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80F"/>
    <a:srgbClr val="5A390C"/>
    <a:srgbClr val="EAECA2"/>
    <a:srgbClr val="052F61"/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21" autoAdjust="0"/>
  </p:normalViewPr>
  <p:slideViewPr>
    <p:cSldViewPr snapToGrid="0">
      <p:cViewPr varScale="1">
        <p:scale>
          <a:sx n="66" d="100"/>
          <a:sy n="66" d="100"/>
        </p:scale>
        <p:origin x="9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A8E10-B4EE-4BB5-A928-36EC3BAC6915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327D1-E38E-46DB-BC29-681E067377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343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327D1-E38E-46DB-BC29-681E0673774A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455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327D1-E38E-46DB-BC29-681E0673774A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0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327D1-E38E-46DB-BC29-681E0673774A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837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327D1-E38E-46DB-BC29-681E0673774A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223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71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18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9086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05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751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64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22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2274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426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03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542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70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656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260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95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192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35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749578-F3B7-421C-A61E-3636E03ED438}" type="datetimeFigureOut">
              <a:rPr lang="hr-HR" smtClean="0"/>
              <a:t>29.1.2016.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59046-0C2D-41FA-A936-122231A95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9920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433565" cy="2971801"/>
          </a:xfrm>
        </p:spPr>
        <p:txBody>
          <a:bodyPr>
            <a:normAutofit fontScale="90000"/>
          </a:bodyPr>
          <a:lstStyle/>
          <a:p>
            <a:r>
              <a:rPr lang="hr-HR" sz="96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Lid</a:t>
            </a:r>
            <a:r>
              <a:rPr lang="hr-HR" sz="9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i njegove avanture.</a:t>
            </a:r>
            <a:endParaRPr lang="hr-HR" sz="9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smtClean="0">
                <a:solidFill>
                  <a:schemeClr val="bg1"/>
                </a:solidFill>
              </a:rPr>
              <a:t>Patricija </a:t>
            </a:r>
            <a:r>
              <a:rPr lang="hr-HR" dirty="0" smtClean="0">
                <a:solidFill>
                  <a:schemeClr val="bg1"/>
                </a:solidFill>
              </a:rPr>
              <a:t>Zelić, 7.A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77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nce 54"/>
          <p:cNvSpPr/>
          <p:nvPr/>
        </p:nvSpPr>
        <p:spPr>
          <a:xfrm>
            <a:off x="4777230" y="587762"/>
            <a:ext cx="674914" cy="731623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Sunce 53"/>
          <p:cNvSpPr/>
          <p:nvPr/>
        </p:nvSpPr>
        <p:spPr>
          <a:xfrm>
            <a:off x="4620615" y="629418"/>
            <a:ext cx="674914" cy="73627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Pravokutnik 51"/>
          <p:cNvSpPr/>
          <p:nvPr/>
        </p:nvSpPr>
        <p:spPr>
          <a:xfrm rot="5400000">
            <a:off x="3534181" y="-1751113"/>
            <a:ext cx="292093" cy="4583878"/>
          </a:xfrm>
          <a:prstGeom prst="rect">
            <a:avLst/>
          </a:prstGeom>
          <a:solidFill>
            <a:srgbClr val="8138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8" name="Grupa 7"/>
          <p:cNvGrpSpPr/>
          <p:nvPr/>
        </p:nvGrpSpPr>
        <p:grpSpPr>
          <a:xfrm>
            <a:off x="2125683" y="5035137"/>
            <a:ext cx="3420094" cy="1805050"/>
            <a:chOff x="2125683" y="5035137"/>
            <a:chExt cx="3420094" cy="1805050"/>
          </a:xfrm>
          <a:solidFill>
            <a:srgbClr val="81380F"/>
          </a:solidFill>
        </p:grpSpPr>
        <p:sp>
          <p:nvSpPr>
            <p:cNvPr id="4" name="Zaobljeni pravokutnik 3"/>
            <p:cNvSpPr/>
            <p:nvPr/>
          </p:nvSpPr>
          <p:spPr>
            <a:xfrm>
              <a:off x="2125683" y="5035137"/>
              <a:ext cx="3420094" cy="534390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Zaobljeni pravokutnik 4"/>
            <p:cNvSpPr/>
            <p:nvPr/>
          </p:nvSpPr>
          <p:spPr>
            <a:xfrm>
              <a:off x="2208810" y="5516088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Zaobljeni pravokutnik 6"/>
            <p:cNvSpPr/>
            <p:nvPr/>
          </p:nvSpPr>
          <p:spPr>
            <a:xfrm>
              <a:off x="5068784" y="5507182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" name="Pravokutnik 2"/>
          <p:cNvSpPr/>
          <p:nvPr/>
        </p:nvSpPr>
        <p:spPr>
          <a:xfrm>
            <a:off x="7311797" y="4389417"/>
            <a:ext cx="4718460" cy="2458192"/>
          </a:xfrm>
          <a:prstGeom prst="rect">
            <a:avLst/>
          </a:prstGeom>
          <a:solidFill>
            <a:srgbClr val="5A39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517568" y="4940135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Elipsa 14"/>
          <p:cNvSpPr/>
          <p:nvPr/>
        </p:nvSpPr>
        <p:spPr>
          <a:xfrm>
            <a:off x="4178134" y="4941124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Zaobljeni pravokutnik 15"/>
          <p:cNvSpPr/>
          <p:nvPr/>
        </p:nvSpPr>
        <p:spPr>
          <a:xfrm>
            <a:off x="3443844" y="4358244"/>
            <a:ext cx="391886" cy="6768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9" name="Grupa 18"/>
          <p:cNvGrpSpPr/>
          <p:nvPr/>
        </p:nvGrpSpPr>
        <p:grpSpPr>
          <a:xfrm>
            <a:off x="3297382" y="4085112"/>
            <a:ext cx="292923" cy="320634"/>
            <a:chOff x="3297382" y="4085112"/>
            <a:chExt cx="292923" cy="320634"/>
          </a:xfrm>
        </p:grpSpPr>
        <p:sp>
          <p:nvSpPr>
            <p:cNvPr id="17" name="Oblak 16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Elipsa 17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0" name="Grupa 19"/>
          <p:cNvGrpSpPr/>
          <p:nvPr/>
        </p:nvGrpSpPr>
        <p:grpSpPr>
          <a:xfrm rot="1900296">
            <a:off x="3637009" y="4085112"/>
            <a:ext cx="292923" cy="320634"/>
            <a:chOff x="3297382" y="4085112"/>
            <a:chExt cx="292923" cy="320634"/>
          </a:xfrm>
        </p:grpSpPr>
        <p:sp>
          <p:nvSpPr>
            <p:cNvPr id="21" name="Oblak 20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3474628" y="4125784"/>
            <a:ext cx="292923" cy="320634"/>
            <a:chOff x="3297382" y="4085112"/>
            <a:chExt cx="292923" cy="320634"/>
          </a:xfrm>
        </p:grpSpPr>
        <p:sp>
          <p:nvSpPr>
            <p:cNvPr id="24" name="Oblak 23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27" name="Ravni poveznik 26"/>
          <p:cNvCxnSpPr/>
          <p:nvPr/>
        </p:nvCxnSpPr>
        <p:spPr>
          <a:xfrm>
            <a:off x="8680862" y="4405746"/>
            <a:ext cx="35626" cy="242553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flipH="1">
            <a:off x="7279574" y="5035137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 flipH="1">
            <a:off x="7261760" y="5757552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 flipH="1">
            <a:off x="7261761" y="6384966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uk 33"/>
          <p:cNvSpPr/>
          <p:nvPr/>
        </p:nvSpPr>
        <p:spPr>
          <a:xfrm rot="9512115">
            <a:off x="7804167" y="445929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Luk 34"/>
          <p:cNvSpPr/>
          <p:nvPr/>
        </p:nvSpPr>
        <p:spPr>
          <a:xfrm rot="9512115">
            <a:off x="7809820" y="516911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Luk 35"/>
          <p:cNvSpPr/>
          <p:nvPr/>
        </p:nvSpPr>
        <p:spPr>
          <a:xfrm rot="9512115">
            <a:off x="7834381" y="629205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Luk 36"/>
          <p:cNvSpPr/>
          <p:nvPr/>
        </p:nvSpPr>
        <p:spPr>
          <a:xfrm rot="9512115">
            <a:off x="7870006" y="5763828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9" name="Ravni poveznik 38"/>
          <p:cNvCxnSpPr/>
          <p:nvPr/>
        </p:nvCxnSpPr>
        <p:spPr>
          <a:xfrm>
            <a:off x="10402784" y="4405746"/>
            <a:ext cx="59377" cy="245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a 39"/>
          <p:cNvSpPr/>
          <p:nvPr/>
        </p:nvSpPr>
        <p:spPr>
          <a:xfrm>
            <a:off x="10108140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1" name="Elipsa 40"/>
          <p:cNvSpPr/>
          <p:nvPr/>
        </p:nvSpPr>
        <p:spPr>
          <a:xfrm>
            <a:off x="10563518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71" name="Grupa 70"/>
          <p:cNvGrpSpPr/>
          <p:nvPr/>
        </p:nvGrpSpPr>
        <p:grpSpPr>
          <a:xfrm>
            <a:off x="577884" y="349178"/>
            <a:ext cx="6306884" cy="3277590"/>
            <a:chOff x="569446" y="254523"/>
            <a:chExt cx="6306884" cy="3277590"/>
          </a:xfrm>
        </p:grpSpPr>
        <p:sp>
          <p:nvSpPr>
            <p:cNvPr id="42" name="Pravokutnik 41"/>
            <p:cNvSpPr/>
            <p:nvPr/>
          </p:nvSpPr>
          <p:spPr>
            <a:xfrm rot="10800000">
              <a:off x="1472201" y="380133"/>
              <a:ext cx="4583876" cy="2695698"/>
            </a:xfrm>
            <a:prstGeom prst="rect">
              <a:avLst/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96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70" name="Grupa 69"/>
            <p:cNvGrpSpPr/>
            <p:nvPr/>
          </p:nvGrpSpPr>
          <p:grpSpPr>
            <a:xfrm>
              <a:off x="569446" y="254523"/>
              <a:ext cx="6306884" cy="3277590"/>
              <a:chOff x="569446" y="254523"/>
              <a:chExt cx="6306884" cy="3277590"/>
            </a:xfrm>
          </p:grpSpPr>
          <p:sp>
            <p:nvSpPr>
              <p:cNvPr id="43" name="Pravokutnik 42"/>
              <p:cNvSpPr/>
              <p:nvPr/>
            </p:nvSpPr>
            <p:spPr>
              <a:xfrm>
                <a:off x="3436181" y="329216"/>
                <a:ext cx="211776" cy="2710989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Pravokutnik 43"/>
              <p:cNvSpPr/>
              <p:nvPr/>
            </p:nvSpPr>
            <p:spPr>
              <a:xfrm rot="5400000">
                <a:off x="3374147" y="-46882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0" name="Pravokutnik 49"/>
              <p:cNvSpPr/>
              <p:nvPr/>
            </p:nvSpPr>
            <p:spPr>
              <a:xfrm rot="5400000">
                <a:off x="3465686" y="622555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1" name="Pravokutnik 50"/>
              <p:cNvSpPr/>
              <p:nvPr/>
            </p:nvSpPr>
            <p:spPr>
              <a:xfrm rot="5400000">
                <a:off x="3414587" y="-186013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9" name="Prostoručno 48"/>
              <p:cNvSpPr/>
              <p:nvPr/>
            </p:nvSpPr>
            <p:spPr>
              <a:xfrm rot="1382391">
                <a:off x="569446" y="254524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6" name="Sunce 55"/>
              <p:cNvSpPr/>
              <p:nvPr/>
            </p:nvSpPr>
            <p:spPr>
              <a:xfrm>
                <a:off x="5130832" y="562949"/>
                <a:ext cx="762404" cy="826276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8" name="Prostoručno 47"/>
              <p:cNvSpPr/>
              <p:nvPr/>
            </p:nvSpPr>
            <p:spPr>
              <a:xfrm>
                <a:off x="5354575" y="254523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73" name="Pravokutnik 72"/>
          <p:cNvSpPr/>
          <p:nvPr/>
        </p:nvSpPr>
        <p:spPr>
          <a:xfrm rot="273096">
            <a:off x="6510408" y="4511948"/>
            <a:ext cx="48838" cy="236482"/>
          </a:xfrm>
          <a:prstGeom prst="rect">
            <a:avLst/>
          </a:prstGeom>
          <a:solidFill>
            <a:srgbClr val="EAECA2"/>
          </a:solidFill>
          <a:ln>
            <a:solidFill>
              <a:srgbClr val="EAEC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0" name="Grupa 9"/>
          <p:cNvGrpSpPr/>
          <p:nvPr/>
        </p:nvGrpSpPr>
        <p:grpSpPr>
          <a:xfrm>
            <a:off x="5741852" y="3580859"/>
            <a:ext cx="1733995" cy="3266750"/>
            <a:chOff x="5647606" y="3650031"/>
            <a:chExt cx="1733995" cy="3266750"/>
          </a:xfrm>
        </p:grpSpPr>
        <p:sp>
          <p:nvSpPr>
            <p:cNvPr id="76" name="Zaobljeni pravokutnik 75"/>
            <p:cNvSpPr/>
            <p:nvPr/>
          </p:nvSpPr>
          <p:spPr>
            <a:xfrm rot="338236">
              <a:off x="6269428" y="4820989"/>
              <a:ext cx="700644" cy="1390196"/>
            </a:xfrm>
            <a:prstGeom prst="roundRect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2" name="Elipsa 81"/>
            <p:cNvSpPr/>
            <p:nvPr/>
          </p:nvSpPr>
          <p:spPr>
            <a:xfrm rot="969453">
              <a:off x="6253036" y="3830818"/>
              <a:ext cx="700644" cy="735746"/>
            </a:xfrm>
            <a:prstGeom prst="ellipse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3" name="Prostoručno 82"/>
            <p:cNvSpPr/>
            <p:nvPr/>
          </p:nvSpPr>
          <p:spPr>
            <a:xfrm rot="969453">
              <a:off x="6076755" y="3650031"/>
              <a:ext cx="1304846" cy="1983179"/>
            </a:xfrm>
            <a:custGeom>
              <a:avLst/>
              <a:gdLst>
                <a:gd name="connsiteX0" fmla="*/ 453551 w 1304846"/>
                <a:gd name="connsiteY0" fmla="*/ 308759 h 1983179"/>
                <a:gd name="connsiteX1" fmla="*/ 524803 w 1304846"/>
                <a:gd name="connsiteY1" fmla="*/ 320634 h 1983179"/>
                <a:gd name="connsiteX2" fmla="*/ 596055 w 1304846"/>
                <a:gd name="connsiteY2" fmla="*/ 368135 h 1983179"/>
                <a:gd name="connsiteX3" fmla="*/ 631681 w 1304846"/>
                <a:gd name="connsiteY3" fmla="*/ 380010 h 1983179"/>
                <a:gd name="connsiteX4" fmla="*/ 726684 w 1304846"/>
                <a:gd name="connsiteY4" fmla="*/ 463138 h 1983179"/>
                <a:gd name="connsiteX5" fmla="*/ 750434 w 1304846"/>
                <a:gd name="connsiteY5" fmla="*/ 546265 h 1983179"/>
                <a:gd name="connsiteX6" fmla="*/ 762310 w 1304846"/>
                <a:gd name="connsiteY6" fmla="*/ 581891 h 1983179"/>
                <a:gd name="connsiteX7" fmla="*/ 738559 w 1304846"/>
                <a:gd name="connsiteY7" fmla="*/ 724395 h 1983179"/>
                <a:gd name="connsiteX8" fmla="*/ 726684 w 1304846"/>
                <a:gd name="connsiteY8" fmla="*/ 760021 h 1983179"/>
                <a:gd name="connsiteX9" fmla="*/ 691058 w 1304846"/>
                <a:gd name="connsiteY9" fmla="*/ 807522 h 1983179"/>
                <a:gd name="connsiteX10" fmla="*/ 667307 w 1304846"/>
                <a:gd name="connsiteY10" fmla="*/ 843148 h 1983179"/>
                <a:gd name="connsiteX11" fmla="*/ 631681 w 1304846"/>
                <a:gd name="connsiteY11" fmla="*/ 1021278 h 1983179"/>
                <a:gd name="connsiteX12" fmla="*/ 643556 w 1304846"/>
                <a:gd name="connsiteY12" fmla="*/ 1140031 h 1983179"/>
                <a:gd name="connsiteX13" fmla="*/ 667307 w 1304846"/>
                <a:gd name="connsiteY13" fmla="*/ 1175657 h 1983179"/>
                <a:gd name="connsiteX14" fmla="*/ 702933 w 1304846"/>
                <a:gd name="connsiteY14" fmla="*/ 1211283 h 1983179"/>
                <a:gd name="connsiteX15" fmla="*/ 797936 w 1304846"/>
                <a:gd name="connsiteY15" fmla="*/ 1246909 h 1983179"/>
                <a:gd name="connsiteX16" fmla="*/ 892938 w 1304846"/>
                <a:gd name="connsiteY16" fmla="*/ 1318161 h 1983179"/>
                <a:gd name="connsiteX17" fmla="*/ 1035442 w 1304846"/>
                <a:gd name="connsiteY17" fmla="*/ 1436914 h 1983179"/>
                <a:gd name="connsiteX18" fmla="*/ 1094819 w 1304846"/>
                <a:gd name="connsiteY18" fmla="*/ 1543792 h 1983179"/>
                <a:gd name="connsiteX19" fmla="*/ 1118569 w 1304846"/>
                <a:gd name="connsiteY19" fmla="*/ 1638795 h 1983179"/>
                <a:gd name="connsiteX20" fmla="*/ 1106694 w 1304846"/>
                <a:gd name="connsiteY20" fmla="*/ 1816925 h 1983179"/>
                <a:gd name="connsiteX21" fmla="*/ 1094819 w 1304846"/>
                <a:gd name="connsiteY21" fmla="*/ 1852551 h 1983179"/>
                <a:gd name="connsiteX22" fmla="*/ 1059193 w 1304846"/>
                <a:gd name="connsiteY22" fmla="*/ 1864426 h 1983179"/>
                <a:gd name="connsiteX23" fmla="*/ 1035442 w 1304846"/>
                <a:gd name="connsiteY23" fmla="*/ 1935678 h 1983179"/>
                <a:gd name="connsiteX24" fmla="*/ 1071068 w 1304846"/>
                <a:gd name="connsiteY24" fmla="*/ 1959429 h 1983179"/>
                <a:gd name="connsiteX25" fmla="*/ 1142320 w 1304846"/>
                <a:gd name="connsiteY25" fmla="*/ 1983179 h 1983179"/>
                <a:gd name="connsiteX26" fmla="*/ 1261073 w 1304846"/>
                <a:gd name="connsiteY26" fmla="*/ 1935678 h 1983179"/>
                <a:gd name="connsiteX27" fmla="*/ 1237323 w 1304846"/>
                <a:gd name="connsiteY27" fmla="*/ 1900052 h 1983179"/>
                <a:gd name="connsiteX28" fmla="*/ 1225447 w 1304846"/>
                <a:gd name="connsiteY28" fmla="*/ 1615044 h 1983179"/>
                <a:gd name="connsiteX29" fmla="*/ 1213572 w 1304846"/>
                <a:gd name="connsiteY29" fmla="*/ 1579418 h 1983179"/>
                <a:gd name="connsiteX30" fmla="*/ 1189821 w 1304846"/>
                <a:gd name="connsiteY30" fmla="*/ 1543792 h 1983179"/>
                <a:gd name="connsiteX31" fmla="*/ 1189821 w 1304846"/>
                <a:gd name="connsiteY31" fmla="*/ 1318161 h 1983179"/>
                <a:gd name="connsiteX32" fmla="*/ 1225447 w 1304846"/>
                <a:gd name="connsiteY32" fmla="*/ 1246909 h 1983179"/>
                <a:gd name="connsiteX33" fmla="*/ 1261073 w 1304846"/>
                <a:gd name="connsiteY33" fmla="*/ 1223159 h 1983179"/>
                <a:gd name="connsiteX34" fmla="*/ 1272949 w 1304846"/>
                <a:gd name="connsiteY34" fmla="*/ 1187533 h 1983179"/>
                <a:gd name="connsiteX35" fmla="*/ 1237323 w 1304846"/>
                <a:gd name="connsiteY35" fmla="*/ 1104405 h 1983179"/>
                <a:gd name="connsiteX36" fmla="*/ 1201697 w 1304846"/>
                <a:gd name="connsiteY36" fmla="*/ 1068779 h 1983179"/>
                <a:gd name="connsiteX37" fmla="*/ 1142320 w 1304846"/>
                <a:gd name="connsiteY37" fmla="*/ 997527 h 1983179"/>
                <a:gd name="connsiteX38" fmla="*/ 1071068 w 1304846"/>
                <a:gd name="connsiteY38" fmla="*/ 950026 h 1983179"/>
                <a:gd name="connsiteX39" fmla="*/ 1035442 w 1304846"/>
                <a:gd name="connsiteY39" fmla="*/ 926275 h 1983179"/>
                <a:gd name="connsiteX40" fmla="*/ 964190 w 1304846"/>
                <a:gd name="connsiteY40" fmla="*/ 878774 h 1983179"/>
                <a:gd name="connsiteX41" fmla="*/ 904814 w 1304846"/>
                <a:gd name="connsiteY41" fmla="*/ 771896 h 1983179"/>
                <a:gd name="connsiteX42" fmla="*/ 892938 w 1304846"/>
                <a:gd name="connsiteY42" fmla="*/ 308759 h 1983179"/>
                <a:gd name="connsiteX43" fmla="*/ 869188 w 1304846"/>
                <a:gd name="connsiteY43" fmla="*/ 237507 h 1983179"/>
                <a:gd name="connsiteX44" fmla="*/ 833562 w 1304846"/>
                <a:gd name="connsiteY44" fmla="*/ 213756 h 1983179"/>
                <a:gd name="connsiteX45" fmla="*/ 714808 w 1304846"/>
                <a:gd name="connsiteY45" fmla="*/ 190005 h 1983179"/>
                <a:gd name="connsiteX46" fmla="*/ 679182 w 1304846"/>
                <a:gd name="connsiteY46" fmla="*/ 178130 h 1983179"/>
                <a:gd name="connsiteX47" fmla="*/ 607930 w 1304846"/>
                <a:gd name="connsiteY47" fmla="*/ 130629 h 1983179"/>
                <a:gd name="connsiteX48" fmla="*/ 501053 w 1304846"/>
                <a:gd name="connsiteY48" fmla="*/ 35626 h 1983179"/>
                <a:gd name="connsiteX49" fmla="*/ 358549 w 1304846"/>
                <a:gd name="connsiteY49" fmla="*/ 0 h 1983179"/>
                <a:gd name="connsiteX50" fmla="*/ 251671 w 1304846"/>
                <a:gd name="connsiteY50" fmla="*/ 11875 h 1983179"/>
                <a:gd name="connsiteX51" fmla="*/ 239795 w 1304846"/>
                <a:gd name="connsiteY51" fmla="*/ 47501 h 1983179"/>
                <a:gd name="connsiteX52" fmla="*/ 132917 w 1304846"/>
                <a:gd name="connsiteY52" fmla="*/ 142504 h 1983179"/>
                <a:gd name="connsiteX53" fmla="*/ 109167 w 1304846"/>
                <a:gd name="connsiteY53" fmla="*/ 178130 h 1983179"/>
                <a:gd name="connsiteX54" fmla="*/ 73541 w 1304846"/>
                <a:gd name="connsiteY54" fmla="*/ 261257 h 1983179"/>
                <a:gd name="connsiteX55" fmla="*/ 14164 w 1304846"/>
                <a:gd name="connsiteY55" fmla="*/ 273133 h 1983179"/>
                <a:gd name="connsiteX56" fmla="*/ 37915 w 1304846"/>
                <a:gd name="connsiteY56" fmla="*/ 332509 h 1983179"/>
                <a:gd name="connsiteX57" fmla="*/ 49790 w 1304846"/>
                <a:gd name="connsiteY57" fmla="*/ 439387 h 1983179"/>
                <a:gd name="connsiteX58" fmla="*/ 85416 w 1304846"/>
                <a:gd name="connsiteY58" fmla="*/ 463138 h 198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304846" h="1983179">
                  <a:moveTo>
                    <a:pt x="453551" y="308759"/>
                  </a:moveTo>
                  <a:cubicBezTo>
                    <a:pt x="477302" y="312717"/>
                    <a:pt x="502577" y="311373"/>
                    <a:pt x="524803" y="320634"/>
                  </a:cubicBezTo>
                  <a:cubicBezTo>
                    <a:pt x="551152" y="331613"/>
                    <a:pt x="568975" y="359109"/>
                    <a:pt x="596055" y="368135"/>
                  </a:cubicBezTo>
                  <a:lnTo>
                    <a:pt x="631681" y="380010"/>
                  </a:lnTo>
                  <a:cubicBezTo>
                    <a:pt x="714808" y="435429"/>
                    <a:pt x="687099" y="403761"/>
                    <a:pt x="726684" y="463138"/>
                  </a:cubicBezTo>
                  <a:cubicBezTo>
                    <a:pt x="755163" y="548577"/>
                    <a:pt x="720603" y="441860"/>
                    <a:pt x="750434" y="546265"/>
                  </a:cubicBezTo>
                  <a:cubicBezTo>
                    <a:pt x="753873" y="558301"/>
                    <a:pt x="758351" y="570016"/>
                    <a:pt x="762310" y="581891"/>
                  </a:cubicBezTo>
                  <a:cubicBezTo>
                    <a:pt x="752672" y="658993"/>
                    <a:pt x="755994" y="663369"/>
                    <a:pt x="738559" y="724395"/>
                  </a:cubicBezTo>
                  <a:cubicBezTo>
                    <a:pt x="735120" y="736431"/>
                    <a:pt x="732894" y="749153"/>
                    <a:pt x="726684" y="760021"/>
                  </a:cubicBezTo>
                  <a:cubicBezTo>
                    <a:pt x="716864" y="777205"/>
                    <a:pt x="702562" y="791417"/>
                    <a:pt x="691058" y="807522"/>
                  </a:cubicBezTo>
                  <a:cubicBezTo>
                    <a:pt x="682762" y="819136"/>
                    <a:pt x="675224" y="831273"/>
                    <a:pt x="667307" y="843148"/>
                  </a:cubicBezTo>
                  <a:cubicBezTo>
                    <a:pt x="632221" y="948406"/>
                    <a:pt x="646321" y="889518"/>
                    <a:pt x="631681" y="1021278"/>
                  </a:cubicBezTo>
                  <a:cubicBezTo>
                    <a:pt x="635639" y="1060862"/>
                    <a:pt x="634611" y="1101268"/>
                    <a:pt x="643556" y="1140031"/>
                  </a:cubicBezTo>
                  <a:cubicBezTo>
                    <a:pt x="646765" y="1153938"/>
                    <a:pt x="658170" y="1164693"/>
                    <a:pt x="667307" y="1175657"/>
                  </a:cubicBezTo>
                  <a:cubicBezTo>
                    <a:pt x="678058" y="1188559"/>
                    <a:pt x="689267" y="1201521"/>
                    <a:pt x="702933" y="1211283"/>
                  </a:cubicBezTo>
                  <a:cubicBezTo>
                    <a:pt x="736373" y="1235169"/>
                    <a:pt x="759683" y="1237346"/>
                    <a:pt x="797936" y="1246909"/>
                  </a:cubicBezTo>
                  <a:cubicBezTo>
                    <a:pt x="960961" y="1344725"/>
                    <a:pt x="776053" y="1227251"/>
                    <a:pt x="892938" y="1318161"/>
                  </a:cubicBezTo>
                  <a:cubicBezTo>
                    <a:pt x="953602" y="1365344"/>
                    <a:pt x="989350" y="1367775"/>
                    <a:pt x="1035442" y="1436914"/>
                  </a:cubicBezTo>
                  <a:cubicBezTo>
                    <a:pt x="1075216" y="1496576"/>
                    <a:pt x="1080349" y="1490737"/>
                    <a:pt x="1094819" y="1543792"/>
                  </a:cubicBezTo>
                  <a:cubicBezTo>
                    <a:pt x="1103408" y="1575284"/>
                    <a:pt x="1118569" y="1638795"/>
                    <a:pt x="1118569" y="1638795"/>
                  </a:cubicBezTo>
                  <a:cubicBezTo>
                    <a:pt x="1114611" y="1698172"/>
                    <a:pt x="1113265" y="1757780"/>
                    <a:pt x="1106694" y="1816925"/>
                  </a:cubicBezTo>
                  <a:cubicBezTo>
                    <a:pt x="1105312" y="1829366"/>
                    <a:pt x="1103670" y="1843700"/>
                    <a:pt x="1094819" y="1852551"/>
                  </a:cubicBezTo>
                  <a:cubicBezTo>
                    <a:pt x="1085968" y="1861402"/>
                    <a:pt x="1071068" y="1860468"/>
                    <a:pt x="1059193" y="1864426"/>
                  </a:cubicBezTo>
                  <a:cubicBezTo>
                    <a:pt x="1032650" y="1890969"/>
                    <a:pt x="1004889" y="1897487"/>
                    <a:pt x="1035442" y="1935678"/>
                  </a:cubicBezTo>
                  <a:cubicBezTo>
                    <a:pt x="1044358" y="1946823"/>
                    <a:pt x="1058026" y="1953632"/>
                    <a:pt x="1071068" y="1959429"/>
                  </a:cubicBezTo>
                  <a:cubicBezTo>
                    <a:pt x="1093946" y="1969597"/>
                    <a:pt x="1142320" y="1983179"/>
                    <a:pt x="1142320" y="1983179"/>
                  </a:cubicBezTo>
                  <a:cubicBezTo>
                    <a:pt x="1348161" y="1967346"/>
                    <a:pt x="1321897" y="2008668"/>
                    <a:pt x="1261073" y="1935678"/>
                  </a:cubicBezTo>
                  <a:cubicBezTo>
                    <a:pt x="1251936" y="1924714"/>
                    <a:pt x="1245240" y="1911927"/>
                    <a:pt x="1237323" y="1900052"/>
                  </a:cubicBezTo>
                  <a:cubicBezTo>
                    <a:pt x="1233364" y="1805049"/>
                    <a:pt x="1232471" y="1709869"/>
                    <a:pt x="1225447" y="1615044"/>
                  </a:cubicBezTo>
                  <a:cubicBezTo>
                    <a:pt x="1224522" y="1602561"/>
                    <a:pt x="1219170" y="1590614"/>
                    <a:pt x="1213572" y="1579418"/>
                  </a:cubicBezTo>
                  <a:cubicBezTo>
                    <a:pt x="1207189" y="1566652"/>
                    <a:pt x="1197738" y="1555667"/>
                    <a:pt x="1189821" y="1543792"/>
                  </a:cubicBezTo>
                  <a:cubicBezTo>
                    <a:pt x="1165154" y="1445122"/>
                    <a:pt x="1170878" y="1488646"/>
                    <a:pt x="1189821" y="1318161"/>
                  </a:cubicBezTo>
                  <a:cubicBezTo>
                    <a:pt x="1192235" y="1296432"/>
                    <a:pt x="1210687" y="1261669"/>
                    <a:pt x="1225447" y="1246909"/>
                  </a:cubicBezTo>
                  <a:cubicBezTo>
                    <a:pt x="1235539" y="1236817"/>
                    <a:pt x="1249198" y="1231076"/>
                    <a:pt x="1261073" y="1223159"/>
                  </a:cubicBezTo>
                  <a:cubicBezTo>
                    <a:pt x="1265032" y="1211284"/>
                    <a:pt x="1272949" y="1200051"/>
                    <a:pt x="1272949" y="1187533"/>
                  </a:cubicBezTo>
                  <a:cubicBezTo>
                    <a:pt x="1272949" y="1155845"/>
                    <a:pt x="1256714" y="1127675"/>
                    <a:pt x="1237323" y="1104405"/>
                  </a:cubicBezTo>
                  <a:cubicBezTo>
                    <a:pt x="1226572" y="1091503"/>
                    <a:pt x="1212448" y="1081681"/>
                    <a:pt x="1201697" y="1068779"/>
                  </a:cubicBezTo>
                  <a:cubicBezTo>
                    <a:pt x="1165586" y="1025446"/>
                    <a:pt x="1191621" y="1035872"/>
                    <a:pt x="1142320" y="997527"/>
                  </a:cubicBezTo>
                  <a:cubicBezTo>
                    <a:pt x="1119788" y="980002"/>
                    <a:pt x="1094819" y="965860"/>
                    <a:pt x="1071068" y="950026"/>
                  </a:cubicBezTo>
                  <a:cubicBezTo>
                    <a:pt x="1059193" y="942109"/>
                    <a:pt x="1045534" y="936367"/>
                    <a:pt x="1035442" y="926275"/>
                  </a:cubicBezTo>
                  <a:cubicBezTo>
                    <a:pt x="990965" y="881798"/>
                    <a:pt x="1015748" y="895960"/>
                    <a:pt x="964190" y="878774"/>
                  </a:cubicBezTo>
                  <a:cubicBezTo>
                    <a:pt x="909745" y="797107"/>
                    <a:pt x="925715" y="834602"/>
                    <a:pt x="904814" y="771896"/>
                  </a:cubicBezTo>
                  <a:cubicBezTo>
                    <a:pt x="900855" y="617517"/>
                    <a:pt x="903211" y="462847"/>
                    <a:pt x="892938" y="308759"/>
                  </a:cubicBezTo>
                  <a:cubicBezTo>
                    <a:pt x="891273" y="283779"/>
                    <a:pt x="890019" y="251394"/>
                    <a:pt x="869188" y="237507"/>
                  </a:cubicBezTo>
                  <a:cubicBezTo>
                    <a:pt x="857313" y="229590"/>
                    <a:pt x="846680" y="219378"/>
                    <a:pt x="833562" y="213756"/>
                  </a:cubicBezTo>
                  <a:cubicBezTo>
                    <a:pt x="808087" y="202838"/>
                    <a:pt x="735201" y="194537"/>
                    <a:pt x="714808" y="190005"/>
                  </a:cubicBezTo>
                  <a:cubicBezTo>
                    <a:pt x="702588" y="187290"/>
                    <a:pt x="691057" y="182088"/>
                    <a:pt x="679182" y="178130"/>
                  </a:cubicBezTo>
                  <a:cubicBezTo>
                    <a:pt x="655431" y="162296"/>
                    <a:pt x="628114" y="150813"/>
                    <a:pt x="607930" y="130629"/>
                  </a:cubicBezTo>
                  <a:cubicBezTo>
                    <a:pt x="586431" y="109130"/>
                    <a:pt x="539197" y="52579"/>
                    <a:pt x="501053" y="35626"/>
                  </a:cubicBezTo>
                  <a:cubicBezTo>
                    <a:pt x="444595" y="10533"/>
                    <a:pt x="418298" y="9958"/>
                    <a:pt x="358549" y="0"/>
                  </a:cubicBezTo>
                  <a:cubicBezTo>
                    <a:pt x="322923" y="3958"/>
                    <a:pt x="284953" y="-1437"/>
                    <a:pt x="251671" y="11875"/>
                  </a:cubicBezTo>
                  <a:cubicBezTo>
                    <a:pt x="240049" y="16524"/>
                    <a:pt x="247480" y="37620"/>
                    <a:pt x="239795" y="47501"/>
                  </a:cubicBezTo>
                  <a:cubicBezTo>
                    <a:pt x="195994" y="103816"/>
                    <a:pt x="180537" y="110757"/>
                    <a:pt x="132917" y="142504"/>
                  </a:cubicBezTo>
                  <a:cubicBezTo>
                    <a:pt x="125000" y="154379"/>
                    <a:pt x="115550" y="165364"/>
                    <a:pt x="109167" y="178130"/>
                  </a:cubicBezTo>
                  <a:cubicBezTo>
                    <a:pt x="98856" y="198753"/>
                    <a:pt x="92762" y="247528"/>
                    <a:pt x="73541" y="261257"/>
                  </a:cubicBezTo>
                  <a:cubicBezTo>
                    <a:pt x="57116" y="272989"/>
                    <a:pt x="33956" y="269174"/>
                    <a:pt x="14164" y="273133"/>
                  </a:cubicBezTo>
                  <a:cubicBezTo>
                    <a:pt x="-16855" y="366193"/>
                    <a:pt x="8555" y="251769"/>
                    <a:pt x="37915" y="332509"/>
                  </a:cubicBezTo>
                  <a:cubicBezTo>
                    <a:pt x="50165" y="366196"/>
                    <a:pt x="37540" y="405700"/>
                    <a:pt x="49790" y="439387"/>
                  </a:cubicBezTo>
                  <a:cubicBezTo>
                    <a:pt x="54667" y="452800"/>
                    <a:pt x="85416" y="463138"/>
                    <a:pt x="85416" y="463138"/>
                  </a:cubicBezTo>
                </a:path>
              </a:pathLst>
            </a:custGeom>
            <a:solidFill>
              <a:srgbClr val="81380F"/>
            </a:solidFill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4" name="Elipsa 83"/>
            <p:cNvSpPr/>
            <p:nvPr/>
          </p:nvSpPr>
          <p:spPr>
            <a:xfrm rot="969453">
              <a:off x="6420777" y="4082765"/>
              <a:ext cx="95002" cy="12387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5" name="Prostoručno 84"/>
            <p:cNvSpPr/>
            <p:nvPr/>
          </p:nvSpPr>
          <p:spPr>
            <a:xfrm rot="969453">
              <a:off x="6339077" y="4330645"/>
              <a:ext cx="194069" cy="159207"/>
            </a:xfrm>
            <a:custGeom>
              <a:avLst/>
              <a:gdLst>
                <a:gd name="connsiteX0" fmla="*/ 945 w 194069"/>
                <a:gd name="connsiteY0" fmla="*/ 157679 h 159207"/>
                <a:gd name="connsiteX1" fmla="*/ 48447 w 194069"/>
                <a:gd name="connsiteY1" fmla="*/ 133929 h 159207"/>
                <a:gd name="connsiteX2" fmla="*/ 119699 w 194069"/>
                <a:gd name="connsiteY2" fmla="*/ 110178 h 159207"/>
                <a:gd name="connsiteX3" fmla="*/ 167200 w 194069"/>
                <a:gd name="connsiteY3" fmla="*/ 38926 h 159207"/>
                <a:gd name="connsiteX4" fmla="*/ 190951 w 194069"/>
                <a:gd name="connsiteY4" fmla="*/ 3300 h 159207"/>
                <a:gd name="connsiteX5" fmla="*/ 119699 w 194069"/>
                <a:gd name="connsiteY5" fmla="*/ 15176 h 159207"/>
                <a:gd name="connsiteX6" fmla="*/ 107823 w 194069"/>
                <a:gd name="connsiteY6" fmla="*/ 50801 h 159207"/>
                <a:gd name="connsiteX7" fmla="*/ 36571 w 194069"/>
                <a:gd name="connsiteY7" fmla="*/ 86427 h 159207"/>
                <a:gd name="connsiteX8" fmla="*/ 945 w 194069"/>
                <a:gd name="connsiteY8" fmla="*/ 157679 h 159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069" h="159207">
                  <a:moveTo>
                    <a:pt x="945" y="157679"/>
                  </a:moveTo>
                  <a:cubicBezTo>
                    <a:pt x="2924" y="165596"/>
                    <a:pt x="32010" y="140504"/>
                    <a:pt x="48447" y="133929"/>
                  </a:cubicBezTo>
                  <a:cubicBezTo>
                    <a:pt x="71692" y="124631"/>
                    <a:pt x="119699" y="110178"/>
                    <a:pt x="119699" y="110178"/>
                  </a:cubicBezTo>
                  <a:cubicBezTo>
                    <a:pt x="187235" y="42642"/>
                    <a:pt x="132827" y="107672"/>
                    <a:pt x="167200" y="38926"/>
                  </a:cubicBezTo>
                  <a:cubicBezTo>
                    <a:pt x="173583" y="26160"/>
                    <a:pt x="203717" y="9683"/>
                    <a:pt x="190951" y="3300"/>
                  </a:cubicBezTo>
                  <a:cubicBezTo>
                    <a:pt x="169415" y="-7468"/>
                    <a:pt x="143450" y="11217"/>
                    <a:pt x="119699" y="15176"/>
                  </a:cubicBezTo>
                  <a:cubicBezTo>
                    <a:pt x="115740" y="27051"/>
                    <a:pt x="115643" y="41027"/>
                    <a:pt x="107823" y="50801"/>
                  </a:cubicBezTo>
                  <a:cubicBezTo>
                    <a:pt x="91079" y="71730"/>
                    <a:pt x="60042" y="78604"/>
                    <a:pt x="36571" y="86427"/>
                  </a:cubicBezTo>
                  <a:cubicBezTo>
                    <a:pt x="-3713" y="113283"/>
                    <a:pt x="-1034" y="149762"/>
                    <a:pt x="945" y="157679"/>
                  </a:cubicBez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8" name="Pravokutnik 77"/>
            <p:cNvSpPr/>
            <p:nvPr/>
          </p:nvSpPr>
          <p:spPr>
            <a:xfrm rot="21436674">
              <a:off x="5656507" y="5279136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9" name="Pravokutnik 78"/>
            <p:cNvSpPr/>
            <p:nvPr/>
          </p:nvSpPr>
          <p:spPr>
            <a:xfrm rot="1075059">
              <a:off x="5647606" y="4978261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0" name="Pravokutnik 79"/>
            <p:cNvSpPr/>
            <p:nvPr/>
          </p:nvSpPr>
          <p:spPr>
            <a:xfrm rot="21420041">
              <a:off x="6407489" y="6088261"/>
              <a:ext cx="180607" cy="799033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1" name="Pravokutnik 80"/>
            <p:cNvSpPr/>
            <p:nvPr/>
          </p:nvSpPr>
          <p:spPr>
            <a:xfrm rot="21420041">
              <a:off x="6672376" y="6117748"/>
              <a:ext cx="180607" cy="799033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2" name="Dijagram toka: Odgoda 11"/>
          <p:cNvSpPr/>
          <p:nvPr/>
        </p:nvSpPr>
        <p:spPr>
          <a:xfrm rot="16200000">
            <a:off x="8518489" y="2823026"/>
            <a:ext cx="1807166" cy="1280819"/>
          </a:xfrm>
          <a:prstGeom prst="flowChartDelay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6" name="Elipsa 85"/>
          <p:cNvSpPr/>
          <p:nvPr/>
        </p:nvSpPr>
        <p:spPr>
          <a:xfrm rot="11779542">
            <a:off x="8913983" y="3583254"/>
            <a:ext cx="322010" cy="2968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7" name="Oblak 86"/>
          <p:cNvSpPr/>
          <p:nvPr/>
        </p:nvSpPr>
        <p:spPr>
          <a:xfrm rot="775930">
            <a:off x="9228062" y="3685197"/>
            <a:ext cx="800702" cy="254554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Elipsa 87"/>
          <p:cNvSpPr/>
          <p:nvPr/>
        </p:nvSpPr>
        <p:spPr>
          <a:xfrm rot="12094560">
            <a:off x="9128217" y="3759011"/>
            <a:ext cx="792855" cy="3863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9" name="Oblak 88"/>
          <p:cNvSpPr/>
          <p:nvPr/>
        </p:nvSpPr>
        <p:spPr>
          <a:xfrm rot="13738098">
            <a:off x="8987801" y="3938415"/>
            <a:ext cx="794270" cy="249381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8" name="Dvostruke uglate zagrade 27"/>
          <p:cNvSpPr/>
          <p:nvPr/>
        </p:nvSpPr>
        <p:spPr>
          <a:xfrm>
            <a:off x="9765399" y="2693681"/>
            <a:ext cx="45719" cy="1712065"/>
          </a:xfrm>
          <a:prstGeom prst="bracketPair">
            <a:avLst/>
          </a:prstGeom>
          <a:solidFill>
            <a:schemeClr val="bg1"/>
          </a:solidFill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6" name="Dvostruke uglate zagrade 65"/>
          <p:cNvSpPr/>
          <p:nvPr/>
        </p:nvSpPr>
        <p:spPr>
          <a:xfrm>
            <a:off x="9024560" y="2693681"/>
            <a:ext cx="45719" cy="1712065"/>
          </a:xfrm>
          <a:prstGeom prst="bracketPair">
            <a:avLst/>
          </a:prstGeom>
          <a:solidFill>
            <a:schemeClr val="bg1"/>
          </a:solidFill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7" name="Dvostruke uglate zagrade 66"/>
          <p:cNvSpPr/>
          <p:nvPr/>
        </p:nvSpPr>
        <p:spPr>
          <a:xfrm>
            <a:off x="9406911" y="2602386"/>
            <a:ext cx="45719" cy="1712065"/>
          </a:xfrm>
          <a:prstGeom prst="bracketPair">
            <a:avLst/>
          </a:prstGeom>
          <a:solidFill>
            <a:schemeClr val="bg1"/>
          </a:solidFill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49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lika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0"/>
            <a:ext cx="12240883" cy="6858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0"/>
            <a:ext cx="12240883" cy="6858000"/>
          </a:xfrm>
          <a:prstGeom prst="rect">
            <a:avLst/>
          </a:prstGeom>
        </p:spPr>
      </p:pic>
      <p:sp>
        <p:nvSpPr>
          <p:cNvPr id="9" name="Prostoručno 8"/>
          <p:cNvSpPr/>
          <p:nvPr/>
        </p:nvSpPr>
        <p:spPr>
          <a:xfrm>
            <a:off x="2493819" y="3633009"/>
            <a:ext cx="1555667" cy="3779985"/>
          </a:xfrm>
          <a:custGeom>
            <a:avLst/>
            <a:gdLst>
              <a:gd name="connsiteX0" fmla="*/ 273132 w 1555667"/>
              <a:gd name="connsiteY0" fmla="*/ 840 h 3779985"/>
              <a:gd name="connsiteX1" fmla="*/ 213755 w 1555667"/>
              <a:gd name="connsiteY1" fmla="*/ 60217 h 3779985"/>
              <a:gd name="connsiteX2" fmla="*/ 130628 w 1555667"/>
              <a:gd name="connsiteY2" fmla="*/ 167095 h 3779985"/>
              <a:gd name="connsiteX3" fmla="*/ 83127 w 1555667"/>
              <a:gd name="connsiteY3" fmla="*/ 250222 h 3779985"/>
              <a:gd name="connsiteX4" fmla="*/ 59376 w 1555667"/>
              <a:gd name="connsiteY4" fmla="*/ 297723 h 3779985"/>
              <a:gd name="connsiteX5" fmla="*/ 23750 w 1555667"/>
              <a:gd name="connsiteY5" fmla="*/ 416477 h 3779985"/>
              <a:gd name="connsiteX6" fmla="*/ 11875 w 1555667"/>
              <a:gd name="connsiteY6" fmla="*/ 452103 h 3779985"/>
              <a:gd name="connsiteX7" fmla="*/ 0 w 1555667"/>
              <a:gd name="connsiteY7" fmla="*/ 487729 h 3779985"/>
              <a:gd name="connsiteX8" fmla="*/ 11875 w 1555667"/>
              <a:gd name="connsiteY8" fmla="*/ 820238 h 3779985"/>
              <a:gd name="connsiteX9" fmla="*/ 23750 w 1555667"/>
              <a:gd name="connsiteY9" fmla="*/ 867739 h 3779985"/>
              <a:gd name="connsiteX10" fmla="*/ 35625 w 1555667"/>
              <a:gd name="connsiteY10" fmla="*/ 927116 h 3779985"/>
              <a:gd name="connsiteX11" fmla="*/ 71251 w 1555667"/>
              <a:gd name="connsiteY11" fmla="*/ 1033994 h 3779985"/>
              <a:gd name="connsiteX12" fmla="*/ 83127 w 1555667"/>
              <a:gd name="connsiteY12" fmla="*/ 1093370 h 3779985"/>
              <a:gd name="connsiteX13" fmla="*/ 95002 w 1555667"/>
              <a:gd name="connsiteY13" fmla="*/ 1140872 h 3779985"/>
              <a:gd name="connsiteX14" fmla="*/ 106877 w 1555667"/>
              <a:gd name="connsiteY14" fmla="*/ 1212123 h 3779985"/>
              <a:gd name="connsiteX15" fmla="*/ 130628 w 1555667"/>
              <a:gd name="connsiteY15" fmla="*/ 1330877 h 3779985"/>
              <a:gd name="connsiteX16" fmla="*/ 166254 w 1555667"/>
              <a:gd name="connsiteY16" fmla="*/ 1509007 h 3779985"/>
              <a:gd name="connsiteX17" fmla="*/ 178129 w 1555667"/>
              <a:gd name="connsiteY17" fmla="*/ 1544633 h 3779985"/>
              <a:gd name="connsiteX18" fmla="*/ 201880 w 1555667"/>
              <a:gd name="connsiteY18" fmla="*/ 1592134 h 3779985"/>
              <a:gd name="connsiteX19" fmla="*/ 225631 w 1555667"/>
              <a:gd name="connsiteY19" fmla="*/ 1663386 h 3779985"/>
              <a:gd name="connsiteX20" fmla="*/ 273132 w 1555667"/>
              <a:gd name="connsiteY20" fmla="*/ 1758388 h 3779985"/>
              <a:gd name="connsiteX21" fmla="*/ 308758 w 1555667"/>
              <a:gd name="connsiteY21" fmla="*/ 1865266 h 3779985"/>
              <a:gd name="connsiteX22" fmla="*/ 344384 w 1555667"/>
              <a:gd name="connsiteY22" fmla="*/ 1948394 h 3779985"/>
              <a:gd name="connsiteX23" fmla="*/ 344384 w 1555667"/>
              <a:gd name="connsiteY23" fmla="*/ 2233401 h 3779985"/>
              <a:gd name="connsiteX24" fmla="*/ 320633 w 1555667"/>
              <a:gd name="connsiteY24" fmla="*/ 2304653 h 3779985"/>
              <a:gd name="connsiteX25" fmla="*/ 308758 w 1555667"/>
              <a:gd name="connsiteY25" fmla="*/ 2447157 h 3779985"/>
              <a:gd name="connsiteX26" fmla="*/ 296883 w 1555667"/>
              <a:gd name="connsiteY26" fmla="*/ 2482783 h 3779985"/>
              <a:gd name="connsiteX27" fmla="*/ 285007 w 1555667"/>
              <a:gd name="connsiteY27" fmla="*/ 2565911 h 3779985"/>
              <a:gd name="connsiteX28" fmla="*/ 273132 w 1555667"/>
              <a:gd name="connsiteY28" fmla="*/ 2684664 h 3779985"/>
              <a:gd name="connsiteX29" fmla="*/ 249381 w 1555667"/>
              <a:gd name="connsiteY29" fmla="*/ 2755916 h 3779985"/>
              <a:gd name="connsiteX30" fmla="*/ 225631 w 1555667"/>
              <a:gd name="connsiteY30" fmla="*/ 2839043 h 3779985"/>
              <a:gd name="connsiteX31" fmla="*/ 237506 w 1555667"/>
              <a:gd name="connsiteY31" fmla="*/ 3468435 h 3779985"/>
              <a:gd name="connsiteX32" fmla="*/ 190005 w 1555667"/>
              <a:gd name="connsiteY32" fmla="*/ 3527812 h 3779985"/>
              <a:gd name="connsiteX33" fmla="*/ 201880 w 1555667"/>
              <a:gd name="connsiteY33" fmla="*/ 3610939 h 3779985"/>
              <a:gd name="connsiteX34" fmla="*/ 308758 w 1555667"/>
              <a:gd name="connsiteY34" fmla="*/ 3670316 h 3779985"/>
              <a:gd name="connsiteX35" fmla="*/ 439387 w 1555667"/>
              <a:gd name="connsiteY35" fmla="*/ 3717817 h 3779985"/>
              <a:gd name="connsiteX36" fmla="*/ 475012 w 1555667"/>
              <a:gd name="connsiteY36" fmla="*/ 3729692 h 3779985"/>
              <a:gd name="connsiteX37" fmla="*/ 665018 w 1555667"/>
              <a:gd name="connsiteY37" fmla="*/ 3753443 h 3779985"/>
              <a:gd name="connsiteX38" fmla="*/ 843148 w 1555667"/>
              <a:gd name="connsiteY38" fmla="*/ 3729692 h 3779985"/>
              <a:gd name="connsiteX39" fmla="*/ 878774 w 1555667"/>
              <a:gd name="connsiteY39" fmla="*/ 3717817 h 3779985"/>
              <a:gd name="connsiteX40" fmla="*/ 914400 w 1555667"/>
              <a:gd name="connsiteY40" fmla="*/ 3694066 h 3779985"/>
              <a:gd name="connsiteX41" fmla="*/ 1033153 w 1555667"/>
              <a:gd name="connsiteY41" fmla="*/ 3717817 h 3779985"/>
              <a:gd name="connsiteX42" fmla="*/ 1068779 w 1555667"/>
              <a:gd name="connsiteY42" fmla="*/ 3729692 h 3779985"/>
              <a:gd name="connsiteX43" fmla="*/ 1128155 w 1555667"/>
              <a:gd name="connsiteY43" fmla="*/ 3741568 h 3779985"/>
              <a:gd name="connsiteX44" fmla="*/ 1140031 w 1555667"/>
              <a:gd name="connsiteY44" fmla="*/ 3777194 h 3779985"/>
              <a:gd name="connsiteX45" fmla="*/ 1223158 w 1555667"/>
              <a:gd name="connsiteY45" fmla="*/ 3729692 h 3779985"/>
              <a:gd name="connsiteX46" fmla="*/ 1258784 w 1555667"/>
              <a:gd name="connsiteY46" fmla="*/ 3705942 h 3779985"/>
              <a:gd name="connsiteX47" fmla="*/ 1270659 w 1555667"/>
              <a:gd name="connsiteY47" fmla="*/ 3670316 h 3779985"/>
              <a:gd name="connsiteX48" fmla="*/ 1282535 w 1555667"/>
              <a:gd name="connsiteY48" fmla="*/ 3587188 h 3779985"/>
              <a:gd name="connsiteX49" fmla="*/ 1330036 w 1555667"/>
              <a:gd name="connsiteY49" fmla="*/ 3504061 h 3779985"/>
              <a:gd name="connsiteX50" fmla="*/ 1341911 w 1555667"/>
              <a:gd name="connsiteY50" fmla="*/ 3432809 h 3779985"/>
              <a:gd name="connsiteX51" fmla="*/ 1353787 w 1555667"/>
              <a:gd name="connsiteY51" fmla="*/ 3397183 h 3779985"/>
              <a:gd name="connsiteX52" fmla="*/ 1365662 w 1555667"/>
              <a:gd name="connsiteY52" fmla="*/ 3325931 h 3779985"/>
              <a:gd name="connsiteX53" fmla="*/ 1341911 w 1555667"/>
              <a:gd name="connsiteY53" fmla="*/ 3159677 h 3779985"/>
              <a:gd name="connsiteX54" fmla="*/ 1330036 w 1555667"/>
              <a:gd name="connsiteY54" fmla="*/ 3100300 h 3779985"/>
              <a:gd name="connsiteX55" fmla="*/ 1318161 w 1555667"/>
              <a:gd name="connsiteY55" fmla="*/ 3005298 h 3779985"/>
              <a:gd name="connsiteX56" fmla="*/ 1282535 w 1555667"/>
              <a:gd name="connsiteY56" fmla="*/ 2898420 h 3779985"/>
              <a:gd name="connsiteX57" fmla="*/ 1246909 w 1555667"/>
              <a:gd name="connsiteY57" fmla="*/ 2862794 h 3779985"/>
              <a:gd name="connsiteX58" fmla="*/ 1246909 w 1555667"/>
              <a:gd name="connsiteY58" fmla="*/ 2613412 h 3779985"/>
              <a:gd name="connsiteX59" fmla="*/ 1306285 w 1555667"/>
              <a:gd name="connsiteY59" fmla="*/ 2601536 h 3779985"/>
              <a:gd name="connsiteX60" fmla="*/ 1341911 w 1555667"/>
              <a:gd name="connsiteY60" fmla="*/ 2565911 h 3779985"/>
              <a:gd name="connsiteX61" fmla="*/ 1389412 w 1555667"/>
              <a:gd name="connsiteY61" fmla="*/ 2494659 h 3779985"/>
              <a:gd name="connsiteX62" fmla="*/ 1436914 w 1555667"/>
              <a:gd name="connsiteY62" fmla="*/ 2399656 h 3779985"/>
              <a:gd name="connsiteX63" fmla="*/ 1496290 w 1555667"/>
              <a:gd name="connsiteY63" fmla="*/ 2280903 h 3779985"/>
              <a:gd name="connsiteX64" fmla="*/ 1531916 w 1555667"/>
              <a:gd name="connsiteY64" fmla="*/ 2197775 h 3779985"/>
              <a:gd name="connsiteX65" fmla="*/ 1555667 w 1555667"/>
              <a:gd name="connsiteY65" fmla="*/ 2126523 h 3779985"/>
              <a:gd name="connsiteX66" fmla="*/ 1543792 w 1555667"/>
              <a:gd name="connsiteY66" fmla="*/ 1841516 h 3779985"/>
              <a:gd name="connsiteX67" fmla="*/ 1531916 w 1555667"/>
              <a:gd name="connsiteY67" fmla="*/ 1794014 h 3779985"/>
              <a:gd name="connsiteX68" fmla="*/ 1508166 w 1555667"/>
              <a:gd name="connsiteY68" fmla="*/ 1758388 h 3779985"/>
              <a:gd name="connsiteX69" fmla="*/ 1496290 w 1555667"/>
              <a:gd name="connsiteY69" fmla="*/ 1710887 h 3779985"/>
              <a:gd name="connsiteX70" fmla="*/ 1425038 w 1555667"/>
              <a:gd name="connsiteY70" fmla="*/ 1675261 h 3779985"/>
              <a:gd name="connsiteX71" fmla="*/ 1401288 w 1555667"/>
              <a:gd name="connsiteY71" fmla="*/ 1604009 h 3779985"/>
              <a:gd name="connsiteX72" fmla="*/ 1389412 w 1555667"/>
              <a:gd name="connsiteY72" fmla="*/ 1556508 h 3779985"/>
              <a:gd name="connsiteX73" fmla="*/ 1341911 w 1555667"/>
              <a:gd name="connsiteY73" fmla="*/ 1485256 h 3779985"/>
              <a:gd name="connsiteX74" fmla="*/ 1306285 w 1555667"/>
              <a:gd name="connsiteY74" fmla="*/ 1402129 h 3779985"/>
              <a:gd name="connsiteX75" fmla="*/ 1282535 w 1555667"/>
              <a:gd name="connsiteY75" fmla="*/ 1319001 h 3779985"/>
              <a:gd name="connsiteX76" fmla="*/ 1270659 w 1555667"/>
              <a:gd name="connsiteY76" fmla="*/ 1283375 h 3779985"/>
              <a:gd name="connsiteX77" fmla="*/ 1246909 w 1555667"/>
              <a:gd name="connsiteY77" fmla="*/ 1152747 h 3779985"/>
              <a:gd name="connsiteX78" fmla="*/ 1223158 w 1555667"/>
              <a:gd name="connsiteY78" fmla="*/ 1105246 h 3779985"/>
              <a:gd name="connsiteX79" fmla="*/ 1199407 w 1555667"/>
              <a:gd name="connsiteY79" fmla="*/ 1045869 h 3779985"/>
              <a:gd name="connsiteX80" fmla="*/ 1163781 w 1555667"/>
              <a:gd name="connsiteY80" fmla="*/ 950866 h 3779985"/>
              <a:gd name="connsiteX81" fmla="*/ 1163781 w 1555667"/>
              <a:gd name="connsiteY81" fmla="*/ 570856 h 3779985"/>
              <a:gd name="connsiteX82" fmla="*/ 1187532 w 1555667"/>
              <a:gd name="connsiteY82" fmla="*/ 499604 h 3779985"/>
              <a:gd name="connsiteX83" fmla="*/ 1235033 w 1555667"/>
              <a:gd name="connsiteY83" fmla="*/ 452103 h 3779985"/>
              <a:gd name="connsiteX84" fmla="*/ 1270659 w 1555667"/>
              <a:gd name="connsiteY84" fmla="*/ 72092 h 3779985"/>
              <a:gd name="connsiteX85" fmla="*/ 1175657 w 1555667"/>
              <a:gd name="connsiteY85" fmla="*/ 83968 h 3779985"/>
              <a:gd name="connsiteX86" fmla="*/ 1045028 w 1555667"/>
              <a:gd name="connsiteY86" fmla="*/ 95843 h 3779985"/>
              <a:gd name="connsiteX87" fmla="*/ 961901 w 1555667"/>
              <a:gd name="connsiteY87" fmla="*/ 107718 h 3779985"/>
              <a:gd name="connsiteX88" fmla="*/ 819397 w 1555667"/>
              <a:gd name="connsiteY88" fmla="*/ 131469 h 3779985"/>
              <a:gd name="connsiteX89" fmla="*/ 676893 w 1555667"/>
              <a:gd name="connsiteY89" fmla="*/ 119594 h 3779985"/>
              <a:gd name="connsiteX90" fmla="*/ 629392 w 1555667"/>
              <a:gd name="connsiteY90" fmla="*/ 107718 h 3779985"/>
              <a:gd name="connsiteX91" fmla="*/ 558140 w 1555667"/>
              <a:gd name="connsiteY91" fmla="*/ 60217 h 3779985"/>
              <a:gd name="connsiteX92" fmla="*/ 415636 w 1555667"/>
              <a:gd name="connsiteY92" fmla="*/ 48342 h 3779985"/>
              <a:gd name="connsiteX93" fmla="*/ 320633 w 1555667"/>
              <a:gd name="connsiteY93" fmla="*/ 24591 h 3779985"/>
              <a:gd name="connsiteX94" fmla="*/ 273132 w 1555667"/>
              <a:gd name="connsiteY94" fmla="*/ 840 h 377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555667" h="3779985">
                <a:moveTo>
                  <a:pt x="273132" y="840"/>
                </a:moveTo>
                <a:cubicBezTo>
                  <a:pt x="255319" y="6778"/>
                  <a:pt x="231480" y="38553"/>
                  <a:pt x="213755" y="60217"/>
                </a:cubicBezTo>
                <a:cubicBezTo>
                  <a:pt x="85916" y="216465"/>
                  <a:pt x="228224" y="69499"/>
                  <a:pt x="130628" y="167095"/>
                </a:cubicBezTo>
                <a:cubicBezTo>
                  <a:pt x="107298" y="237086"/>
                  <a:pt x="134479" y="168060"/>
                  <a:pt x="83127" y="250222"/>
                </a:cubicBezTo>
                <a:cubicBezTo>
                  <a:pt x="73745" y="265234"/>
                  <a:pt x="67293" y="281889"/>
                  <a:pt x="59376" y="297723"/>
                </a:cubicBezTo>
                <a:cubicBezTo>
                  <a:pt x="41428" y="369516"/>
                  <a:pt x="52664" y="329736"/>
                  <a:pt x="23750" y="416477"/>
                </a:cubicBezTo>
                <a:lnTo>
                  <a:pt x="11875" y="452103"/>
                </a:lnTo>
                <a:lnTo>
                  <a:pt x="0" y="487729"/>
                </a:lnTo>
                <a:cubicBezTo>
                  <a:pt x="3958" y="598565"/>
                  <a:pt x="4957" y="709547"/>
                  <a:pt x="11875" y="820238"/>
                </a:cubicBezTo>
                <a:cubicBezTo>
                  <a:pt x="12893" y="836527"/>
                  <a:pt x="20210" y="851807"/>
                  <a:pt x="23750" y="867739"/>
                </a:cubicBezTo>
                <a:cubicBezTo>
                  <a:pt x="28128" y="887443"/>
                  <a:pt x="30080" y="907708"/>
                  <a:pt x="35625" y="927116"/>
                </a:cubicBezTo>
                <a:cubicBezTo>
                  <a:pt x="45942" y="963224"/>
                  <a:pt x="63886" y="997170"/>
                  <a:pt x="71251" y="1033994"/>
                </a:cubicBezTo>
                <a:cubicBezTo>
                  <a:pt x="75210" y="1053786"/>
                  <a:pt x="78748" y="1073667"/>
                  <a:pt x="83127" y="1093370"/>
                </a:cubicBezTo>
                <a:cubicBezTo>
                  <a:pt x="86668" y="1109303"/>
                  <a:pt x="91801" y="1124868"/>
                  <a:pt x="95002" y="1140872"/>
                </a:cubicBezTo>
                <a:cubicBezTo>
                  <a:pt x="99724" y="1164482"/>
                  <a:pt x="102440" y="1188457"/>
                  <a:pt x="106877" y="1212123"/>
                </a:cubicBezTo>
                <a:cubicBezTo>
                  <a:pt x="114316" y="1251800"/>
                  <a:pt x="124919" y="1290914"/>
                  <a:pt x="130628" y="1330877"/>
                </a:cubicBezTo>
                <a:cubicBezTo>
                  <a:pt x="140573" y="1400496"/>
                  <a:pt x="143348" y="1440287"/>
                  <a:pt x="166254" y="1509007"/>
                </a:cubicBezTo>
                <a:cubicBezTo>
                  <a:pt x="170212" y="1520882"/>
                  <a:pt x="173198" y="1533127"/>
                  <a:pt x="178129" y="1544633"/>
                </a:cubicBezTo>
                <a:cubicBezTo>
                  <a:pt x="185102" y="1560904"/>
                  <a:pt x="195305" y="1575698"/>
                  <a:pt x="201880" y="1592134"/>
                </a:cubicBezTo>
                <a:cubicBezTo>
                  <a:pt x="211178" y="1615379"/>
                  <a:pt x="215769" y="1640375"/>
                  <a:pt x="225631" y="1663386"/>
                </a:cubicBezTo>
                <a:cubicBezTo>
                  <a:pt x="239578" y="1695928"/>
                  <a:pt x="273132" y="1758388"/>
                  <a:pt x="273132" y="1758388"/>
                </a:cubicBezTo>
                <a:cubicBezTo>
                  <a:pt x="299157" y="1888516"/>
                  <a:pt x="266615" y="1752884"/>
                  <a:pt x="308758" y="1865266"/>
                </a:cubicBezTo>
                <a:cubicBezTo>
                  <a:pt x="341623" y="1952907"/>
                  <a:pt x="296251" y="1876195"/>
                  <a:pt x="344384" y="1948394"/>
                </a:cubicBezTo>
                <a:cubicBezTo>
                  <a:pt x="373146" y="2063444"/>
                  <a:pt x="368429" y="2025014"/>
                  <a:pt x="344384" y="2233401"/>
                </a:cubicBezTo>
                <a:cubicBezTo>
                  <a:pt x="341514" y="2258271"/>
                  <a:pt x="320633" y="2304653"/>
                  <a:pt x="320633" y="2304653"/>
                </a:cubicBezTo>
                <a:cubicBezTo>
                  <a:pt x="316675" y="2352154"/>
                  <a:pt x="315058" y="2399909"/>
                  <a:pt x="308758" y="2447157"/>
                </a:cubicBezTo>
                <a:cubicBezTo>
                  <a:pt x="307104" y="2459565"/>
                  <a:pt x="299338" y="2470508"/>
                  <a:pt x="296883" y="2482783"/>
                </a:cubicBezTo>
                <a:cubicBezTo>
                  <a:pt x="291394" y="2510230"/>
                  <a:pt x="288278" y="2538112"/>
                  <a:pt x="285007" y="2565911"/>
                </a:cubicBezTo>
                <a:cubicBezTo>
                  <a:pt x="280359" y="2605420"/>
                  <a:pt x="280463" y="2645564"/>
                  <a:pt x="273132" y="2684664"/>
                </a:cubicBezTo>
                <a:cubicBezTo>
                  <a:pt x="268518" y="2709271"/>
                  <a:pt x="257298" y="2732165"/>
                  <a:pt x="249381" y="2755916"/>
                </a:cubicBezTo>
                <a:cubicBezTo>
                  <a:pt x="232346" y="2807020"/>
                  <a:pt x="240540" y="2779406"/>
                  <a:pt x="225631" y="2839043"/>
                </a:cubicBezTo>
                <a:cubicBezTo>
                  <a:pt x="229589" y="3048840"/>
                  <a:pt x="237506" y="3258600"/>
                  <a:pt x="237506" y="3468435"/>
                </a:cubicBezTo>
                <a:cubicBezTo>
                  <a:pt x="237506" y="3506675"/>
                  <a:pt x="217361" y="3509575"/>
                  <a:pt x="190005" y="3527812"/>
                </a:cubicBezTo>
                <a:cubicBezTo>
                  <a:pt x="193963" y="3555521"/>
                  <a:pt x="191485" y="3584951"/>
                  <a:pt x="201880" y="3610939"/>
                </a:cubicBezTo>
                <a:cubicBezTo>
                  <a:pt x="222209" y="3661762"/>
                  <a:pt x="270766" y="3644989"/>
                  <a:pt x="308758" y="3670316"/>
                </a:cubicBezTo>
                <a:cubicBezTo>
                  <a:pt x="383443" y="3720104"/>
                  <a:pt x="303325" y="3672463"/>
                  <a:pt x="439387" y="3717817"/>
                </a:cubicBezTo>
                <a:cubicBezTo>
                  <a:pt x="451262" y="3721775"/>
                  <a:pt x="462793" y="3726977"/>
                  <a:pt x="475012" y="3729692"/>
                </a:cubicBezTo>
                <a:cubicBezTo>
                  <a:pt x="535288" y="3743087"/>
                  <a:pt x="605273" y="3747469"/>
                  <a:pt x="665018" y="3753443"/>
                </a:cubicBezTo>
                <a:cubicBezTo>
                  <a:pt x="724395" y="3745526"/>
                  <a:pt x="784061" y="3739540"/>
                  <a:pt x="843148" y="3729692"/>
                </a:cubicBezTo>
                <a:cubicBezTo>
                  <a:pt x="855495" y="3727634"/>
                  <a:pt x="867578" y="3723415"/>
                  <a:pt x="878774" y="3717817"/>
                </a:cubicBezTo>
                <a:cubicBezTo>
                  <a:pt x="891540" y="3711434"/>
                  <a:pt x="902525" y="3701983"/>
                  <a:pt x="914400" y="3694066"/>
                </a:cubicBezTo>
                <a:cubicBezTo>
                  <a:pt x="994881" y="3720895"/>
                  <a:pt x="896708" y="3690529"/>
                  <a:pt x="1033153" y="3717817"/>
                </a:cubicBezTo>
                <a:cubicBezTo>
                  <a:pt x="1045428" y="3720272"/>
                  <a:pt x="1056635" y="3726656"/>
                  <a:pt x="1068779" y="3729692"/>
                </a:cubicBezTo>
                <a:cubicBezTo>
                  <a:pt x="1088360" y="3734587"/>
                  <a:pt x="1108363" y="3737609"/>
                  <a:pt x="1128155" y="3741568"/>
                </a:cubicBezTo>
                <a:cubicBezTo>
                  <a:pt x="1132114" y="3753443"/>
                  <a:pt x="1128408" y="3772545"/>
                  <a:pt x="1140031" y="3777194"/>
                </a:cubicBezTo>
                <a:cubicBezTo>
                  <a:pt x="1176398" y="3791740"/>
                  <a:pt x="1204214" y="3745479"/>
                  <a:pt x="1223158" y="3729692"/>
                </a:cubicBezTo>
                <a:cubicBezTo>
                  <a:pt x="1234122" y="3720555"/>
                  <a:pt x="1246909" y="3713859"/>
                  <a:pt x="1258784" y="3705942"/>
                </a:cubicBezTo>
                <a:cubicBezTo>
                  <a:pt x="1262742" y="3694067"/>
                  <a:pt x="1268204" y="3682591"/>
                  <a:pt x="1270659" y="3670316"/>
                </a:cubicBezTo>
                <a:cubicBezTo>
                  <a:pt x="1276148" y="3642869"/>
                  <a:pt x="1275170" y="3614192"/>
                  <a:pt x="1282535" y="3587188"/>
                </a:cubicBezTo>
                <a:cubicBezTo>
                  <a:pt x="1289489" y="3561688"/>
                  <a:pt x="1315153" y="3526386"/>
                  <a:pt x="1330036" y="3504061"/>
                </a:cubicBezTo>
                <a:cubicBezTo>
                  <a:pt x="1333994" y="3480310"/>
                  <a:pt x="1336688" y="3456314"/>
                  <a:pt x="1341911" y="3432809"/>
                </a:cubicBezTo>
                <a:cubicBezTo>
                  <a:pt x="1344627" y="3420589"/>
                  <a:pt x="1351071" y="3409403"/>
                  <a:pt x="1353787" y="3397183"/>
                </a:cubicBezTo>
                <a:cubicBezTo>
                  <a:pt x="1359010" y="3373678"/>
                  <a:pt x="1361704" y="3349682"/>
                  <a:pt x="1365662" y="3325931"/>
                </a:cubicBezTo>
                <a:cubicBezTo>
                  <a:pt x="1338816" y="3191698"/>
                  <a:pt x="1370119" y="3357133"/>
                  <a:pt x="1341911" y="3159677"/>
                </a:cubicBezTo>
                <a:cubicBezTo>
                  <a:pt x="1339056" y="3139696"/>
                  <a:pt x="1333105" y="3120250"/>
                  <a:pt x="1330036" y="3100300"/>
                </a:cubicBezTo>
                <a:cubicBezTo>
                  <a:pt x="1325183" y="3068757"/>
                  <a:pt x="1323014" y="3036841"/>
                  <a:pt x="1318161" y="3005298"/>
                </a:cubicBezTo>
                <a:cubicBezTo>
                  <a:pt x="1311725" y="2963463"/>
                  <a:pt x="1307496" y="2933365"/>
                  <a:pt x="1282535" y="2898420"/>
                </a:cubicBezTo>
                <a:cubicBezTo>
                  <a:pt x="1272774" y="2884754"/>
                  <a:pt x="1258784" y="2874669"/>
                  <a:pt x="1246909" y="2862794"/>
                </a:cubicBezTo>
                <a:cubicBezTo>
                  <a:pt x="1217769" y="2775379"/>
                  <a:pt x="1204103" y="2748965"/>
                  <a:pt x="1246909" y="2613412"/>
                </a:cubicBezTo>
                <a:cubicBezTo>
                  <a:pt x="1252987" y="2594165"/>
                  <a:pt x="1286493" y="2605495"/>
                  <a:pt x="1306285" y="2601536"/>
                </a:cubicBezTo>
                <a:cubicBezTo>
                  <a:pt x="1318160" y="2589661"/>
                  <a:pt x="1331600" y="2579167"/>
                  <a:pt x="1341911" y="2565911"/>
                </a:cubicBezTo>
                <a:cubicBezTo>
                  <a:pt x="1359436" y="2543379"/>
                  <a:pt x="1389412" y="2494659"/>
                  <a:pt x="1389412" y="2494659"/>
                </a:cubicBezTo>
                <a:cubicBezTo>
                  <a:pt x="1418575" y="2378013"/>
                  <a:pt x="1376354" y="2520778"/>
                  <a:pt x="1436914" y="2399656"/>
                </a:cubicBezTo>
                <a:cubicBezTo>
                  <a:pt x="1511937" y="2249609"/>
                  <a:pt x="1410056" y="2395881"/>
                  <a:pt x="1496290" y="2280903"/>
                </a:cubicBezTo>
                <a:cubicBezTo>
                  <a:pt x="1534523" y="2166212"/>
                  <a:pt x="1473211" y="2344538"/>
                  <a:pt x="1531916" y="2197775"/>
                </a:cubicBezTo>
                <a:cubicBezTo>
                  <a:pt x="1541214" y="2174530"/>
                  <a:pt x="1555667" y="2126523"/>
                  <a:pt x="1555667" y="2126523"/>
                </a:cubicBezTo>
                <a:cubicBezTo>
                  <a:pt x="1551709" y="2031521"/>
                  <a:pt x="1550567" y="1936359"/>
                  <a:pt x="1543792" y="1841516"/>
                </a:cubicBezTo>
                <a:cubicBezTo>
                  <a:pt x="1542629" y="1825236"/>
                  <a:pt x="1538345" y="1809016"/>
                  <a:pt x="1531916" y="1794014"/>
                </a:cubicBezTo>
                <a:cubicBezTo>
                  <a:pt x="1526294" y="1780896"/>
                  <a:pt x="1516083" y="1770263"/>
                  <a:pt x="1508166" y="1758388"/>
                </a:cubicBezTo>
                <a:cubicBezTo>
                  <a:pt x="1504207" y="1742554"/>
                  <a:pt x="1505343" y="1724467"/>
                  <a:pt x="1496290" y="1710887"/>
                </a:cubicBezTo>
                <a:cubicBezTo>
                  <a:pt x="1483134" y="1691154"/>
                  <a:pt x="1445362" y="1682035"/>
                  <a:pt x="1425038" y="1675261"/>
                </a:cubicBezTo>
                <a:cubicBezTo>
                  <a:pt x="1417121" y="1651510"/>
                  <a:pt x="1407360" y="1628297"/>
                  <a:pt x="1401288" y="1604009"/>
                </a:cubicBezTo>
                <a:cubicBezTo>
                  <a:pt x="1397329" y="1588175"/>
                  <a:pt x="1396711" y="1571106"/>
                  <a:pt x="1389412" y="1556508"/>
                </a:cubicBezTo>
                <a:cubicBezTo>
                  <a:pt x="1376646" y="1530977"/>
                  <a:pt x="1341911" y="1485256"/>
                  <a:pt x="1341911" y="1485256"/>
                </a:cubicBezTo>
                <a:cubicBezTo>
                  <a:pt x="1314062" y="1401707"/>
                  <a:pt x="1350308" y="1504849"/>
                  <a:pt x="1306285" y="1402129"/>
                </a:cubicBezTo>
                <a:cubicBezTo>
                  <a:pt x="1294082" y="1373656"/>
                  <a:pt x="1291144" y="1349132"/>
                  <a:pt x="1282535" y="1319001"/>
                </a:cubicBezTo>
                <a:cubicBezTo>
                  <a:pt x="1279096" y="1306965"/>
                  <a:pt x="1274618" y="1295250"/>
                  <a:pt x="1270659" y="1283375"/>
                </a:cubicBezTo>
                <a:cubicBezTo>
                  <a:pt x="1268665" y="1271412"/>
                  <a:pt x="1252441" y="1169344"/>
                  <a:pt x="1246909" y="1152747"/>
                </a:cubicBezTo>
                <a:cubicBezTo>
                  <a:pt x="1241311" y="1135953"/>
                  <a:pt x="1230348" y="1121423"/>
                  <a:pt x="1223158" y="1105246"/>
                </a:cubicBezTo>
                <a:cubicBezTo>
                  <a:pt x="1214500" y="1085766"/>
                  <a:pt x="1206148" y="1066092"/>
                  <a:pt x="1199407" y="1045869"/>
                </a:cubicBezTo>
                <a:cubicBezTo>
                  <a:pt x="1167069" y="948854"/>
                  <a:pt x="1212370" y="1048044"/>
                  <a:pt x="1163781" y="950866"/>
                </a:cubicBezTo>
                <a:cubicBezTo>
                  <a:pt x="1143559" y="789089"/>
                  <a:pt x="1140308" y="805590"/>
                  <a:pt x="1163781" y="570856"/>
                </a:cubicBezTo>
                <a:cubicBezTo>
                  <a:pt x="1166272" y="545945"/>
                  <a:pt x="1179615" y="523355"/>
                  <a:pt x="1187532" y="499604"/>
                </a:cubicBezTo>
                <a:cubicBezTo>
                  <a:pt x="1203366" y="452103"/>
                  <a:pt x="1187531" y="467936"/>
                  <a:pt x="1235033" y="452103"/>
                </a:cubicBezTo>
                <a:cubicBezTo>
                  <a:pt x="1339667" y="295154"/>
                  <a:pt x="1283632" y="409375"/>
                  <a:pt x="1270659" y="72092"/>
                </a:cubicBezTo>
                <a:lnTo>
                  <a:pt x="1175657" y="83968"/>
                </a:lnTo>
                <a:cubicBezTo>
                  <a:pt x="1132175" y="88545"/>
                  <a:pt x="1088483" y="91015"/>
                  <a:pt x="1045028" y="95843"/>
                </a:cubicBezTo>
                <a:cubicBezTo>
                  <a:pt x="1017209" y="98934"/>
                  <a:pt x="989610" y="103760"/>
                  <a:pt x="961901" y="107718"/>
                </a:cubicBezTo>
                <a:cubicBezTo>
                  <a:pt x="906158" y="126300"/>
                  <a:pt x="898946" y="131469"/>
                  <a:pt x="819397" y="131469"/>
                </a:cubicBezTo>
                <a:cubicBezTo>
                  <a:pt x="771731" y="131469"/>
                  <a:pt x="724394" y="123552"/>
                  <a:pt x="676893" y="119594"/>
                </a:cubicBezTo>
                <a:cubicBezTo>
                  <a:pt x="661059" y="115635"/>
                  <a:pt x="643990" y="115017"/>
                  <a:pt x="629392" y="107718"/>
                </a:cubicBezTo>
                <a:cubicBezTo>
                  <a:pt x="603861" y="94952"/>
                  <a:pt x="586586" y="62587"/>
                  <a:pt x="558140" y="60217"/>
                </a:cubicBezTo>
                <a:lnTo>
                  <a:pt x="415636" y="48342"/>
                </a:lnTo>
                <a:cubicBezTo>
                  <a:pt x="381596" y="36995"/>
                  <a:pt x="358851" y="27776"/>
                  <a:pt x="320633" y="24591"/>
                </a:cubicBezTo>
                <a:cubicBezTo>
                  <a:pt x="293020" y="22290"/>
                  <a:pt x="290945" y="-5098"/>
                  <a:pt x="273132" y="84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ostoručno 12"/>
          <p:cNvSpPr/>
          <p:nvPr/>
        </p:nvSpPr>
        <p:spPr>
          <a:xfrm>
            <a:off x="3491345" y="2137482"/>
            <a:ext cx="2518586" cy="1852627"/>
          </a:xfrm>
          <a:custGeom>
            <a:avLst/>
            <a:gdLst>
              <a:gd name="connsiteX0" fmla="*/ 0 w 2518586"/>
              <a:gd name="connsiteY0" fmla="*/ 1852627 h 1852627"/>
              <a:gd name="connsiteX1" fmla="*/ 130629 w 2518586"/>
              <a:gd name="connsiteY1" fmla="*/ 1781375 h 1852627"/>
              <a:gd name="connsiteX2" fmla="*/ 166255 w 2518586"/>
              <a:gd name="connsiteY2" fmla="*/ 1757624 h 1852627"/>
              <a:gd name="connsiteX3" fmla="*/ 190006 w 2518586"/>
              <a:gd name="connsiteY3" fmla="*/ 1721999 h 1852627"/>
              <a:gd name="connsiteX4" fmla="*/ 273133 w 2518586"/>
              <a:gd name="connsiteY4" fmla="*/ 1698248 h 1852627"/>
              <a:gd name="connsiteX5" fmla="*/ 344385 w 2518586"/>
              <a:gd name="connsiteY5" fmla="*/ 1674497 h 1852627"/>
              <a:gd name="connsiteX6" fmla="*/ 593767 w 2518586"/>
              <a:gd name="connsiteY6" fmla="*/ 1686373 h 1852627"/>
              <a:gd name="connsiteX7" fmla="*/ 676894 w 2518586"/>
              <a:gd name="connsiteY7" fmla="*/ 1710123 h 1852627"/>
              <a:gd name="connsiteX8" fmla="*/ 736271 w 2518586"/>
              <a:gd name="connsiteY8" fmla="*/ 1721999 h 1852627"/>
              <a:gd name="connsiteX9" fmla="*/ 855024 w 2518586"/>
              <a:gd name="connsiteY9" fmla="*/ 1733874 h 1852627"/>
              <a:gd name="connsiteX10" fmla="*/ 938151 w 2518586"/>
              <a:gd name="connsiteY10" fmla="*/ 1745749 h 1852627"/>
              <a:gd name="connsiteX11" fmla="*/ 1377538 w 2518586"/>
              <a:gd name="connsiteY11" fmla="*/ 1733874 h 1852627"/>
              <a:gd name="connsiteX12" fmla="*/ 1460665 w 2518586"/>
              <a:gd name="connsiteY12" fmla="*/ 1638871 h 1852627"/>
              <a:gd name="connsiteX13" fmla="*/ 1484416 w 2518586"/>
              <a:gd name="connsiteY13" fmla="*/ 1603245 h 1852627"/>
              <a:gd name="connsiteX14" fmla="*/ 1508167 w 2518586"/>
              <a:gd name="connsiteY14" fmla="*/ 1425115 h 1852627"/>
              <a:gd name="connsiteX15" fmla="*/ 1520042 w 2518586"/>
              <a:gd name="connsiteY15" fmla="*/ 1318237 h 1852627"/>
              <a:gd name="connsiteX16" fmla="*/ 1543793 w 2518586"/>
              <a:gd name="connsiteY16" fmla="*/ 1151983 h 1852627"/>
              <a:gd name="connsiteX17" fmla="*/ 1555668 w 2518586"/>
              <a:gd name="connsiteY17" fmla="*/ 1092606 h 1852627"/>
              <a:gd name="connsiteX18" fmla="*/ 1603169 w 2518586"/>
              <a:gd name="connsiteY18" fmla="*/ 950102 h 1852627"/>
              <a:gd name="connsiteX19" fmla="*/ 1626920 w 2518586"/>
              <a:gd name="connsiteY19" fmla="*/ 914476 h 1852627"/>
              <a:gd name="connsiteX20" fmla="*/ 1638795 w 2518586"/>
              <a:gd name="connsiteY20" fmla="*/ 878850 h 1852627"/>
              <a:gd name="connsiteX21" fmla="*/ 1781299 w 2518586"/>
              <a:gd name="connsiteY21" fmla="*/ 760097 h 1852627"/>
              <a:gd name="connsiteX22" fmla="*/ 1816925 w 2518586"/>
              <a:gd name="connsiteY22" fmla="*/ 748222 h 1852627"/>
              <a:gd name="connsiteX23" fmla="*/ 1852551 w 2518586"/>
              <a:gd name="connsiteY23" fmla="*/ 724471 h 1852627"/>
              <a:gd name="connsiteX24" fmla="*/ 1923803 w 2518586"/>
              <a:gd name="connsiteY24" fmla="*/ 700721 h 1852627"/>
              <a:gd name="connsiteX25" fmla="*/ 1959429 w 2518586"/>
              <a:gd name="connsiteY25" fmla="*/ 676970 h 1852627"/>
              <a:gd name="connsiteX26" fmla="*/ 1995055 w 2518586"/>
              <a:gd name="connsiteY26" fmla="*/ 665095 h 1852627"/>
              <a:gd name="connsiteX27" fmla="*/ 2101933 w 2518586"/>
              <a:gd name="connsiteY27" fmla="*/ 605718 h 1852627"/>
              <a:gd name="connsiteX28" fmla="*/ 2173185 w 2518586"/>
              <a:gd name="connsiteY28" fmla="*/ 546341 h 1852627"/>
              <a:gd name="connsiteX29" fmla="*/ 2232561 w 2518586"/>
              <a:gd name="connsiteY29" fmla="*/ 486965 h 1852627"/>
              <a:gd name="connsiteX30" fmla="*/ 2256312 w 2518586"/>
              <a:gd name="connsiteY30" fmla="*/ 451339 h 1852627"/>
              <a:gd name="connsiteX31" fmla="*/ 2280063 w 2518586"/>
              <a:gd name="connsiteY31" fmla="*/ 380087 h 1852627"/>
              <a:gd name="connsiteX32" fmla="*/ 2291938 w 2518586"/>
              <a:gd name="connsiteY32" fmla="*/ 344461 h 1852627"/>
              <a:gd name="connsiteX33" fmla="*/ 2315689 w 2518586"/>
              <a:gd name="connsiteY33" fmla="*/ 237583 h 1852627"/>
              <a:gd name="connsiteX34" fmla="*/ 2339439 w 2518586"/>
              <a:gd name="connsiteY34" fmla="*/ 166331 h 1852627"/>
              <a:gd name="connsiteX35" fmla="*/ 2386941 w 2518586"/>
              <a:gd name="connsiteY35" fmla="*/ 95079 h 1852627"/>
              <a:gd name="connsiteX36" fmla="*/ 2422567 w 2518586"/>
              <a:gd name="connsiteY36" fmla="*/ 83204 h 1852627"/>
              <a:gd name="connsiteX37" fmla="*/ 2505694 w 2518586"/>
              <a:gd name="connsiteY37" fmla="*/ 59453 h 1852627"/>
              <a:gd name="connsiteX38" fmla="*/ 2517569 w 2518586"/>
              <a:gd name="connsiteY38" fmla="*/ 23827 h 1852627"/>
              <a:gd name="connsiteX39" fmla="*/ 2481943 w 2518586"/>
              <a:gd name="connsiteY39" fmla="*/ 76 h 1852627"/>
              <a:gd name="connsiteX40" fmla="*/ 2398816 w 2518586"/>
              <a:gd name="connsiteY40" fmla="*/ 23827 h 1852627"/>
              <a:gd name="connsiteX41" fmla="*/ 2363190 w 2518586"/>
              <a:gd name="connsiteY41" fmla="*/ 47578 h 1852627"/>
              <a:gd name="connsiteX42" fmla="*/ 2315689 w 2518586"/>
              <a:gd name="connsiteY42" fmla="*/ 130705 h 1852627"/>
              <a:gd name="connsiteX43" fmla="*/ 2256312 w 2518586"/>
              <a:gd name="connsiteY43" fmla="*/ 201957 h 1852627"/>
              <a:gd name="connsiteX44" fmla="*/ 2220686 w 2518586"/>
              <a:gd name="connsiteY44" fmla="*/ 273209 h 1852627"/>
              <a:gd name="connsiteX45" fmla="*/ 2185060 w 2518586"/>
              <a:gd name="connsiteY45" fmla="*/ 344461 h 1852627"/>
              <a:gd name="connsiteX46" fmla="*/ 2149434 w 2518586"/>
              <a:gd name="connsiteY46" fmla="*/ 368212 h 1852627"/>
              <a:gd name="connsiteX47" fmla="*/ 2101933 w 2518586"/>
              <a:gd name="connsiteY47" fmla="*/ 427588 h 1852627"/>
              <a:gd name="connsiteX48" fmla="*/ 2078182 w 2518586"/>
              <a:gd name="connsiteY48" fmla="*/ 498840 h 1852627"/>
              <a:gd name="connsiteX49" fmla="*/ 2066307 w 2518586"/>
              <a:gd name="connsiteY49" fmla="*/ 534466 h 1852627"/>
              <a:gd name="connsiteX50" fmla="*/ 1995055 w 2518586"/>
              <a:gd name="connsiteY50" fmla="*/ 581967 h 1852627"/>
              <a:gd name="connsiteX51" fmla="*/ 1959429 w 2518586"/>
              <a:gd name="connsiteY51" fmla="*/ 605718 h 1852627"/>
              <a:gd name="connsiteX52" fmla="*/ 1888177 w 2518586"/>
              <a:gd name="connsiteY52" fmla="*/ 629469 h 1852627"/>
              <a:gd name="connsiteX53" fmla="*/ 1769424 w 2518586"/>
              <a:gd name="connsiteY53" fmla="*/ 653219 h 1852627"/>
              <a:gd name="connsiteX54" fmla="*/ 1698172 w 2518586"/>
              <a:gd name="connsiteY54" fmla="*/ 700721 h 1852627"/>
              <a:gd name="connsiteX55" fmla="*/ 1626920 w 2518586"/>
              <a:gd name="connsiteY55" fmla="*/ 724471 h 1852627"/>
              <a:gd name="connsiteX56" fmla="*/ 1531917 w 2518586"/>
              <a:gd name="connsiteY56" fmla="*/ 807599 h 1852627"/>
              <a:gd name="connsiteX57" fmla="*/ 1496291 w 2518586"/>
              <a:gd name="connsiteY57" fmla="*/ 890726 h 1852627"/>
              <a:gd name="connsiteX58" fmla="*/ 1484416 w 2518586"/>
              <a:gd name="connsiteY58" fmla="*/ 938227 h 1852627"/>
              <a:gd name="connsiteX59" fmla="*/ 1460665 w 2518586"/>
              <a:gd name="connsiteY59" fmla="*/ 1045105 h 1852627"/>
              <a:gd name="connsiteX60" fmla="*/ 1413164 w 2518586"/>
              <a:gd name="connsiteY60" fmla="*/ 1151983 h 1852627"/>
              <a:gd name="connsiteX61" fmla="*/ 1401289 w 2518586"/>
              <a:gd name="connsiteY61" fmla="*/ 1199484 h 1852627"/>
              <a:gd name="connsiteX62" fmla="*/ 1377538 w 2518586"/>
              <a:gd name="connsiteY62" fmla="*/ 1270736 h 1852627"/>
              <a:gd name="connsiteX63" fmla="*/ 1365663 w 2518586"/>
              <a:gd name="connsiteY63" fmla="*/ 1318237 h 1852627"/>
              <a:gd name="connsiteX64" fmla="*/ 1353787 w 2518586"/>
              <a:gd name="connsiteY64" fmla="*/ 1353863 h 1852627"/>
              <a:gd name="connsiteX65" fmla="*/ 1341912 w 2518586"/>
              <a:gd name="connsiteY65" fmla="*/ 1401365 h 1852627"/>
              <a:gd name="connsiteX66" fmla="*/ 1306286 w 2518586"/>
              <a:gd name="connsiteY66" fmla="*/ 1425115 h 1852627"/>
              <a:gd name="connsiteX67" fmla="*/ 1009403 w 2518586"/>
              <a:gd name="connsiteY67" fmla="*/ 1472617 h 1852627"/>
              <a:gd name="connsiteX68" fmla="*/ 926276 w 2518586"/>
              <a:gd name="connsiteY68" fmla="*/ 1496367 h 1852627"/>
              <a:gd name="connsiteX69" fmla="*/ 890650 w 2518586"/>
              <a:gd name="connsiteY69" fmla="*/ 1508243 h 1852627"/>
              <a:gd name="connsiteX70" fmla="*/ 843149 w 2518586"/>
              <a:gd name="connsiteY70" fmla="*/ 1520118 h 1852627"/>
              <a:gd name="connsiteX71" fmla="*/ 771897 w 2518586"/>
              <a:gd name="connsiteY71" fmla="*/ 1543869 h 1852627"/>
              <a:gd name="connsiteX72" fmla="*/ 724395 w 2518586"/>
              <a:gd name="connsiteY72" fmla="*/ 1567619 h 1852627"/>
              <a:gd name="connsiteX73" fmla="*/ 641268 w 2518586"/>
              <a:gd name="connsiteY73" fmla="*/ 1579495 h 1852627"/>
              <a:gd name="connsiteX74" fmla="*/ 593767 w 2518586"/>
              <a:gd name="connsiteY74" fmla="*/ 1591370 h 1852627"/>
              <a:gd name="connsiteX75" fmla="*/ 534390 w 2518586"/>
              <a:gd name="connsiteY75" fmla="*/ 1603245 h 1852627"/>
              <a:gd name="connsiteX76" fmla="*/ 451263 w 2518586"/>
              <a:gd name="connsiteY76" fmla="*/ 1591370 h 1852627"/>
              <a:gd name="connsiteX77" fmla="*/ 368136 w 2518586"/>
              <a:gd name="connsiteY77" fmla="*/ 1567619 h 1852627"/>
              <a:gd name="connsiteX78" fmla="*/ 249382 w 2518586"/>
              <a:gd name="connsiteY78" fmla="*/ 1579495 h 1852627"/>
              <a:gd name="connsiteX79" fmla="*/ 213756 w 2518586"/>
              <a:gd name="connsiteY79" fmla="*/ 1591370 h 1852627"/>
              <a:gd name="connsiteX80" fmla="*/ 166255 w 2518586"/>
              <a:gd name="connsiteY80" fmla="*/ 1603245 h 1852627"/>
              <a:gd name="connsiteX81" fmla="*/ 118754 w 2518586"/>
              <a:gd name="connsiteY81" fmla="*/ 1638871 h 18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518586" h="1852627">
                <a:moveTo>
                  <a:pt x="0" y="1852627"/>
                </a:moveTo>
                <a:cubicBezTo>
                  <a:pt x="85879" y="1818275"/>
                  <a:pt x="41642" y="1840700"/>
                  <a:pt x="130629" y="1781375"/>
                </a:cubicBezTo>
                <a:lnTo>
                  <a:pt x="166255" y="1757624"/>
                </a:lnTo>
                <a:cubicBezTo>
                  <a:pt x="174172" y="1745749"/>
                  <a:pt x="178861" y="1730915"/>
                  <a:pt x="190006" y="1721999"/>
                </a:cubicBezTo>
                <a:cubicBezTo>
                  <a:pt x="197990" y="1715611"/>
                  <a:pt x="269715" y="1699273"/>
                  <a:pt x="273133" y="1698248"/>
                </a:cubicBezTo>
                <a:cubicBezTo>
                  <a:pt x="297113" y="1691054"/>
                  <a:pt x="344385" y="1674497"/>
                  <a:pt x="344385" y="1674497"/>
                </a:cubicBezTo>
                <a:cubicBezTo>
                  <a:pt x="427512" y="1678456"/>
                  <a:pt x="510811" y="1679736"/>
                  <a:pt x="593767" y="1686373"/>
                </a:cubicBezTo>
                <a:cubicBezTo>
                  <a:pt x="626431" y="1688986"/>
                  <a:pt x="646478" y="1702519"/>
                  <a:pt x="676894" y="1710123"/>
                </a:cubicBezTo>
                <a:cubicBezTo>
                  <a:pt x="696476" y="1715018"/>
                  <a:pt x="716264" y="1719331"/>
                  <a:pt x="736271" y="1721999"/>
                </a:cubicBezTo>
                <a:cubicBezTo>
                  <a:pt x="775704" y="1727257"/>
                  <a:pt x="815515" y="1729226"/>
                  <a:pt x="855024" y="1733874"/>
                </a:cubicBezTo>
                <a:cubicBezTo>
                  <a:pt x="882823" y="1737144"/>
                  <a:pt x="910442" y="1741791"/>
                  <a:pt x="938151" y="1745749"/>
                </a:cubicBezTo>
                <a:cubicBezTo>
                  <a:pt x="1084613" y="1741791"/>
                  <a:pt x="1231433" y="1744832"/>
                  <a:pt x="1377538" y="1733874"/>
                </a:cubicBezTo>
                <a:cubicBezTo>
                  <a:pt x="1412261" y="1731270"/>
                  <a:pt x="1454554" y="1648038"/>
                  <a:pt x="1460665" y="1638871"/>
                </a:cubicBezTo>
                <a:lnTo>
                  <a:pt x="1484416" y="1603245"/>
                </a:lnTo>
                <a:cubicBezTo>
                  <a:pt x="1512042" y="1520364"/>
                  <a:pt x="1492669" y="1587841"/>
                  <a:pt x="1508167" y="1425115"/>
                </a:cubicBezTo>
                <a:cubicBezTo>
                  <a:pt x="1511566" y="1389431"/>
                  <a:pt x="1515406" y="1353781"/>
                  <a:pt x="1520042" y="1318237"/>
                </a:cubicBezTo>
                <a:cubicBezTo>
                  <a:pt x="1527283" y="1262727"/>
                  <a:pt x="1532815" y="1206877"/>
                  <a:pt x="1543793" y="1151983"/>
                </a:cubicBezTo>
                <a:cubicBezTo>
                  <a:pt x="1547751" y="1132191"/>
                  <a:pt x="1549973" y="1111970"/>
                  <a:pt x="1555668" y="1092606"/>
                </a:cubicBezTo>
                <a:cubicBezTo>
                  <a:pt x="1569796" y="1044570"/>
                  <a:pt x="1575394" y="991763"/>
                  <a:pt x="1603169" y="950102"/>
                </a:cubicBezTo>
                <a:lnTo>
                  <a:pt x="1626920" y="914476"/>
                </a:lnTo>
                <a:cubicBezTo>
                  <a:pt x="1630878" y="902601"/>
                  <a:pt x="1631110" y="888731"/>
                  <a:pt x="1638795" y="878850"/>
                </a:cubicBezTo>
                <a:cubicBezTo>
                  <a:pt x="1661944" y="849088"/>
                  <a:pt x="1740134" y="773818"/>
                  <a:pt x="1781299" y="760097"/>
                </a:cubicBezTo>
                <a:lnTo>
                  <a:pt x="1816925" y="748222"/>
                </a:lnTo>
                <a:cubicBezTo>
                  <a:pt x="1828800" y="740305"/>
                  <a:pt x="1839509" y="730268"/>
                  <a:pt x="1852551" y="724471"/>
                </a:cubicBezTo>
                <a:cubicBezTo>
                  <a:pt x="1875429" y="714303"/>
                  <a:pt x="1923803" y="700721"/>
                  <a:pt x="1923803" y="700721"/>
                </a:cubicBezTo>
                <a:cubicBezTo>
                  <a:pt x="1935678" y="692804"/>
                  <a:pt x="1946663" y="683353"/>
                  <a:pt x="1959429" y="676970"/>
                </a:cubicBezTo>
                <a:cubicBezTo>
                  <a:pt x="1970625" y="671372"/>
                  <a:pt x="1984113" y="671174"/>
                  <a:pt x="1995055" y="665095"/>
                </a:cubicBezTo>
                <a:cubicBezTo>
                  <a:pt x="2117556" y="597039"/>
                  <a:pt x="2021320" y="632588"/>
                  <a:pt x="2101933" y="605718"/>
                </a:cubicBezTo>
                <a:cubicBezTo>
                  <a:pt x="2136963" y="582365"/>
                  <a:pt x="2144611" y="580629"/>
                  <a:pt x="2173185" y="546341"/>
                </a:cubicBezTo>
                <a:cubicBezTo>
                  <a:pt x="2222665" y="486965"/>
                  <a:pt x="2167249" y="530507"/>
                  <a:pt x="2232561" y="486965"/>
                </a:cubicBezTo>
                <a:cubicBezTo>
                  <a:pt x="2240478" y="475090"/>
                  <a:pt x="2250515" y="464381"/>
                  <a:pt x="2256312" y="451339"/>
                </a:cubicBezTo>
                <a:cubicBezTo>
                  <a:pt x="2266480" y="428461"/>
                  <a:pt x="2272146" y="403838"/>
                  <a:pt x="2280063" y="380087"/>
                </a:cubicBezTo>
                <a:cubicBezTo>
                  <a:pt x="2284021" y="368212"/>
                  <a:pt x="2289483" y="356736"/>
                  <a:pt x="2291938" y="344461"/>
                </a:cubicBezTo>
                <a:cubicBezTo>
                  <a:pt x="2298721" y="310545"/>
                  <a:pt x="2305623" y="271137"/>
                  <a:pt x="2315689" y="237583"/>
                </a:cubicBezTo>
                <a:cubicBezTo>
                  <a:pt x="2322883" y="213604"/>
                  <a:pt x="2331522" y="190082"/>
                  <a:pt x="2339439" y="166331"/>
                </a:cubicBezTo>
                <a:cubicBezTo>
                  <a:pt x="2351889" y="128982"/>
                  <a:pt x="2348819" y="120493"/>
                  <a:pt x="2386941" y="95079"/>
                </a:cubicBezTo>
                <a:cubicBezTo>
                  <a:pt x="2397356" y="88135"/>
                  <a:pt x="2410531" y="86643"/>
                  <a:pt x="2422567" y="83204"/>
                </a:cubicBezTo>
                <a:cubicBezTo>
                  <a:pt x="2526946" y="53381"/>
                  <a:pt x="2420275" y="87925"/>
                  <a:pt x="2505694" y="59453"/>
                </a:cubicBezTo>
                <a:cubicBezTo>
                  <a:pt x="2509652" y="47578"/>
                  <a:pt x="2522218" y="35449"/>
                  <a:pt x="2517569" y="23827"/>
                </a:cubicBezTo>
                <a:cubicBezTo>
                  <a:pt x="2512268" y="10575"/>
                  <a:pt x="2496072" y="2094"/>
                  <a:pt x="2481943" y="76"/>
                </a:cubicBezTo>
                <a:cubicBezTo>
                  <a:pt x="2471508" y="-1415"/>
                  <a:pt x="2412183" y="19371"/>
                  <a:pt x="2398816" y="23827"/>
                </a:cubicBezTo>
                <a:cubicBezTo>
                  <a:pt x="2386941" y="31744"/>
                  <a:pt x="2373282" y="37486"/>
                  <a:pt x="2363190" y="47578"/>
                </a:cubicBezTo>
                <a:cubicBezTo>
                  <a:pt x="2343899" y="66869"/>
                  <a:pt x="2328110" y="108969"/>
                  <a:pt x="2315689" y="130705"/>
                </a:cubicBezTo>
                <a:cubicBezTo>
                  <a:pt x="2293646" y="169281"/>
                  <a:pt x="2289059" y="169210"/>
                  <a:pt x="2256312" y="201957"/>
                </a:cubicBezTo>
                <a:cubicBezTo>
                  <a:pt x="2226464" y="291504"/>
                  <a:pt x="2266727" y="181126"/>
                  <a:pt x="2220686" y="273209"/>
                </a:cubicBezTo>
                <a:cubicBezTo>
                  <a:pt x="2201368" y="311845"/>
                  <a:pt x="2219095" y="310426"/>
                  <a:pt x="2185060" y="344461"/>
                </a:cubicBezTo>
                <a:cubicBezTo>
                  <a:pt x="2174968" y="354553"/>
                  <a:pt x="2161309" y="360295"/>
                  <a:pt x="2149434" y="368212"/>
                </a:cubicBezTo>
                <a:cubicBezTo>
                  <a:pt x="2106127" y="498134"/>
                  <a:pt x="2178668" y="304813"/>
                  <a:pt x="2101933" y="427588"/>
                </a:cubicBezTo>
                <a:cubicBezTo>
                  <a:pt x="2088664" y="448818"/>
                  <a:pt x="2086099" y="475089"/>
                  <a:pt x="2078182" y="498840"/>
                </a:cubicBezTo>
                <a:cubicBezTo>
                  <a:pt x="2074224" y="510715"/>
                  <a:pt x="2076722" y="527522"/>
                  <a:pt x="2066307" y="534466"/>
                </a:cubicBezTo>
                <a:lnTo>
                  <a:pt x="1995055" y="581967"/>
                </a:lnTo>
                <a:cubicBezTo>
                  <a:pt x="1983180" y="589884"/>
                  <a:pt x="1972969" y="601205"/>
                  <a:pt x="1959429" y="605718"/>
                </a:cubicBezTo>
                <a:cubicBezTo>
                  <a:pt x="1935678" y="613635"/>
                  <a:pt x="1912872" y="625353"/>
                  <a:pt x="1888177" y="629469"/>
                </a:cubicBezTo>
                <a:cubicBezTo>
                  <a:pt x="1800826" y="644027"/>
                  <a:pt x="1840284" y="635504"/>
                  <a:pt x="1769424" y="653219"/>
                </a:cubicBezTo>
                <a:cubicBezTo>
                  <a:pt x="1745673" y="669053"/>
                  <a:pt x="1725252" y="691695"/>
                  <a:pt x="1698172" y="700721"/>
                </a:cubicBezTo>
                <a:lnTo>
                  <a:pt x="1626920" y="724471"/>
                </a:lnTo>
                <a:cubicBezTo>
                  <a:pt x="1543793" y="779890"/>
                  <a:pt x="1571502" y="748222"/>
                  <a:pt x="1531917" y="807599"/>
                </a:cubicBezTo>
                <a:cubicBezTo>
                  <a:pt x="1497825" y="943970"/>
                  <a:pt x="1545497" y="775913"/>
                  <a:pt x="1496291" y="890726"/>
                </a:cubicBezTo>
                <a:cubicBezTo>
                  <a:pt x="1489862" y="905727"/>
                  <a:pt x="1487956" y="922295"/>
                  <a:pt x="1484416" y="938227"/>
                </a:cubicBezTo>
                <a:cubicBezTo>
                  <a:pt x="1481813" y="949941"/>
                  <a:pt x="1467351" y="1029504"/>
                  <a:pt x="1460665" y="1045105"/>
                </a:cubicBezTo>
                <a:cubicBezTo>
                  <a:pt x="1413880" y="1154269"/>
                  <a:pt x="1457475" y="974736"/>
                  <a:pt x="1413164" y="1151983"/>
                </a:cubicBezTo>
                <a:cubicBezTo>
                  <a:pt x="1409206" y="1167817"/>
                  <a:pt x="1405979" y="1183851"/>
                  <a:pt x="1401289" y="1199484"/>
                </a:cubicBezTo>
                <a:cubicBezTo>
                  <a:pt x="1394095" y="1223464"/>
                  <a:pt x="1383610" y="1246448"/>
                  <a:pt x="1377538" y="1270736"/>
                </a:cubicBezTo>
                <a:cubicBezTo>
                  <a:pt x="1373580" y="1286570"/>
                  <a:pt x="1370147" y="1302544"/>
                  <a:pt x="1365663" y="1318237"/>
                </a:cubicBezTo>
                <a:cubicBezTo>
                  <a:pt x="1362224" y="1330273"/>
                  <a:pt x="1357226" y="1341827"/>
                  <a:pt x="1353787" y="1353863"/>
                </a:cubicBezTo>
                <a:cubicBezTo>
                  <a:pt x="1349303" y="1369556"/>
                  <a:pt x="1350965" y="1387785"/>
                  <a:pt x="1341912" y="1401365"/>
                </a:cubicBezTo>
                <a:cubicBezTo>
                  <a:pt x="1333995" y="1413240"/>
                  <a:pt x="1320088" y="1421483"/>
                  <a:pt x="1306286" y="1425115"/>
                </a:cubicBezTo>
                <a:cubicBezTo>
                  <a:pt x="1193129" y="1454893"/>
                  <a:pt x="1117979" y="1460552"/>
                  <a:pt x="1009403" y="1472617"/>
                </a:cubicBezTo>
                <a:cubicBezTo>
                  <a:pt x="923964" y="1501096"/>
                  <a:pt x="1030681" y="1466536"/>
                  <a:pt x="926276" y="1496367"/>
                </a:cubicBezTo>
                <a:cubicBezTo>
                  <a:pt x="914240" y="1499806"/>
                  <a:pt x="902686" y="1504804"/>
                  <a:pt x="890650" y="1508243"/>
                </a:cubicBezTo>
                <a:cubicBezTo>
                  <a:pt x="874957" y="1512727"/>
                  <a:pt x="858782" y="1515428"/>
                  <a:pt x="843149" y="1520118"/>
                </a:cubicBezTo>
                <a:cubicBezTo>
                  <a:pt x="819169" y="1527312"/>
                  <a:pt x="794290" y="1532673"/>
                  <a:pt x="771897" y="1543869"/>
                </a:cubicBezTo>
                <a:cubicBezTo>
                  <a:pt x="756063" y="1551786"/>
                  <a:pt x="741474" y="1562961"/>
                  <a:pt x="724395" y="1567619"/>
                </a:cubicBezTo>
                <a:cubicBezTo>
                  <a:pt x="697391" y="1574984"/>
                  <a:pt x="668807" y="1574488"/>
                  <a:pt x="641268" y="1579495"/>
                </a:cubicBezTo>
                <a:cubicBezTo>
                  <a:pt x="625210" y="1582415"/>
                  <a:pt x="609699" y="1587830"/>
                  <a:pt x="593767" y="1591370"/>
                </a:cubicBezTo>
                <a:cubicBezTo>
                  <a:pt x="574063" y="1595748"/>
                  <a:pt x="554182" y="1599287"/>
                  <a:pt x="534390" y="1603245"/>
                </a:cubicBezTo>
                <a:cubicBezTo>
                  <a:pt x="506681" y="1599287"/>
                  <a:pt x="478802" y="1596377"/>
                  <a:pt x="451263" y="1591370"/>
                </a:cubicBezTo>
                <a:cubicBezTo>
                  <a:pt x="418450" y="1585404"/>
                  <a:pt x="398666" y="1577796"/>
                  <a:pt x="368136" y="1567619"/>
                </a:cubicBezTo>
                <a:cubicBezTo>
                  <a:pt x="328551" y="1571578"/>
                  <a:pt x="288702" y="1573446"/>
                  <a:pt x="249382" y="1579495"/>
                </a:cubicBezTo>
                <a:cubicBezTo>
                  <a:pt x="237010" y="1581398"/>
                  <a:pt x="225792" y="1587931"/>
                  <a:pt x="213756" y="1591370"/>
                </a:cubicBezTo>
                <a:cubicBezTo>
                  <a:pt x="198063" y="1595854"/>
                  <a:pt x="182089" y="1599287"/>
                  <a:pt x="166255" y="1603245"/>
                </a:cubicBezTo>
                <a:cubicBezTo>
                  <a:pt x="125971" y="1630101"/>
                  <a:pt x="140721" y="1616904"/>
                  <a:pt x="118754" y="1638871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ostoručno 13"/>
          <p:cNvSpPr/>
          <p:nvPr/>
        </p:nvSpPr>
        <p:spPr>
          <a:xfrm>
            <a:off x="3503221" y="3776353"/>
            <a:ext cx="95002" cy="273133"/>
          </a:xfrm>
          <a:custGeom>
            <a:avLst/>
            <a:gdLst>
              <a:gd name="connsiteX0" fmla="*/ 95002 w 95002"/>
              <a:gd name="connsiteY0" fmla="*/ 0 h 273133"/>
              <a:gd name="connsiteX1" fmla="*/ 35626 w 95002"/>
              <a:gd name="connsiteY1" fmla="*/ 154379 h 273133"/>
              <a:gd name="connsiteX2" fmla="*/ 23750 w 95002"/>
              <a:gd name="connsiteY2" fmla="*/ 201881 h 273133"/>
              <a:gd name="connsiteX3" fmla="*/ 0 w 95002"/>
              <a:gd name="connsiteY3" fmla="*/ 273133 h 2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02" h="273133">
                <a:moveTo>
                  <a:pt x="95002" y="0"/>
                </a:moveTo>
                <a:cubicBezTo>
                  <a:pt x="22542" y="90577"/>
                  <a:pt x="56969" y="26320"/>
                  <a:pt x="35626" y="154379"/>
                </a:cubicBezTo>
                <a:cubicBezTo>
                  <a:pt x="32943" y="170478"/>
                  <a:pt x="28440" y="186248"/>
                  <a:pt x="23750" y="201881"/>
                </a:cubicBezTo>
                <a:cubicBezTo>
                  <a:pt x="16556" y="225861"/>
                  <a:pt x="0" y="273133"/>
                  <a:pt x="0" y="273133"/>
                </a:cubicBezTo>
              </a:path>
            </a:pathLst>
          </a:custGeom>
          <a:noFill/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ostoručno 14"/>
          <p:cNvSpPr/>
          <p:nvPr/>
        </p:nvSpPr>
        <p:spPr>
          <a:xfrm rot="14652449">
            <a:off x="611594" y="2315649"/>
            <a:ext cx="2968831" cy="1496291"/>
          </a:xfrm>
          <a:custGeom>
            <a:avLst/>
            <a:gdLst>
              <a:gd name="connsiteX0" fmla="*/ 380011 w 2968831"/>
              <a:gd name="connsiteY0" fmla="*/ 1496291 h 1496291"/>
              <a:gd name="connsiteX1" fmla="*/ 439387 w 2968831"/>
              <a:gd name="connsiteY1" fmla="*/ 1425039 h 1496291"/>
              <a:gd name="connsiteX2" fmla="*/ 522515 w 2968831"/>
              <a:gd name="connsiteY2" fmla="*/ 1318161 h 1496291"/>
              <a:gd name="connsiteX3" fmla="*/ 593767 w 2968831"/>
              <a:gd name="connsiteY3" fmla="*/ 1246909 h 1496291"/>
              <a:gd name="connsiteX4" fmla="*/ 641268 w 2968831"/>
              <a:gd name="connsiteY4" fmla="*/ 1199408 h 1496291"/>
              <a:gd name="connsiteX5" fmla="*/ 688769 w 2968831"/>
              <a:gd name="connsiteY5" fmla="*/ 1163782 h 1496291"/>
              <a:gd name="connsiteX6" fmla="*/ 724395 w 2968831"/>
              <a:gd name="connsiteY6" fmla="*/ 1128156 h 1496291"/>
              <a:gd name="connsiteX7" fmla="*/ 760021 w 2968831"/>
              <a:gd name="connsiteY7" fmla="*/ 1116281 h 1496291"/>
              <a:gd name="connsiteX8" fmla="*/ 878774 w 2968831"/>
              <a:gd name="connsiteY8" fmla="*/ 1068779 h 1496291"/>
              <a:gd name="connsiteX9" fmla="*/ 914400 w 2968831"/>
              <a:gd name="connsiteY9" fmla="*/ 1056904 h 1496291"/>
              <a:gd name="connsiteX10" fmla="*/ 950026 w 2968831"/>
              <a:gd name="connsiteY10" fmla="*/ 1045029 h 1496291"/>
              <a:gd name="connsiteX11" fmla="*/ 1686296 w 2968831"/>
              <a:gd name="connsiteY11" fmla="*/ 1056904 h 1496291"/>
              <a:gd name="connsiteX12" fmla="*/ 1900052 w 2968831"/>
              <a:gd name="connsiteY12" fmla="*/ 1080655 h 1496291"/>
              <a:gd name="connsiteX13" fmla="*/ 2018806 w 2968831"/>
              <a:gd name="connsiteY13" fmla="*/ 1104405 h 1496291"/>
              <a:gd name="connsiteX14" fmla="*/ 2422567 w 2968831"/>
              <a:gd name="connsiteY14" fmla="*/ 1092530 h 1496291"/>
              <a:gd name="connsiteX15" fmla="*/ 2517569 w 2968831"/>
              <a:gd name="connsiteY15" fmla="*/ 1045029 h 1496291"/>
              <a:gd name="connsiteX16" fmla="*/ 2624447 w 2968831"/>
              <a:gd name="connsiteY16" fmla="*/ 997528 h 1496291"/>
              <a:gd name="connsiteX17" fmla="*/ 2683824 w 2968831"/>
              <a:gd name="connsiteY17" fmla="*/ 950026 h 1496291"/>
              <a:gd name="connsiteX18" fmla="*/ 2719450 w 2968831"/>
              <a:gd name="connsiteY18" fmla="*/ 926276 h 1496291"/>
              <a:gd name="connsiteX19" fmla="*/ 2790702 w 2968831"/>
              <a:gd name="connsiteY19" fmla="*/ 855024 h 1496291"/>
              <a:gd name="connsiteX20" fmla="*/ 2826328 w 2968831"/>
              <a:gd name="connsiteY20" fmla="*/ 819398 h 1496291"/>
              <a:gd name="connsiteX21" fmla="*/ 2850078 w 2968831"/>
              <a:gd name="connsiteY21" fmla="*/ 771896 h 1496291"/>
              <a:gd name="connsiteX22" fmla="*/ 2885704 w 2968831"/>
              <a:gd name="connsiteY22" fmla="*/ 665018 h 1496291"/>
              <a:gd name="connsiteX23" fmla="*/ 2897580 w 2968831"/>
              <a:gd name="connsiteY23" fmla="*/ 629392 h 1496291"/>
              <a:gd name="connsiteX24" fmla="*/ 2909455 w 2968831"/>
              <a:gd name="connsiteY24" fmla="*/ 593766 h 1496291"/>
              <a:gd name="connsiteX25" fmla="*/ 2897580 w 2968831"/>
              <a:gd name="connsiteY25" fmla="*/ 332509 h 1496291"/>
              <a:gd name="connsiteX26" fmla="*/ 2873829 w 2968831"/>
              <a:gd name="connsiteY26" fmla="*/ 261257 h 1496291"/>
              <a:gd name="connsiteX27" fmla="*/ 2838203 w 2968831"/>
              <a:gd name="connsiteY27" fmla="*/ 237507 h 1496291"/>
              <a:gd name="connsiteX28" fmla="*/ 2850078 w 2968831"/>
              <a:gd name="connsiteY28" fmla="*/ 166255 h 1496291"/>
              <a:gd name="connsiteX29" fmla="*/ 2921330 w 2968831"/>
              <a:gd name="connsiteY29" fmla="*/ 118753 h 1496291"/>
              <a:gd name="connsiteX30" fmla="*/ 2945081 w 2968831"/>
              <a:gd name="connsiteY30" fmla="*/ 83128 h 1496291"/>
              <a:gd name="connsiteX31" fmla="*/ 2968831 w 2968831"/>
              <a:gd name="connsiteY31" fmla="*/ 11876 h 1496291"/>
              <a:gd name="connsiteX32" fmla="*/ 2933206 w 2968831"/>
              <a:gd name="connsiteY32" fmla="*/ 0 h 1496291"/>
              <a:gd name="connsiteX33" fmla="*/ 2826328 w 2968831"/>
              <a:gd name="connsiteY33" fmla="*/ 11876 h 1496291"/>
              <a:gd name="connsiteX34" fmla="*/ 2790702 w 2968831"/>
              <a:gd name="connsiteY34" fmla="*/ 23751 h 1496291"/>
              <a:gd name="connsiteX35" fmla="*/ 2743200 w 2968831"/>
              <a:gd name="connsiteY35" fmla="*/ 35626 h 1496291"/>
              <a:gd name="connsiteX36" fmla="*/ 2743200 w 2968831"/>
              <a:gd name="connsiteY36" fmla="*/ 142504 h 1496291"/>
              <a:gd name="connsiteX37" fmla="*/ 2778826 w 2968831"/>
              <a:gd name="connsiteY37" fmla="*/ 166255 h 1496291"/>
              <a:gd name="connsiteX38" fmla="*/ 2826328 w 2968831"/>
              <a:gd name="connsiteY38" fmla="*/ 273133 h 1496291"/>
              <a:gd name="connsiteX39" fmla="*/ 2826328 w 2968831"/>
              <a:gd name="connsiteY39" fmla="*/ 522515 h 1496291"/>
              <a:gd name="connsiteX40" fmla="*/ 2790702 w 2968831"/>
              <a:gd name="connsiteY40" fmla="*/ 558140 h 1496291"/>
              <a:gd name="connsiteX41" fmla="*/ 2671948 w 2968831"/>
              <a:gd name="connsiteY41" fmla="*/ 629392 h 1496291"/>
              <a:gd name="connsiteX42" fmla="*/ 2624447 w 2968831"/>
              <a:gd name="connsiteY42" fmla="*/ 665018 h 1496291"/>
              <a:gd name="connsiteX43" fmla="*/ 2588821 w 2968831"/>
              <a:gd name="connsiteY43" fmla="*/ 676894 h 1496291"/>
              <a:gd name="connsiteX44" fmla="*/ 2541320 w 2968831"/>
              <a:gd name="connsiteY44" fmla="*/ 700644 h 1496291"/>
              <a:gd name="connsiteX45" fmla="*/ 2470068 w 2968831"/>
              <a:gd name="connsiteY45" fmla="*/ 724395 h 1496291"/>
              <a:gd name="connsiteX46" fmla="*/ 2434442 w 2968831"/>
              <a:gd name="connsiteY46" fmla="*/ 736270 h 1496291"/>
              <a:gd name="connsiteX47" fmla="*/ 2386941 w 2968831"/>
              <a:gd name="connsiteY47" fmla="*/ 748146 h 1496291"/>
              <a:gd name="connsiteX48" fmla="*/ 2291938 w 2968831"/>
              <a:gd name="connsiteY48" fmla="*/ 783772 h 1496291"/>
              <a:gd name="connsiteX49" fmla="*/ 2173185 w 2968831"/>
              <a:gd name="connsiteY49" fmla="*/ 807522 h 1496291"/>
              <a:gd name="connsiteX50" fmla="*/ 2006930 w 2968831"/>
              <a:gd name="connsiteY50" fmla="*/ 831273 h 1496291"/>
              <a:gd name="connsiteX51" fmla="*/ 1068780 w 2968831"/>
              <a:gd name="connsiteY51" fmla="*/ 843148 h 1496291"/>
              <a:gd name="connsiteX52" fmla="*/ 914400 w 2968831"/>
              <a:gd name="connsiteY52" fmla="*/ 878774 h 1496291"/>
              <a:gd name="connsiteX53" fmla="*/ 855024 w 2968831"/>
              <a:gd name="connsiteY53" fmla="*/ 890650 h 1496291"/>
              <a:gd name="connsiteX54" fmla="*/ 819398 w 2968831"/>
              <a:gd name="connsiteY54" fmla="*/ 914400 h 1496291"/>
              <a:gd name="connsiteX55" fmla="*/ 748146 w 2968831"/>
              <a:gd name="connsiteY55" fmla="*/ 938151 h 1496291"/>
              <a:gd name="connsiteX56" fmla="*/ 712520 w 2968831"/>
              <a:gd name="connsiteY56" fmla="*/ 961902 h 1496291"/>
              <a:gd name="connsiteX57" fmla="*/ 665018 w 2968831"/>
              <a:gd name="connsiteY57" fmla="*/ 1033153 h 1496291"/>
              <a:gd name="connsiteX58" fmla="*/ 617517 w 2968831"/>
              <a:gd name="connsiteY58" fmla="*/ 1140031 h 1496291"/>
              <a:gd name="connsiteX59" fmla="*/ 581891 w 2968831"/>
              <a:gd name="connsiteY59" fmla="*/ 1175657 h 1496291"/>
              <a:gd name="connsiteX60" fmla="*/ 546265 w 2968831"/>
              <a:gd name="connsiteY60" fmla="*/ 1199408 h 1496291"/>
              <a:gd name="connsiteX61" fmla="*/ 439387 w 2968831"/>
              <a:gd name="connsiteY61" fmla="*/ 1282535 h 1496291"/>
              <a:gd name="connsiteX62" fmla="*/ 332509 w 2968831"/>
              <a:gd name="connsiteY62" fmla="*/ 1365663 h 1496291"/>
              <a:gd name="connsiteX63" fmla="*/ 285008 w 2968831"/>
              <a:gd name="connsiteY63" fmla="*/ 1377538 h 1496291"/>
              <a:gd name="connsiteX64" fmla="*/ 0 w 2968831"/>
              <a:gd name="connsiteY64" fmla="*/ 1341912 h 1496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968831" h="1496291">
                <a:moveTo>
                  <a:pt x="380011" y="1496291"/>
                </a:moveTo>
                <a:cubicBezTo>
                  <a:pt x="399803" y="1472540"/>
                  <a:pt x="420074" y="1449181"/>
                  <a:pt x="439387" y="1425039"/>
                </a:cubicBezTo>
                <a:cubicBezTo>
                  <a:pt x="467582" y="1389796"/>
                  <a:pt x="490601" y="1350075"/>
                  <a:pt x="522515" y="1318161"/>
                </a:cubicBezTo>
                <a:lnTo>
                  <a:pt x="593767" y="1246909"/>
                </a:lnTo>
                <a:cubicBezTo>
                  <a:pt x="609601" y="1231075"/>
                  <a:pt x="623354" y="1212843"/>
                  <a:pt x="641268" y="1199408"/>
                </a:cubicBezTo>
                <a:cubicBezTo>
                  <a:pt x="657102" y="1187533"/>
                  <a:pt x="673742" y="1176663"/>
                  <a:pt x="688769" y="1163782"/>
                </a:cubicBezTo>
                <a:cubicBezTo>
                  <a:pt x="701520" y="1152852"/>
                  <a:pt x="710421" y="1137472"/>
                  <a:pt x="724395" y="1128156"/>
                </a:cubicBezTo>
                <a:cubicBezTo>
                  <a:pt x="734810" y="1121212"/>
                  <a:pt x="748515" y="1121212"/>
                  <a:pt x="760021" y="1116281"/>
                </a:cubicBezTo>
                <a:cubicBezTo>
                  <a:pt x="882337" y="1063860"/>
                  <a:pt x="716591" y="1122840"/>
                  <a:pt x="878774" y="1068779"/>
                </a:cubicBezTo>
                <a:lnTo>
                  <a:pt x="914400" y="1056904"/>
                </a:lnTo>
                <a:lnTo>
                  <a:pt x="950026" y="1045029"/>
                </a:lnTo>
                <a:lnTo>
                  <a:pt x="1686296" y="1056904"/>
                </a:lnTo>
                <a:cubicBezTo>
                  <a:pt x="1763995" y="1059004"/>
                  <a:pt x="1826640" y="1066890"/>
                  <a:pt x="1900052" y="1080655"/>
                </a:cubicBezTo>
                <a:cubicBezTo>
                  <a:pt x="1939729" y="1088094"/>
                  <a:pt x="2018806" y="1104405"/>
                  <a:pt x="2018806" y="1104405"/>
                </a:cubicBezTo>
                <a:cubicBezTo>
                  <a:pt x="2153393" y="1100447"/>
                  <a:pt x="2288866" y="1108447"/>
                  <a:pt x="2422567" y="1092530"/>
                </a:cubicBezTo>
                <a:cubicBezTo>
                  <a:pt x="2457724" y="1088345"/>
                  <a:pt x="2485902" y="1060863"/>
                  <a:pt x="2517569" y="1045029"/>
                </a:cubicBezTo>
                <a:cubicBezTo>
                  <a:pt x="2600017" y="1003805"/>
                  <a:pt x="2563630" y="1017800"/>
                  <a:pt x="2624447" y="997528"/>
                </a:cubicBezTo>
                <a:cubicBezTo>
                  <a:pt x="2644239" y="981694"/>
                  <a:pt x="2663547" y="965234"/>
                  <a:pt x="2683824" y="950026"/>
                </a:cubicBezTo>
                <a:cubicBezTo>
                  <a:pt x="2695242" y="941463"/>
                  <a:pt x="2708783" y="935758"/>
                  <a:pt x="2719450" y="926276"/>
                </a:cubicBezTo>
                <a:cubicBezTo>
                  <a:pt x="2744554" y="903961"/>
                  <a:pt x="2766951" y="878775"/>
                  <a:pt x="2790702" y="855024"/>
                </a:cubicBezTo>
                <a:lnTo>
                  <a:pt x="2826328" y="819398"/>
                </a:lnTo>
                <a:cubicBezTo>
                  <a:pt x="2834245" y="803564"/>
                  <a:pt x="2843503" y="788333"/>
                  <a:pt x="2850078" y="771896"/>
                </a:cubicBezTo>
                <a:cubicBezTo>
                  <a:pt x="2850088" y="771871"/>
                  <a:pt x="2879762" y="682844"/>
                  <a:pt x="2885704" y="665018"/>
                </a:cubicBezTo>
                <a:lnTo>
                  <a:pt x="2897580" y="629392"/>
                </a:lnTo>
                <a:lnTo>
                  <a:pt x="2909455" y="593766"/>
                </a:lnTo>
                <a:cubicBezTo>
                  <a:pt x="2905497" y="506680"/>
                  <a:pt x="2906867" y="419188"/>
                  <a:pt x="2897580" y="332509"/>
                </a:cubicBezTo>
                <a:cubicBezTo>
                  <a:pt x="2894913" y="307616"/>
                  <a:pt x="2894660" y="275144"/>
                  <a:pt x="2873829" y="261257"/>
                </a:cubicBezTo>
                <a:lnTo>
                  <a:pt x="2838203" y="237507"/>
                </a:lnTo>
                <a:cubicBezTo>
                  <a:pt x="2826157" y="201368"/>
                  <a:pt x="2814434" y="197444"/>
                  <a:pt x="2850078" y="166255"/>
                </a:cubicBezTo>
                <a:cubicBezTo>
                  <a:pt x="2871560" y="147458"/>
                  <a:pt x="2921330" y="118753"/>
                  <a:pt x="2921330" y="118753"/>
                </a:cubicBezTo>
                <a:cubicBezTo>
                  <a:pt x="2929247" y="106878"/>
                  <a:pt x="2939285" y="96170"/>
                  <a:pt x="2945081" y="83128"/>
                </a:cubicBezTo>
                <a:cubicBezTo>
                  <a:pt x="2955249" y="60250"/>
                  <a:pt x="2968831" y="11876"/>
                  <a:pt x="2968831" y="11876"/>
                </a:cubicBezTo>
                <a:cubicBezTo>
                  <a:pt x="2956956" y="7917"/>
                  <a:pt x="2945723" y="0"/>
                  <a:pt x="2933206" y="0"/>
                </a:cubicBezTo>
                <a:cubicBezTo>
                  <a:pt x="2897361" y="0"/>
                  <a:pt x="2861686" y="5983"/>
                  <a:pt x="2826328" y="11876"/>
                </a:cubicBezTo>
                <a:cubicBezTo>
                  <a:pt x="2813981" y="13934"/>
                  <a:pt x="2802738" y="20312"/>
                  <a:pt x="2790702" y="23751"/>
                </a:cubicBezTo>
                <a:cubicBezTo>
                  <a:pt x="2775009" y="28235"/>
                  <a:pt x="2759034" y="31668"/>
                  <a:pt x="2743200" y="35626"/>
                </a:cubicBezTo>
                <a:cubicBezTo>
                  <a:pt x="2729506" y="76710"/>
                  <a:pt x="2718121" y="92345"/>
                  <a:pt x="2743200" y="142504"/>
                </a:cubicBezTo>
                <a:cubicBezTo>
                  <a:pt x="2749583" y="155270"/>
                  <a:pt x="2766951" y="158338"/>
                  <a:pt x="2778826" y="166255"/>
                </a:cubicBezTo>
                <a:cubicBezTo>
                  <a:pt x="2807090" y="251047"/>
                  <a:pt x="2788690" y="216676"/>
                  <a:pt x="2826328" y="273133"/>
                </a:cubicBezTo>
                <a:cubicBezTo>
                  <a:pt x="2857362" y="366236"/>
                  <a:pt x="2858323" y="354540"/>
                  <a:pt x="2826328" y="522515"/>
                </a:cubicBezTo>
                <a:cubicBezTo>
                  <a:pt x="2823186" y="539012"/>
                  <a:pt x="2803958" y="547829"/>
                  <a:pt x="2790702" y="558140"/>
                </a:cubicBezTo>
                <a:cubicBezTo>
                  <a:pt x="2670886" y="651330"/>
                  <a:pt x="2765965" y="570632"/>
                  <a:pt x="2671948" y="629392"/>
                </a:cubicBezTo>
                <a:cubicBezTo>
                  <a:pt x="2655164" y="639882"/>
                  <a:pt x="2641631" y="655198"/>
                  <a:pt x="2624447" y="665018"/>
                </a:cubicBezTo>
                <a:cubicBezTo>
                  <a:pt x="2613579" y="671229"/>
                  <a:pt x="2600327" y="671963"/>
                  <a:pt x="2588821" y="676894"/>
                </a:cubicBezTo>
                <a:cubicBezTo>
                  <a:pt x="2572550" y="683867"/>
                  <a:pt x="2557756" y="694069"/>
                  <a:pt x="2541320" y="700644"/>
                </a:cubicBezTo>
                <a:cubicBezTo>
                  <a:pt x="2518075" y="709942"/>
                  <a:pt x="2493819" y="716478"/>
                  <a:pt x="2470068" y="724395"/>
                </a:cubicBezTo>
                <a:cubicBezTo>
                  <a:pt x="2458193" y="728353"/>
                  <a:pt x="2446586" y="733234"/>
                  <a:pt x="2434442" y="736270"/>
                </a:cubicBezTo>
                <a:cubicBezTo>
                  <a:pt x="2418608" y="740229"/>
                  <a:pt x="2402424" y="742985"/>
                  <a:pt x="2386941" y="748146"/>
                </a:cubicBezTo>
                <a:cubicBezTo>
                  <a:pt x="2364925" y="755485"/>
                  <a:pt x="2319023" y="777522"/>
                  <a:pt x="2291938" y="783772"/>
                </a:cubicBezTo>
                <a:cubicBezTo>
                  <a:pt x="2252604" y="792849"/>
                  <a:pt x="2212348" y="797731"/>
                  <a:pt x="2173185" y="807522"/>
                </a:cubicBezTo>
                <a:cubicBezTo>
                  <a:pt x="2105959" y="824329"/>
                  <a:pt x="2095929" y="829273"/>
                  <a:pt x="2006930" y="831273"/>
                </a:cubicBezTo>
                <a:lnTo>
                  <a:pt x="1068780" y="843148"/>
                </a:lnTo>
                <a:cubicBezTo>
                  <a:pt x="994855" y="867791"/>
                  <a:pt x="1045435" y="852567"/>
                  <a:pt x="914400" y="878774"/>
                </a:cubicBezTo>
                <a:lnTo>
                  <a:pt x="855024" y="890650"/>
                </a:lnTo>
                <a:cubicBezTo>
                  <a:pt x="843149" y="898567"/>
                  <a:pt x="832440" y="908604"/>
                  <a:pt x="819398" y="914400"/>
                </a:cubicBezTo>
                <a:cubicBezTo>
                  <a:pt x="796520" y="924568"/>
                  <a:pt x="748146" y="938151"/>
                  <a:pt x="748146" y="938151"/>
                </a:cubicBezTo>
                <a:cubicBezTo>
                  <a:pt x="736271" y="946068"/>
                  <a:pt x="721919" y="951161"/>
                  <a:pt x="712520" y="961902"/>
                </a:cubicBezTo>
                <a:cubicBezTo>
                  <a:pt x="693723" y="983384"/>
                  <a:pt x="665018" y="1033153"/>
                  <a:pt x="665018" y="1033153"/>
                </a:cubicBezTo>
                <a:cubicBezTo>
                  <a:pt x="647757" y="1084937"/>
                  <a:pt x="648883" y="1102392"/>
                  <a:pt x="617517" y="1140031"/>
                </a:cubicBezTo>
                <a:cubicBezTo>
                  <a:pt x="606766" y="1152933"/>
                  <a:pt x="594793" y="1164906"/>
                  <a:pt x="581891" y="1175657"/>
                </a:cubicBezTo>
                <a:cubicBezTo>
                  <a:pt x="570927" y="1184794"/>
                  <a:pt x="556932" y="1189926"/>
                  <a:pt x="546265" y="1199408"/>
                </a:cubicBezTo>
                <a:cubicBezTo>
                  <a:pt x="450142" y="1284851"/>
                  <a:pt x="512848" y="1258049"/>
                  <a:pt x="439387" y="1282535"/>
                </a:cubicBezTo>
                <a:cubicBezTo>
                  <a:pt x="411434" y="1310488"/>
                  <a:pt x="370386" y="1356194"/>
                  <a:pt x="332509" y="1365663"/>
                </a:cubicBezTo>
                <a:lnTo>
                  <a:pt x="285008" y="1377538"/>
                </a:lnTo>
                <a:lnTo>
                  <a:pt x="0" y="1341912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rostoručno 15"/>
          <p:cNvSpPr/>
          <p:nvPr/>
        </p:nvSpPr>
        <p:spPr>
          <a:xfrm>
            <a:off x="2873829" y="3883231"/>
            <a:ext cx="47501" cy="475013"/>
          </a:xfrm>
          <a:custGeom>
            <a:avLst/>
            <a:gdLst>
              <a:gd name="connsiteX0" fmla="*/ 11875 w 47501"/>
              <a:gd name="connsiteY0" fmla="*/ 0 h 475013"/>
              <a:gd name="connsiteX1" fmla="*/ 23750 w 47501"/>
              <a:gd name="connsiteY1" fmla="*/ 106878 h 475013"/>
              <a:gd name="connsiteX2" fmla="*/ 35626 w 47501"/>
              <a:gd name="connsiteY2" fmla="*/ 142504 h 475013"/>
              <a:gd name="connsiteX3" fmla="*/ 47501 w 47501"/>
              <a:gd name="connsiteY3" fmla="*/ 190005 h 475013"/>
              <a:gd name="connsiteX4" fmla="*/ 35626 w 47501"/>
              <a:gd name="connsiteY4" fmla="*/ 332509 h 475013"/>
              <a:gd name="connsiteX5" fmla="*/ 11875 w 47501"/>
              <a:gd name="connsiteY5" fmla="*/ 368135 h 475013"/>
              <a:gd name="connsiteX6" fmla="*/ 0 w 47501"/>
              <a:gd name="connsiteY6" fmla="*/ 403761 h 475013"/>
              <a:gd name="connsiteX7" fmla="*/ 35626 w 47501"/>
              <a:gd name="connsiteY7" fmla="*/ 475013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01" h="475013">
                <a:moveTo>
                  <a:pt x="11875" y="0"/>
                </a:moveTo>
                <a:cubicBezTo>
                  <a:pt x="15833" y="35626"/>
                  <a:pt x="17857" y="71520"/>
                  <a:pt x="23750" y="106878"/>
                </a:cubicBezTo>
                <a:cubicBezTo>
                  <a:pt x="25808" y="119225"/>
                  <a:pt x="32187" y="130468"/>
                  <a:pt x="35626" y="142504"/>
                </a:cubicBezTo>
                <a:cubicBezTo>
                  <a:pt x="40110" y="158197"/>
                  <a:pt x="43543" y="174171"/>
                  <a:pt x="47501" y="190005"/>
                </a:cubicBezTo>
                <a:cubicBezTo>
                  <a:pt x="43543" y="237506"/>
                  <a:pt x="44974" y="285769"/>
                  <a:pt x="35626" y="332509"/>
                </a:cubicBezTo>
                <a:cubicBezTo>
                  <a:pt x="32827" y="346504"/>
                  <a:pt x="18258" y="355369"/>
                  <a:pt x="11875" y="368135"/>
                </a:cubicBezTo>
                <a:cubicBezTo>
                  <a:pt x="6277" y="379331"/>
                  <a:pt x="3958" y="391886"/>
                  <a:pt x="0" y="403761"/>
                </a:cubicBezTo>
                <a:cubicBezTo>
                  <a:pt x="54402" y="421896"/>
                  <a:pt x="35626" y="403119"/>
                  <a:pt x="35626" y="475013"/>
                </a:cubicBezTo>
              </a:path>
            </a:pathLst>
          </a:custGeom>
          <a:solidFill>
            <a:srgbClr val="81380F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2618565" y="723063"/>
            <a:ext cx="2971369" cy="3352624"/>
          </a:xfrm>
          <a:custGeom>
            <a:avLst/>
            <a:gdLst>
              <a:gd name="connsiteX0" fmla="*/ 961902 w 2971369"/>
              <a:gd name="connsiteY0" fmla="*/ 3161880 h 3352624"/>
              <a:gd name="connsiteX1" fmla="*/ 926276 w 2971369"/>
              <a:gd name="connsiteY1" fmla="*/ 3078752 h 3352624"/>
              <a:gd name="connsiteX2" fmla="*/ 914400 w 2971369"/>
              <a:gd name="connsiteY2" fmla="*/ 2995625 h 3352624"/>
              <a:gd name="connsiteX3" fmla="*/ 902525 w 2971369"/>
              <a:gd name="connsiteY3" fmla="*/ 2936248 h 3352624"/>
              <a:gd name="connsiteX4" fmla="*/ 890650 w 2971369"/>
              <a:gd name="connsiteY4" fmla="*/ 2888747 h 3352624"/>
              <a:gd name="connsiteX5" fmla="*/ 866899 w 2971369"/>
              <a:gd name="connsiteY5" fmla="*/ 2853121 h 3352624"/>
              <a:gd name="connsiteX6" fmla="*/ 866899 w 2971369"/>
              <a:gd name="connsiteY6" fmla="*/ 2176228 h 3352624"/>
              <a:gd name="connsiteX7" fmla="*/ 890650 w 2971369"/>
              <a:gd name="connsiteY7" fmla="*/ 2009973 h 3352624"/>
              <a:gd name="connsiteX8" fmla="*/ 914400 w 2971369"/>
              <a:gd name="connsiteY8" fmla="*/ 1974347 h 3352624"/>
              <a:gd name="connsiteX9" fmla="*/ 926276 w 2971369"/>
              <a:gd name="connsiteY9" fmla="*/ 1903095 h 3352624"/>
              <a:gd name="connsiteX10" fmla="*/ 973777 w 2971369"/>
              <a:gd name="connsiteY10" fmla="*/ 1831843 h 3352624"/>
              <a:gd name="connsiteX11" fmla="*/ 1009403 w 2971369"/>
              <a:gd name="connsiteY11" fmla="*/ 1772467 h 3352624"/>
              <a:gd name="connsiteX12" fmla="*/ 1045029 w 2971369"/>
              <a:gd name="connsiteY12" fmla="*/ 1748716 h 3352624"/>
              <a:gd name="connsiteX13" fmla="*/ 1080655 w 2971369"/>
              <a:gd name="connsiteY13" fmla="*/ 1701215 h 3352624"/>
              <a:gd name="connsiteX14" fmla="*/ 1092530 w 2971369"/>
              <a:gd name="connsiteY14" fmla="*/ 1665589 h 3352624"/>
              <a:gd name="connsiteX15" fmla="*/ 1235034 w 2971369"/>
              <a:gd name="connsiteY15" fmla="*/ 1511209 h 3352624"/>
              <a:gd name="connsiteX16" fmla="*/ 1306286 w 2971369"/>
              <a:gd name="connsiteY16" fmla="*/ 1416207 h 3352624"/>
              <a:gd name="connsiteX17" fmla="*/ 1330037 w 2971369"/>
              <a:gd name="connsiteY17" fmla="*/ 1380581 h 3352624"/>
              <a:gd name="connsiteX18" fmla="*/ 1401289 w 2971369"/>
              <a:gd name="connsiteY18" fmla="*/ 1309329 h 3352624"/>
              <a:gd name="connsiteX19" fmla="*/ 1425039 w 2971369"/>
              <a:gd name="connsiteY19" fmla="*/ 1273703 h 3352624"/>
              <a:gd name="connsiteX20" fmla="*/ 1472541 w 2971369"/>
              <a:gd name="connsiteY20" fmla="*/ 1249952 h 3352624"/>
              <a:gd name="connsiteX21" fmla="*/ 1508167 w 2971369"/>
              <a:gd name="connsiteY21" fmla="*/ 1226202 h 3352624"/>
              <a:gd name="connsiteX22" fmla="*/ 1579419 w 2971369"/>
              <a:gd name="connsiteY22" fmla="*/ 1202451 h 3352624"/>
              <a:gd name="connsiteX23" fmla="*/ 1615045 w 2971369"/>
              <a:gd name="connsiteY23" fmla="*/ 1190576 h 3352624"/>
              <a:gd name="connsiteX24" fmla="*/ 1686297 w 2971369"/>
              <a:gd name="connsiteY24" fmla="*/ 1178700 h 3352624"/>
              <a:gd name="connsiteX25" fmla="*/ 1769424 w 2971369"/>
              <a:gd name="connsiteY25" fmla="*/ 1154950 h 3352624"/>
              <a:gd name="connsiteX26" fmla="*/ 1900052 w 2971369"/>
              <a:gd name="connsiteY26" fmla="*/ 1143074 h 3352624"/>
              <a:gd name="connsiteX27" fmla="*/ 1971304 w 2971369"/>
              <a:gd name="connsiteY27" fmla="*/ 1131199 h 3352624"/>
              <a:gd name="connsiteX28" fmla="*/ 2220686 w 2971369"/>
              <a:gd name="connsiteY28" fmla="*/ 1119324 h 3352624"/>
              <a:gd name="connsiteX29" fmla="*/ 2446317 w 2971369"/>
              <a:gd name="connsiteY29" fmla="*/ 1083698 h 3352624"/>
              <a:gd name="connsiteX30" fmla="*/ 2541320 w 2971369"/>
              <a:gd name="connsiteY30" fmla="*/ 1059947 h 3352624"/>
              <a:gd name="connsiteX31" fmla="*/ 2588821 w 2971369"/>
              <a:gd name="connsiteY31" fmla="*/ 1048072 h 3352624"/>
              <a:gd name="connsiteX32" fmla="*/ 2636323 w 2971369"/>
              <a:gd name="connsiteY32" fmla="*/ 1024321 h 3352624"/>
              <a:gd name="connsiteX33" fmla="*/ 2671948 w 2971369"/>
              <a:gd name="connsiteY33" fmla="*/ 1012446 h 3352624"/>
              <a:gd name="connsiteX34" fmla="*/ 2743200 w 2971369"/>
              <a:gd name="connsiteY34" fmla="*/ 976820 h 3352624"/>
              <a:gd name="connsiteX35" fmla="*/ 2802577 w 2971369"/>
              <a:gd name="connsiteY35" fmla="*/ 917443 h 3352624"/>
              <a:gd name="connsiteX36" fmla="*/ 2873829 w 2971369"/>
              <a:gd name="connsiteY36" fmla="*/ 858067 h 3352624"/>
              <a:gd name="connsiteX37" fmla="*/ 2921330 w 2971369"/>
              <a:gd name="connsiteY37" fmla="*/ 786815 h 3352624"/>
              <a:gd name="connsiteX38" fmla="*/ 2945081 w 2971369"/>
              <a:gd name="connsiteY38" fmla="*/ 751189 h 3352624"/>
              <a:gd name="connsiteX39" fmla="*/ 2956956 w 2971369"/>
              <a:gd name="connsiteY39" fmla="*/ 703687 h 3352624"/>
              <a:gd name="connsiteX40" fmla="*/ 2956956 w 2971369"/>
              <a:gd name="connsiteY40" fmla="*/ 608685 h 3352624"/>
              <a:gd name="connsiteX41" fmla="*/ 2921330 w 2971369"/>
              <a:gd name="connsiteY41" fmla="*/ 584934 h 3352624"/>
              <a:gd name="connsiteX42" fmla="*/ 2861954 w 2971369"/>
              <a:gd name="connsiteY42" fmla="*/ 644311 h 3352624"/>
              <a:gd name="connsiteX43" fmla="*/ 2850078 w 2971369"/>
              <a:gd name="connsiteY43" fmla="*/ 679937 h 3352624"/>
              <a:gd name="connsiteX44" fmla="*/ 2814452 w 2971369"/>
              <a:gd name="connsiteY44" fmla="*/ 703687 h 3352624"/>
              <a:gd name="connsiteX45" fmla="*/ 2719450 w 2971369"/>
              <a:gd name="connsiteY45" fmla="*/ 679937 h 3352624"/>
              <a:gd name="connsiteX46" fmla="*/ 2648198 w 2971369"/>
              <a:gd name="connsiteY46" fmla="*/ 632435 h 3352624"/>
              <a:gd name="connsiteX47" fmla="*/ 2612572 w 2971369"/>
              <a:gd name="connsiteY47" fmla="*/ 608685 h 3352624"/>
              <a:gd name="connsiteX48" fmla="*/ 2541320 w 2971369"/>
              <a:gd name="connsiteY48" fmla="*/ 549308 h 3352624"/>
              <a:gd name="connsiteX49" fmla="*/ 2458193 w 2971369"/>
              <a:gd name="connsiteY49" fmla="*/ 537433 h 3352624"/>
              <a:gd name="connsiteX50" fmla="*/ 2244437 w 2971369"/>
              <a:gd name="connsiteY50" fmla="*/ 549308 h 3352624"/>
              <a:gd name="connsiteX51" fmla="*/ 2137559 w 2971369"/>
              <a:gd name="connsiteY51" fmla="*/ 596809 h 3352624"/>
              <a:gd name="connsiteX52" fmla="*/ 2101933 w 2971369"/>
              <a:gd name="connsiteY52" fmla="*/ 608685 h 3352624"/>
              <a:gd name="connsiteX53" fmla="*/ 2054432 w 2971369"/>
              <a:gd name="connsiteY53" fmla="*/ 632435 h 3352624"/>
              <a:gd name="connsiteX54" fmla="*/ 2018806 w 2971369"/>
              <a:gd name="connsiteY54" fmla="*/ 644311 h 3352624"/>
              <a:gd name="connsiteX55" fmla="*/ 1971304 w 2971369"/>
              <a:gd name="connsiteY55" fmla="*/ 668061 h 3352624"/>
              <a:gd name="connsiteX56" fmla="*/ 1935678 w 2971369"/>
              <a:gd name="connsiteY56" fmla="*/ 679937 h 3352624"/>
              <a:gd name="connsiteX57" fmla="*/ 1864426 w 2971369"/>
              <a:gd name="connsiteY57" fmla="*/ 739313 h 3352624"/>
              <a:gd name="connsiteX58" fmla="*/ 1828800 w 2971369"/>
              <a:gd name="connsiteY58" fmla="*/ 763064 h 3352624"/>
              <a:gd name="connsiteX59" fmla="*/ 1769424 w 2971369"/>
              <a:gd name="connsiteY59" fmla="*/ 822441 h 3352624"/>
              <a:gd name="connsiteX60" fmla="*/ 1733798 w 2971369"/>
              <a:gd name="connsiteY60" fmla="*/ 858067 h 3352624"/>
              <a:gd name="connsiteX61" fmla="*/ 1698172 w 2971369"/>
              <a:gd name="connsiteY61" fmla="*/ 869942 h 3352624"/>
              <a:gd name="connsiteX62" fmla="*/ 1650671 w 2971369"/>
              <a:gd name="connsiteY62" fmla="*/ 893693 h 3352624"/>
              <a:gd name="connsiteX63" fmla="*/ 1615045 w 2971369"/>
              <a:gd name="connsiteY63" fmla="*/ 917443 h 3352624"/>
              <a:gd name="connsiteX64" fmla="*/ 1531917 w 2971369"/>
              <a:gd name="connsiteY64" fmla="*/ 953069 h 3352624"/>
              <a:gd name="connsiteX65" fmla="*/ 1484416 w 2971369"/>
              <a:gd name="connsiteY65" fmla="*/ 976820 h 3352624"/>
              <a:gd name="connsiteX66" fmla="*/ 1413164 w 2971369"/>
              <a:gd name="connsiteY66" fmla="*/ 1000570 h 3352624"/>
              <a:gd name="connsiteX67" fmla="*/ 1377538 w 2971369"/>
              <a:gd name="connsiteY67" fmla="*/ 1012446 h 3352624"/>
              <a:gd name="connsiteX68" fmla="*/ 1282535 w 2971369"/>
              <a:gd name="connsiteY68" fmla="*/ 1036196 h 3352624"/>
              <a:gd name="connsiteX69" fmla="*/ 1235034 w 2971369"/>
              <a:gd name="connsiteY69" fmla="*/ 1048072 h 3352624"/>
              <a:gd name="connsiteX70" fmla="*/ 1163782 w 2971369"/>
              <a:gd name="connsiteY70" fmla="*/ 1071822 h 3352624"/>
              <a:gd name="connsiteX71" fmla="*/ 1128156 w 2971369"/>
              <a:gd name="connsiteY71" fmla="*/ 1083698 h 3352624"/>
              <a:gd name="connsiteX72" fmla="*/ 1009403 w 2971369"/>
              <a:gd name="connsiteY72" fmla="*/ 1166825 h 3352624"/>
              <a:gd name="connsiteX73" fmla="*/ 938151 w 2971369"/>
              <a:gd name="connsiteY73" fmla="*/ 1238077 h 3352624"/>
              <a:gd name="connsiteX74" fmla="*/ 878774 w 2971369"/>
              <a:gd name="connsiteY74" fmla="*/ 1309329 h 3352624"/>
              <a:gd name="connsiteX75" fmla="*/ 807523 w 2971369"/>
              <a:gd name="connsiteY75" fmla="*/ 1392456 h 3352624"/>
              <a:gd name="connsiteX76" fmla="*/ 760021 w 2971369"/>
              <a:gd name="connsiteY76" fmla="*/ 1416207 h 3352624"/>
              <a:gd name="connsiteX77" fmla="*/ 688769 w 2971369"/>
              <a:gd name="connsiteY77" fmla="*/ 1534960 h 3352624"/>
              <a:gd name="connsiteX78" fmla="*/ 676894 w 2971369"/>
              <a:gd name="connsiteY78" fmla="*/ 1570586 h 3352624"/>
              <a:gd name="connsiteX79" fmla="*/ 665019 w 2971369"/>
              <a:gd name="connsiteY79" fmla="*/ 1914970 h 3352624"/>
              <a:gd name="connsiteX80" fmla="*/ 641268 w 2971369"/>
              <a:gd name="connsiteY80" fmla="*/ 1950596 h 3352624"/>
              <a:gd name="connsiteX81" fmla="*/ 605642 w 2971369"/>
              <a:gd name="connsiteY81" fmla="*/ 2045599 h 3352624"/>
              <a:gd name="connsiteX82" fmla="*/ 593767 w 2971369"/>
              <a:gd name="connsiteY82" fmla="*/ 2128726 h 3352624"/>
              <a:gd name="connsiteX83" fmla="*/ 581891 w 2971369"/>
              <a:gd name="connsiteY83" fmla="*/ 2164352 h 3352624"/>
              <a:gd name="connsiteX84" fmla="*/ 570016 w 2971369"/>
              <a:gd name="connsiteY84" fmla="*/ 2378108 h 3352624"/>
              <a:gd name="connsiteX85" fmla="*/ 581891 w 2971369"/>
              <a:gd name="connsiteY85" fmla="*/ 2651241 h 3352624"/>
              <a:gd name="connsiteX86" fmla="*/ 605642 w 2971369"/>
              <a:gd name="connsiteY86" fmla="*/ 2722493 h 3352624"/>
              <a:gd name="connsiteX87" fmla="*/ 617517 w 2971369"/>
              <a:gd name="connsiteY87" fmla="*/ 2758118 h 3352624"/>
              <a:gd name="connsiteX88" fmla="*/ 665019 w 2971369"/>
              <a:gd name="connsiteY88" fmla="*/ 2829370 h 3352624"/>
              <a:gd name="connsiteX89" fmla="*/ 771897 w 2971369"/>
              <a:gd name="connsiteY89" fmla="*/ 2924373 h 3352624"/>
              <a:gd name="connsiteX90" fmla="*/ 795647 w 2971369"/>
              <a:gd name="connsiteY90" fmla="*/ 2959999 h 3352624"/>
              <a:gd name="connsiteX91" fmla="*/ 819398 w 2971369"/>
              <a:gd name="connsiteY91" fmla="*/ 3066877 h 3352624"/>
              <a:gd name="connsiteX92" fmla="*/ 807523 w 2971369"/>
              <a:gd name="connsiteY92" fmla="*/ 3173755 h 3352624"/>
              <a:gd name="connsiteX93" fmla="*/ 771897 w 2971369"/>
              <a:gd name="connsiteY93" fmla="*/ 3185630 h 3352624"/>
              <a:gd name="connsiteX94" fmla="*/ 558141 w 2971369"/>
              <a:gd name="connsiteY94" fmla="*/ 3173755 h 3352624"/>
              <a:gd name="connsiteX95" fmla="*/ 510639 w 2971369"/>
              <a:gd name="connsiteY95" fmla="*/ 3102503 h 3352624"/>
              <a:gd name="connsiteX96" fmla="*/ 486889 w 2971369"/>
              <a:gd name="connsiteY96" fmla="*/ 3066877 h 3352624"/>
              <a:gd name="connsiteX97" fmla="*/ 475013 w 2971369"/>
              <a:gd name="connsiteY97" fmla="*/ 3019376 h 3352624"/>
              <a:gd name="connsiteX98" fmla="*/ 451263 w 2971369"/>
              <a:gd name="connsiteY98" fmla="*/ 2948124 h 3352624"/>
              <a:gd name="connsiteX99" fmla="*/ 439387 w 2971369"/>
              <a:gd name="connsiteY99" fmla="*/ 2864996 h 3352624"/>
              <a:gd name="connsiteX100" fmla="*/ 427512 w 2971369"/>
              <a:gd name="connsiteY100" fmla="*/ 2746243 h 3352624"/>
              <a:gd name="connsiteX101" fmla="*/ 415637 w 2971369"/>
              <a:gd name="connsiteY101" fmla="*/ 2651241 h 3352624"/>
              <a:gd name="connsiteX102" fmla="*/ 427512 w 2971369"/>
              <a:gd name="connsiteY102" fmla="*/ 1119324 h 3352624"/>
              <a:gd name="connsiteX103" fmla="*/ 439387 w 2971369"/>
              <a:gd name="connsiteY103" fmla="*/ 1059947 h 3352624"/>
              <a:gd name="connsiteX104" fmla="*/ 463138 w 2971369"/>
              <a:gd name="connsiteY104" fmla="*/ 988695 h 3352624"/>
              <a:gd name="connsiteX105" fmla="*/ 451263 w 2971369"/>
              <a:gd name="connsiteY105" fmla="*/ 751189 h 3352624"/>
              <a:gd name="connsiteX106" fmla="*/ 415637 w 2971369"/>
              <a:gd name="connsiteY106" fmla="*/ 620560 h 3352624"/>
              <a:gd name="connsiteX107" fmla="*/ 403761 w 2971369"/>
              <a:gd name="connsiteY107" fmla="*/ 573059 h 3352624"/>
              <a:gd name="connsiteX108" fmla="*/ 380011 w 2971369"/>
              <a:gd name="connsiteY108" fmla="*/ 537433 h 3352624"/>
              <a:gd name="connsiteX109" fmla="*/ 368135 w 2971369"/>
              <a:gd name="connsiteY109" fmla="*/ 501807 h 3352624"/>
              <a:gd name="connsiteX110" fmla="*/ 249382 w 2971369"/>
              <a:gd name="connsiteY110" fmla="*/ 383054 h 3352624"/>
              <a:gd name="connsiteX111" fmla="*/ 213756 w 2971369"/>
              <a:gd name="connsiteY111" fmla="*/ 359303 h 3352624"/>
              <a:gd name="connsiteX112" fmla="*/ 237507 w 2971369"/>
              <a:gd name="connsiteY112" fmla="*/ 169298 h 3352624"/>
              <a:gd name="connsiteX113" fmla="*/ 261258 w 2971369"/>
              <a:gd name="connsiteY113" fmla="*/ 98046 h 3352624"/>
              <a:gd name="connsiteX114" fmla="*/ 249382 w 2971369"/>
              <a:gd name="connsiteY114" fmla="*/ 3043 h 3352624"/>
              <a:gd name="connsiteX115" fmla="*/ 142504 w 2971369"/>
              <a:gd name="connsiteY115" fmla="*/ 50544 h 3352624"/>
              <a:gd name="connsiteX116" fmla="*/ 95003 w 2971369"/>
              <a:gd name="connsiteY116" fmla="*/ 121796 h 3352624"/>
              <a:gd name="connsiteX117" fmla="*/ 83128 w 2971369"/>
              <a:gd name="connsiteY117" fmla="*/ 157422 h 3352624"/>
              <a:gd name="connsiteX118" fmla="*/ 35626 w 2971369"/>
              <a:gd name="connsiteY118" fmla="*/ 228674 h 3352624"/>
              <a:gd name="connsiteX119" fmla="*/ 11876 w 2971369"/>
              <a:gd name="connsiteY119" fmla="*/ 264300 h 3352624"/>
              <a:gd name="connsiteX120" fmla="*/ 0 w 2971369"/>
              <a:gd name="connsiteY120" fmla="*/ 299926 h 3352624"/>
              <a:gd name="connsiteX121" fmla="*/ 59377 w 2971369"/>
              <a:gd name="connsiteY121" fmla="*/ 359303 h 3352624"/>
              <a:gd name="connsiteX122" fmla="*/ 142504 w 2971369"/>
              <a:gd name="connsiteY122" fmla="*/ 466181 h 3352624"/>
              <a:gd name="connsiteX123" fmla="*/ 154380 w 2971369"/>
              <a:gd name="connsiteY123" fmla="*/ 501807 h 3352624"/>
              <a:gd name="connsiteX124" fmla="*/ 178130 w 2971369"/>
              <a:gd name="connsiteY124" fmla="*/ 596809 h 3352624"/>
              <a:gd name="connsiteX125" fmla="*/ 190006 w 2971369"/>
              <a:gd name="connsiteY125" fmla="*/ 644311 h 3352624"/>
              <a:gd name="connsiteX126" fmla="*/ 201881 w 2971369"/>
              <a:gd name="connsiteY126" fmla="*/ 679937 h 3352624"/>
              <a:gd name="connsiteX127" fmla="*/ 213756 w 2971369"/>
              <a:gd name="connsiteY127" fmla="*/ 763064 h 3352624"/>
              <a:gd name="connsiteX128" fmla="*/ 225632 w 2971369"/>
              <a:gd name="connsiteY128" fmla="*/ 798690 h 3352624"/>
              <a:gd name="connsiteX129" fmla="*/ 213756 w 2971369"/>
              <a:gd name="connsiteY129" fmla="*/ 1071822 h 3352624"/>
              <a:gd name="connsiteX130" fmla="*/ 178130 w 2971369"/>
              <a:gd name="connsiteY130" fmla="*/ 1190576 h 3352624"/>
              <a:gd name="connsiteX131" fmla="*/ 154380 w 2971369"/>
              <a:gd name="connsiteY131" fmla="*/ 1273703 h 3352624"/>
              <a:gd name="connsiteX132" fmla="*/ 142504 w 2971369"/>
              <a:gd name="connsiteY132" fmla="*/ 1356830 h 3352624"/>
              <a:gd name="connsiteX133" fmla="*/ 130629 w 2971369"/>
              <a:gd name="connsiteY133" fmla="*/ 1428082 h 3352624"/>
              <a:gd name="connsiteX134" fmla="*/ 154380 w 2971369"/>
              <a:gd name="connsiteY134" fmla="*/ 2057474 h 3352624"/>
              <a:gd name="connsiteX135" fmla="*/ 178130 w 2971369"/>
              <a:gd name="connsiteY135" fmla="*/ 2271230 h 3352624"/>
              <a:gd name="connsiteX136" fmla="*/ 201881 w 2971369"/>
              <a:gd name="connsiteY136" fmla="*/ 2378108 h 3352624"/>
              <a:gd name="connsiteX137" fmla="*/ 225632 w 2971369"/>
              <a:gd name="connsiteY137" fmla="*/ 2413734 h 3352624"/>
              <a:gd name="connsiteX138" fmla="*/ 249382 w 2971369"/>
              <a:gd name="connsiteY138" fmla="*/ 2484986 h 3352624"/>
              <a:gd name="connsiteX139" fmla="*/ 261258 w 2971369"/>
              <a:gd name="connsiteY139" fmla="*/ 2520612 h 3352624"/>
              <a:gd name="connsiteX140" fmla="*/ 285008 w 2971369"/>
              <a:gd name="connsiteY140" fmla="*/ 2556238 h 3352624"/>
              <a:gd name="connsiteX141" fmla="*/ 320634 w 2971369"/>
              <a:gd name="connsiteY141" fmla="*/ 2651241 h 3352624"/>
              <a:gd name="connsiteX142" fmla="*/ 344385 w 2971369"/>
              <a:gd name="connsiteY142" fmla="*/ 2746243 h 3352624"/>
              <a:gd name="connsiteX143" fmla="*/ 332510 w 2971369"/>
              <a:gd name="connsiteY143" fmla="*/ 2971874 h 3352624"/>
              <a:gd name="connsiteX144" fmla="*/ 308759 w 2971369"/>
              <a:gd name="connsiteY144" fmla="*/ 3019376 h 3352624"/>
              <a:gd name="connsiteX145" fmla="*/ 249382 w 2971369"/>
              <a:gd name="connsiteY145" fmla="*/ 3090628 h 3352624"/>
              <a:gd name="connsiteX146" fmla="*/ 237507 w 2971369"/>
              <a:gd name="connsiteY146" fmla="*/ 3126254 h 3352624"/>
              <a:gd name="connsiteX147" fmla="*/ 190006 w 2971369"/>
              <a:gd name="connsiteY147" fmla="*/ 3185630 h 3352624"/>
              <a:gd name="connsiteX148" fmla="*/ 201881 w 2971369"/>
              <a:gd name="connsiteY148" fmla="*/ 3292508 h 3352624"/>
              <a:gd name="connsiteX149" fmla="*/ 237507 w 2971369"/>
              <a:gd name="connsiteY149" fmla="*/ 3304383 h 3352624"/>
              <a:gd name="connsiteX150" fmla="*/ 320634 w 2971369"/>
              <a:gd name="connsiteY150" fmla="*/ 3328134 h 3352624"/>
              <a:gd name="connsiteX151" fmla="*/ 356260 w 2971369"/>
              <a:gd name="connsiteY151" fmla="*/ 3351885 h 3352624"/>
              <a:gd name="connsiteX152" fmla="*/ 558141 w 2971369"/>
              <a:gd name="connsiteY152" fmla="*/ 3340009 h 3352624"/>
              <a:gd name="connsiteX153" fmla="*/ 605642 w 2971369"/>
              <a:gd name="connsiteY153" fmla="*/ 3328134 h 3352624"/>
              <a:gd name="connsiteX154" fmla="*/ 831273 w 2971369"/>
              <a:gd name="connsiteY154" fmla="*/ 3316259 h 3352624"/>
              <a:gd name="connsiteX155" fmla="*/ 914400 w 2971369"/>
              <a:gd name="connsiteY155" fmla="*/ 3292508 h 3352624"/>
              <a:gd name="connsiteX156" fmla="*/ 1092530 w 2971369"/>
              <a:gd name="connsiteY156" fmla="*/ 3256882 h 3352624"/>
              <a:gd name="connsiteX157" fmla="*/ 1080655 w 2971369"/>
              <a:gd name="connsiteY157" fmla="*/ 3221256 h 3352624"/>
              <a:gd name="connsiteX158" fmla="*/ 1009403 w 2971369"/>
              <a:gd name="connsiteY158" fmla="*/ 3161880 h 3352624"/>
              <a:gd name="connsiteX159" fmla="*/ 973777 w 2971369"/>
              <a:gd name="connsiteY159" fmla="*/ 3150004 h 3352624"/>
              <a:gd name="connsiteX160" fmla="*/ 961902 w 2971369"/>
              <a:gd name="connsiteY160" fmla="*/ 3161880 h 335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2971369" h="3352624">
                <a:moveTo>
                  <a:pt x="961902" y="3161880"/>
                </a:moveTo>
                <a:cubicBezTo>
                  <a:pt x="953985" y="3150005"/>
                  <a:pt x="934558" y="3107739"/>
                  <a:pt x="926276" y="3078752"/>
                </a:cubicBezTo>
                <a:cubicBezTo>
                  <a:pt x="918586" y="3051839"/>
                  <a:pt x="919002" y="3023235"/>
                  <a:pt x="914400" y="2995625"/>
                </a:cubicBezTo>
                <a:cubicBezTo>
                  <a:pt x="911082" y="2975715"/>
                  <a:pt x="906903" y="2955952"/>
                  <a:pt x="902525" y="2936248"/>
                </a:cubicBezTo>
                <a:cubicBezTo>
                  <a:pt x="898985" y="2920316"/>
                  <a:pt x="897079" y="2903748"/>
                  <a:pt x="890650" y="2888747"/>
                </a:cubicBezTo>
                <a:cubicBezTo>
                  <a:pt x="885028" y="2875629"/>
                  <a:pt x="874816" y="2864996"/>
                  <a:pt x="866899" y="2853121"/>
                </a:cubicBezTo>
                <a:cubicBezTo>
                  <a:pt x="828054" y="2581201"/>
                  <a:pt x="847211" y="2747203"/>
                  <a:pt x="866899" y="2176228"/>
                </a:cubicBezTo>
                <a:cubicBezTo>
                  <a:pt x="867139" y="2169276"/>
                  <a:pt x="884559" y="2028247"/>
                  <a:pt x="890650" y="2009973"/>
                </a:cubicBezTo>
                <a:cubicBezTo>
                  <a:pt x="895163" y="1996433"/>
                  <a:pt x="906483" y="1986222"/>
                  <a:pt x="914400" y="1974347"/>
                </a:cubicBezTo>
                <a:cubicBezTo>
                  <a:pt x="918359" y="1950596"/>
                  <a:pt x="917015" y="1925321"/>
                  <a:pt x="926276" y="1903095"/>
                </a:cubicBezTo>
                <a:cubicBezTo>
                  <a:pt x="937255" y="1876746"/>
                  <a:pt x="959091" y="1856320"/>
                  <a:pt x="973777" y="1831843"/>
                </a:cubicBezTo>
                <a:cubicBezTo>
                  <a:pt x="985652" y="1812051"/>
                  <a:pt x="994382" y="1789992"/>
                  <a:pt x="1009403" y="1772467"/>
                </a:cubicBezTo>
                <a:cubicBezTo>
                  <a:pt x="1018691" y="1761631"/>
                  <a:pt x="1034937" y="1758808"/>
                  <a:pt x="1045029" y="1748716"/>
                </a:cubicBezTo>
                <a:cubicBezTo>
                  <a:pt x="1059024" y="1734721"/>
                  <a:pt x="1068780" y="1717049"/>
                  <a:pt x="1080655" y="1701215"/>
                </a:cubicBezTo>
                <a:cubicBezTo>
                  <a:pt x="1084613" y="1689340"/>
                  <a:pt x="1086932" y="1676785"/>
                  <a:pt x="1092530" y="1665589"/>
                </a:cubicBezTo>
                <a:cubicBezTo>
                  <a:pt x="1125376" y="1599897"/>
                  <a:pt x="1192315" y="1575287"/>
                  <a:pt x="1235034" y="1511209"/>
                </a:cubicBezTo>
                <a:cubicBezTo>
                  <a:pt x="1288729" y="1430667"/>
                  <a:pt x="1221660" y="1529041"/>
                  <a:pt x="1306286" y="1416207"/>
                </a:cubicBezTo>
                <a:cubicBezTo>
                  <a:pt x="1314850" y="1404789"/>
                  <a:pt x="1320555" y="1391248"/>
                  <a:pt x="1330037" y="1380581"/>
                </a:cubicBezTo>
                <a:cubicBezTo>
                  <a:pt x="1352352" y="1355477"/>
                  <a:pt x="1382658" y="1337277"/>
                  <a:pt x="1401289" y="1309329"/>
                </a:cubicBezTo>
                <a:cubicBezTo>
                  <a:pt x="1409206" y="1297454"/>
                  <a:pt x="1414075" y="1282840"/>
                  <a:pt x="1425039" y="1273703"/>
                </a:cubicBezTo>
                <a:cubicBezTo>
                  <a:pt x="1438639" y="1262370"/>
                  <a:pt x="1457170" y="1258735"/>
                  <a:pt x="1472541" y="1249952"/>
                </a:cubicBezTo>
                <a:cubicBezTo>
                  <a:pt x="1484933" y="1242871"/>
                  <a:pt x="1495125" y="1231998"/>
                  <a:pt x="1508167" y="1226202"/>
                </a:cubicBezTo>
                <a:cubicBezTo>
                  <a:pt x="1531045" y="1216034"/>
                  <a:pt x="1555668" y="1210368"/>
                  <a:pt x="1579419" y="1202451"/>
                </a:cubicBezTo>
                <a:cubicBezTo>
                  <a:pt x="1591294" y="1198493"/>
                  <a:pt x="1602698" y="1192634"/>
                  <a:pt x="1615045" y="1190576"/>
                </a:cubicBezTo>
                <a:cubicBezTo>
                  <a:pt x="1638796" y="1186617"/>
                  <a:pt x="1662792" y="1183923"/>
                  <a:pt x="1686297" y="1178700"/>
                </a:cubicBezTo>
                <a:cubicBezTo>
                  <a:pt x="1741249" y="1166488"/>
                  <a:pt x="1704769" y="1163571"/>
                  <a:pt x="1769424" y="1154950"/>
                </a:cubicBezTo>
                <a:cubicBezTo>
                  <a:pt x="1812763" y="1149171"/>
                  <a:pt x="1856629" y="1148183"/>
                  <a:pt x="1900052" y="1143074"/>
                </a:cubicBezTo>
                <a:cubicBezTo>
                  <a:pt x="1923965" y="1140261"/>
                  <a:pt x="1947292" y="1132978"/>
                  <a:pt x="1971304" y="1131199"/>
                </a:cubicBezTo>
                <a:cubicBezTo>
                  <a:pt x="2054298" y="1125051"/>
                  <a:pt x="2137559" y="1123282"/>
                  <a:pt x="2220686" y="1119324"/>
                </a:cubicBezTo>
                <a:cubicBezTo>
                  <a:pt x="2391326" y="1076663"/>
                  <a:pt x="2238684" y="1109653"/>
                  <a:pt x="2446317" y="1083698"/>
                </a:cubicBezTo>
                <a:cubicBezTo>
                  <a:pt x="2510695" y="1075651"/>
                  <a:pt x="2491056" y="1074308"/>
                  <a:pt x="2541320" y="1059947"/>
                </a:cubicBezTo>
                <a:cubicBezTo>
                  <a:pt x="2557013" y="1055463"/>
                  <a:pt x="2572987" y="1052030"/>
                  <a:pt x="2588821" y="1048072"/>
                </a:cubicBezTo>
                <a:cubicBezTo>
                  <a:pt x="2604655" y="1040155"/>
                  <a:pt x="2620051" y="1031295"/>
                  <a:pt x="2636323" y="1024321"/>
                </a:cubicBezTo>
                <a:cubicBezTo>
                  <a:pt x="2647828" y="1019390"/>
                  <a:pt x="2660752" y="1018044"/>
                  <a:pt x="2671948" y="1012446"/>
                </a:cubicBezTo>
                <a:cubicBezTo>
                  <a:pt x="2764027" y="966406"/>
                  <a:pt x="2653657" y="1006667"/>
                  <a:pt x="2743200" y="976820"/>
                </a:cubicBezTo>
                <a:cubicBezTo>
                  <a:pt x="2838207" y="913481"/>
                  <a:pt x="2723404" y="996615"/>
                  <a:pt x="2802577" y="917443"/>
                </a:cubicBezTo>
                <a:cubicBezTo>
                  <a:pt x="2871189" y="848832"/>
                  <a:pt x="2805739" y="945611"/>
                  <a:pt x="2873829" y="858067"/>
                </a:cubicBezTo>
                <a:cubicBezTo>
                  <a:pt x="2891354" y="835535"/>
                  <a:pt x="2905496" y="810566"/>
                  <a:pt x="2921330" y="786815"/>
                </a:cubicBezTo>
                <a:lnTo>
                  <a:pt x="2945081" y="751189"/>
                </a:lnTo>
                <a:cubicBezTo>
                  <a:pt x="2949039" y="735355"/>
                  <a:pt x="2952472" y="719380"/>
                  <a:pt x="2956956" y="703687"/>
                </a:cubicBezTo>
                <a:cubicBezTo>
                  <a:pt x="2967974" y="665124"/>
                  <a:pt x="2982963" y="654196"/>
                  <a:pt x="2956956" y="608685"/>
                </a:cubicBezTo>
                <a:cubicBezTo>
                  <a:pt x="2949875" y="596293"/>
                  <a:pt x="2933205" y="592851"/>
                  <a:pt x="2921330" y="584934"/>
                </a:cubicBezTo>
                <a:cubicBezTo>
                  <a:pt x="2885703" y="608686"/>
                  <a:pt x="2881747" y="604726"/>
                  <a:pt x="2861954" y="644311"/>
                </a:cubicBezTo>
                <a:cubicBezTo>
                  <a:pt x="2856356" y="655507"/>
                  <a:pt x="2857898" y="670162"/>
                  <a:pt x="2850078" y="679937"/>
                </a:cubicBezTo>
                <a:cubicBezTo>
                  <a:pt x="2841162" y="691082"/>
                  <a:pt x="2826327" y="695770"/>
                  <a:pt x="2814452" y="703687"/>
                </a:cubicBezTo>
                <a:cubicBezTo>
                  <a:pt x="2782785" y="695770"/>
                  <a:pt x="2746610" y="698044"/>
                  <a:pt x="2719450" y="679937"/>
                </a:cubicBezTo>
                <a:lnTo>
                  <a:pt x="2648198" y="632435"/>
                </a:lnTo>
                <a:cubicBezTo>
                  <a:pt x="2636323" y="624518"/>
                  <a:pt x="2622664" y="618777"/>
                  <a:pt x="2612572" y="608685"/>
                </a:cubicBezTo>
                <a:cubicBezTo>
                  <a:pt x="2597426" y="593539"/>
                  <a:pt x="2564938" y="556393"/>
                  <a:pt x="2541320" y="549308"/>
                </a:cubicBezTo>
                <a:cubicBezTo>
                  <a:pt x="2514510" y="541265"/>
                  <a:pt x="2485902" y="541391"/>
                  <a:pt x="2458193" y="537433"/>
                </a:cubicBezTo>
                <a:cubicBezTo>
                  <a:pt x="2386941" y="541391"/>
                  <a:pt x="2315248" y="540457"/>
                  <a:pt x="2244437" y="549308"/>
                </a:cubicBezTo>
                <a:cubicBezTo>
                  <a:pt x="2162743" y="559520"/>
                  <a:pt x="2192250" y="569464"/>
                  <a:pt x="2137559" y="596809"/>
                </a:cubicBezTo>
                <a:cubicBezTo>
                  <a:pt x="2126363" y="602407"/>
                  <a:pt x="2113439" y="603754"/>
                  <a:pt x="2101933" y="608685"/>
                </a:cubicBezTo>
                <a:cubicBezTo>
                  <a:pt x="2085662" y="615658"/>
                  <a:pt x="2070703" y="625462"/>
                  <a:pt x="2054432" y="632435"/>
                </a:cubicBezTo>
                <a:cubicBezTo>
                  <a:pt x="2042926" y="637366"/>
                  <a:pt x="2030312" y="639380"/>
                  <a:pt x="2018806" y="644311"/>
                </a:cubicBezTo>
                <a:cubicBezTo>
                  <a:pt x="2002535" y="651284"/>
                  <a:pt x="1987575" y="661088"/>
                  <a:pt x="1971304" y="668061"/>
                </a:cubicBezTo>
                <a:cubicBezTo>
                  <a:pt x="1959798" y="672992"/>
                  <a:pt x="1946874" y="674339"/>
                  <a:pt x="1935678" y="679937"/>
                </a:cubicBezTo>
                <a:cubicBezTo>
                  <a:pt x="1891450" y="702051"/>
                  <a:pt x="1903824" y="706482"/>
                  <a:pt x="1864426" y="739313"/>
                </a:cubicBezTo>
                <a:cubicBezTo>
                  <a:pt x="1853462" y="748450"/>
                  <a:pt x="1840675" y="755147"/>
                  <a:pt x="1828800" y="763064"/>
                </a:cubicBezTo>
                <a:cubicBezTo>
                  <a:pt x="1785259" y="828377"/>
                  <a:pt x="1828799" y="772961"/>
                  <a:pt x="1769424" y="822441"/>
                </a:cubicBezTo>
                <a:cubicBezTo>
                  <a:pt x="1756522" y="833192"/>
                  <a:pt x="1747772" y="848751"/>
                  <a:pt x="1733798" y="858067"/>
                </a:cubicBezTo>
                <a:cubicBezTo>
                  <a:pt x="1723383" y="865011"/>
                  <a:pt x="1709678" y="865011"/>
                  <a:pt x="1698172" y="869942"/>
                </a:cubicBezTo>
                <a:cubicBezTo>
                  <a:pt x="1681901" y="876915"/>
                  <a:pt x="1666041" y="884910"/>
                  <a:pt x="1650671" y="893693"/>
                </a:cubicBezTo>
                <a:cubicBezTo>
                  <a:pt x="1638279" y="900774"/>
                  <a:pt x="1627437" y="910362"/>
                  <a:pt x="1615045" y="917443"/>
                </a:cubicBezTo>
                <a:cubicBezTo>
                  <a:pt x="1536262" y="962461"/>
                  <a:pt x="1598540" y="924516"/>
                  <a:pt x="1531917" y="953069"/>
                </a:cubicBezTo>
                <a:cubicBezTo>
                  <a:pt x="1515646" y="960042"/>
                  <a:pt x="1500853" y="970245"/>
                  <a:pt x="1484416" y="976820"/>
                </a:cubicBezTo>
                <a:cubicBezTo>
                  <a:pt x="1461171" y="986118"/>
                  <a:pt x="1436915" y="992653"/>
                  <a:pt x="1413164" y="1000570"/>
                </a:cubicBezTo>
                <a:cubicBezTo>
                  <a:pt x="1401289" y="1004528"/>
                  <a:pt x="1389682" y="1009410"/>
                  <a:pt x="1377538" y="1012446"/>
                </a:cubicBezTo>
                <a:lnTo>
                  <a:pt x="1282535" y="1036196"/>
                </a:lnTo>
                <a:cubicBezTo>
                  <a:pt x="1266701" y="1040154"/>
                  <a:pt x="1250518" y="1042911"/>
                  <a:pt x="1235034" y="1048072"/>
                </a:cubicBezTo>
                <a:lnTo>
                  <a:pt x="1163782" y="1071822"/>
                </a:lnTo>
                <a:cubicBezTo>
                  <a:pt x="1151907" y="1075780"/>
                  <a:pt x="1138571" y="1076754"/>
                  <a:pt x="1128156" y="1083698"/>
                </a:cubicBezTo>
                <a:cubicBezTo>
                  <a:pt x="1116514" y="1091459"/>
                  <a:pt x="1026989" y="1149239"/>
                  <a:pt x="1009403" y="1166825"/>
                </a:cubicBezTo>
                <a:cubicBezTo>
                  <a:pt x="921024" y="1255204"/>
                  <a:pt x="1022111" y="1182103"/>
                  <a:pt x="938151" y="1238077"/>
                </a:cubicBezTo>
                <a:cubicBezTo>
                  <a:pt x="885657" y="1316817"/>
                  <a:pt x="947352" y="1229322"/>
                  <a:pt x="878774" y="1309329"/>
                </a:cubicBezTo>
                <a:cubicBezTo>
                  <a:pt x="853171" y="1339199"/>
                  <a:pt x="840088" y="1369195"/>
                  <a:pt x="807523" y="1392456"/>
                </a:cubicBezTo>
                <a:cubicBezTo>
                  <a:pt x="793118" y="1402746"/>
                  <a:pt x="775855" y="1408290"/>
                  <a:pt x="760021" y="1416207"/>
                </a:cubicBezTo>
                <a:cubicBezTo>
                  <a:pt x="726256" y="1466855"/>
                  <a:pt x="710677" y="1483841"/>
                  <a:pt x="688769" y="1534960"/>
                </a:cubicBezTo>
                <a:cubicBezTo>
                  <a:pt x="683838" y="1546466"/>
                  <a:pt x="680852" y="1558711"/>
                  <a:pt x="676894" y="1570586"/>
                </a:cubicBezTo>
                <a:cubicBezTo>
                  <a:pt x="672936" y="1685381"/>
                  <a:pt x="675740" y="1800609"/>
                  <a:pt x="665019" y="1914970"/>
                </a:cubicBezTo>
                <a:cubicBezTo>
                  <a:pt x="663687" y="1929180"/>
                  <a:pt x="646890" y="1937478"/>
                  <a:pt x="641268" y="1950596"/>
                </a:cubicBezTo>
                <a:cubicBezTo>
                  <a:pt x="544265" y="2176937"/>
                  <a:pt x="724368" y="1808152"/>
                  <a:pt x="605642" y="2045599"/>
                </a:cubicBezTo>
                <a:cubicBezTo>
                  <a:pt x="601684" y="2073308"/>
                  <a:pt x="599256" y="2101279"/>
                  <a:pt x="593767" y="2128726"/>
                </a:cubicBezTo>
                <a:cubicBezTo>
                  <a:pt x="591312" y="2141001"/>
                  <a:pt x="583078" y="2151891"/>
                  <a:pt x="581891" y="2164352"/>
                </a:cubicBezTo>
                <a:cubicBezTo>
                  <a:pt x="575125" y="2235392"/>
                  <a:pt x="573974" y="2306856"/>
                  <a:pt x="570016" y="2378108"/>
                </a:cubicBezTo>
                <a:cubicBezTo>
                  <a:pt x="573974" y="2469152"/>
                  <a:pt x="572514" y="2560594"/>
                  <a:pt x="581891" y="2651241"/>
                </a:cubicBezTo>
                <a:cubicBezTo>
                  <a:pt x="584467" y="2676144"/>
                  <a:pt x="597725" y="2698742"/>
                  <a:pt x="605642" y="2722493"/>
                </a:cubicBezTo>
                <a:cubicBezTo>
                  <a:pt x="609600" y="2734368"/>
                  <a:pt x="610574" y="2747703"/>
                  <a:pt x="617517" y="2758118"/>
                </a:cubicBezTo>
                <a:cubicBezTo>
                  <a:pt x="633351" y="2781869"/>
                  <a:pt x="644835" y="2809186"/>
                  <a:pt x="665019" y="2829370"/>
                </a:cubicBezTo>
                <a:cubicBezTo>
                  <a:pt x="746363" y="2910714"/>
                  <a:pt x="708324" y="2881990"/>
                  <a:pt x="771897" y="2924373"/>
                </a:cubicBezTo>
                <a:cubicBezTo>
                  <a:pt x="779814" y="2936248"/>
                  <a:pt x="789264" y="2947234"/>
                  <a:pt x="795647" y="2959999"/>
                </a:cubicBezTo>
                <a:cubicBezTo>
                  <a:pt x="810266" y="2989237"/>
                  <a:pt x="814836" y="3039503"/>
                  <a:pt x="819398" y="3066877"/>
                </a:cubicBezTo>
                <a:cubicBezTo>
                  <a:pt x="815440" y="3102503"/>
                  <a:pt x="820836" y="3140474"/>
                  <a:pt x="807523" y="3173755"/>
                </a:cubicBezTo>
                <a:cubicBezTo>
                  <a:pt x="802874" y="3185377"/>
                  <a:pt x="784415" y="3185630"/>
                  <a:pt x="771897" y="3185630"/>
                </a:cubicBezTo>
                <a:cubicBezTo>
                  <a:pt x="700535" y="3185630"/>
                  <a:pt x="629393" y="3177713"/>
                  <a:pt x="558141" y="3173755"/>
                </a:cubicBezTo>
                <a:lnTo>
                  <a:pt x="510639" y="3102503"/>
                </a:lnTo>
                <a:lnTo>
                  <a:pt x="486889" y="3066877"/>
                </a:lnTo>
                <a:cubicBezTo>
                  <a:pt x="482930" y="3051043"/>
                  <a:pt x="479703" y="3035009"/>
                  <a:pt x="475013" y="3019376"/>
                </a:cubicBezTo>
                <a:cubicBezTo>
                  <a:pt x="467819" y="2995397"/>
                  <a:pt x="451263" y="2948124"/>
                  <a:pt x="451263" y="2948124"/>
                </a:cubicBezTo>
                <a:cubicBezTo>
                  <a:pt x="447304" y="2920415"/>
                  <a:pt x="442658" y="2892795"/>
                  <a:pt x="439387" y="2864996"/>
                </a:cubicBezTo>
                <a:cubicBezTo>
                  <a:pt x="434739" y="2825487"/>
                  <a:pt x="431905" y="2785781"/>
                  <a:pt x="427512" y="2746243"/>
                </a:cubicBezTo>
                <a:cubicBezTo>
                  <a:pt x="423988" y="2714524"/>
                  <a:pt x="419595" y="2682908"/>
                  <a:pt x="415637" y="2651241"/>
                </a:cubicBezTo>
                <a:cubicBezTo>
                  <a:pt x="419595" y="2140602"/>
                  <a:pt x="419891" y="1629921"/>
                  <a:pt x="427512" y="1119324"/>
                </a:cubicBezTo>
                <a:cubicBezTo>
                  <a:pt x="427813" y="1099142"/>
                  <a:pt x="434076" y="1079420"/>
                  <a:pt x="439387" y="1059947"/>
                </a:cubicBezTo>
                <a:cubicBezTo>
                  <a:pt x="445974" y="1035794"/>
                  <a:pt x="463138" y="988695"/>
                  <a:pt x="463138" y="988695"/>
                </a:cubicBezTo>
                <a:cubicBezTo>
                  <a:pt x="459180" y="909526"/>
                  <a:pt x="459708" y="830005"/>
                  <a:pt x="451263" y="751189"/>
                </a:cubicBezTo>
                <a:cubicBezTo>
                  <a:pt x="444007" y="683466"/>
                  <a:pt x="430344" y="672035"/>
                  <a:pt x="415637" y="620560"/>
                </a:cubicBezTo>
                <a:cubicBezTo>
                  <a:pt x="411153" y="604867"/>
                  <a:pt x="410190" y="588060"/>
                  <a:pt x="403761" y="573059"/>
                </a:cubicBezTo>
                <a:cubicBezTo>
                  <a:pt x="398139" y="559941"/>
                  <a:pt x="386394" y="550198"/>
                  <a:pt x="380011" y="537433"/>
                </a:cubicBezTo>
                <a:cubicBezTo>
                  <a:pt x="374413" y="526237"/>
                  <a:pt x="374214" y="512749"/>
                  <a:pt x="368135" y="501807"/>
                </a:cubicBezTo>
                <a:cubicBezTo>
                  <a:pt x="321564" y="417980"/>
                  <a:pt x="327621" y="435213"/>
                  <a:pt x="249382" y="383054"/>
                </a:cubicBezTo>
                <a:lnTo>
                  <a:pt x="213756" y="359303"/>
                </a:lnTo>
                <a:cubicBezTo>
                  <a:pt x="217885" y="318020"/>
                  <a:pt x="225232" y="218400"/>
                  <a:pt x="237507" y="169298"/>
                </a:cubicBezTo>
                <a:cubicBezTo>
                  <a:pt x="243579" y="145010"/>
                  <a:pt x="261258" y="98046"/>
                  <a:pt x="261258" y="98046"/>
                </a:cubicBezTo>
                <a:cubicBezTo>
                  <a:pt x="257299" y="66378"/>
                  <a:pt x="273613" y="23812"/>
                  <a:pt x="249382" y="3043"/>
                </a:cubicBezTo>
                <a:cubicBezTo>
                  <a:pt x="230835" y="-12854"/>
                  <a:pt x="161196" y="38083"/>
                  <a:pt x="142504" y="50544"/>
                </a:cubicBezTo>
                <a:cubicBezTo>
                  <a:pt x="126670" y="74295"/>
                  <a:pt x="104029" y="94716"/>
                  <a:pt x="95003" y="121796"/>
                </a:cubicBezTo>
                <a:cubicBezTo>
                  <a:pt x="91045" y="133671"/>
                  <a:pt x="89207" y="146480"/>
                  <a:pt x="83128" y="157422"/>
                </a:cubicBezTo>
                <a:cubicBezTo>
                  <a:pt x="69265" y="182375"/>
                  <a:pt x="51460" y="204923"/>
                  <a:pt x="35626" y="228674"/>
                </a:cubicBezTo>
                <a:cubicBezTo>
                  <a:pt x="27709" y="240549"/>
                  <a:pt x="16390" y="250760"/>
                  <a:pt x="11876" y="264300"/>
                </a:cubicBezTo>
                <a:lnTo>
                  <a:pt x="0" y="299926"/>
                </a:lnTo>
                <a:cubicBezTo>
                  <a:pt x="65314" y="343469"/>
                  <a:pt x="9896" y="299926"/>
                  <a:pt x="59377" y="359303"/>
                </a:cubicBezTo>
                <a:cubicBezTo>
                  <a:pt x="93533" y="400290"/>
                  <a:pt x="122493" y="406150"/>
                  <a:pt x="142504" y="466181"/>
                </a:cubicBezTo>
                <a:cubicBezTo>
                  <a:pt x="146463" y="478056"/>
                  <a:pt x="151086" y="489730"/>
                  <a:pt x="154380" y="501807"/>
                </a:cubicBezTo>
                <a:cubicBezTo>
                  <a:pt x="162969" y="533299"/>
                  <a:pt x="170213" y="565142"/>
                  <a:pt x="178130" y="596809"/>
                </a:cubicBezTo>
                <a:cubicBezTo>
                  <a:pt x="182089" y="612643"/>
                  <a:pt x="184845" y="628827"/>
                  <a:pt x="190006" y="644311"/>
                </a:cubicBezTo>
                <a:lnTo>
                  <a:pt x="201881" y="679937"/>
                </a:lnTo>
                <a:cubicBezTo>
                  <a:pt x="205839" y="707646"/>
                  <a:pt x="208267" y="735617"/>
                  <a:pt x="213756" y="763064"/>
                </a:cubicBezTo>
                <a:cubicBezTo>
                  <a:pt x="216211" y="775339"/>
                  <a:pt x="225632" y="786172"/>
                  <a:pt x="225632" y="798690"/>
                </a:cubicBezTo>
                <a:cubicBezTo>
                  <a:pt x="225632" y="889820"/>
                  <a:pt x="220488" y="980941"/>
                  <a:pt x="213756" y="1071822"/>
                </a:cubicBezTo>
                <a:cubicBezTo>
                  <a:pt x="211771" y="1098613"/>
                  <a:pt x="182558" y="1172865"/>
                  <a:pt x="178130" y="1190576"/>
                </a:cubicBezTo>
                <a:cubicBezTo>
                  <a:pt x="163219" y="1250221"/>
                  <a:pt x="171416" y="1222594"/>
                  <a:pt x="154380" y="1273703"/>
                </a:cubicBezTo>
                <a:cubicBezTo>
                  <a:pt x="150421" y="1301412"/>
                  <a:pt x="146760" y="1329165"/>
                  <a:pt x="142504" y="1356830"/>
                </a:cubicBezTo>
                <a:cubicBezTo>
                  <a:pt x="138843" y="1380628"/>
                  <a:pt x="130629" y="1404004"/>
                  <a:pt x="130629" y="1428082"/>
                </a:cubicBezTo>
                <a:cubicBezTo>
                  <a:pt x="130629" y="1941560"/>
                  <a:pt x="125875" y="1786678"/>
                  <a:pt x="154380" y="2057474"/>
                </a:cubicBezTo>
                <a:cubicBezTo>
                  <a:pt x="164059" y="2149427"/>
                  <a:pt x="165630" y="2183728"/>
                  <a:pt x="178130" y="2271230"/>
                </a:cubicBezTo>
                <a:cubicBezTo>
                  <a:pt x="181778" y="2296766"/>
                  <a:pt x="187739" y="2349825"/>
                  <a:pt x="201881" y="2378108"/>
                </a:cubicBezTo>
                <a:cubicBezTo>
                  <a:pt x="208264" y="2390874"/>
                  <a:pt x="217715" y="2401859"/>
                  <a:pt x="225632" y="2413734"/>
                </a:cubicBezTo>
                <a:lnTo>
                  <a:pt x="249382" y="2484986"/>
                </a:lnTo>
                <a:cubicBezTo>
                  <a:pt x="253340" y="2496861"/>
                  <a:pt x="254315" y="2510196"/>
                  <a:pt x="261258" y="2520612"/>
                </a:cubicBezTo>
                <a:lnTo>
                  <a:pt x="285008" y="2556238"/>
                </a:lnTo>
                <a:cubicBezTo>
                  <a:pt x="306903" y="2643811"/>
                  <a:pt x="283376" y="2564304"/>
                  <a:pt x="320634" y="2651241"/>
                </a:cubicBezTo>
                <a:cubicBezTo>
                  <a:pt x="334330" y="2683198"/>
                  <a:pt x="337413" y="2711383"/>
                  <a:pt x="344385" y="2746243"/>
                </a:cubicBezTo>
                <a:cubicBezTo>
                  <a:pt x="340427" y="2821453"/>
                  <a:pt x="342251" y="2897192"/>
                  <a:pt x="332510" y="2971874"/>
                </a:cubicBezTo>
                <a:cubicBezTo>
                  <a:pt x="330220" y="2989428"/>
                  <a:pt x="317542" y="3004006"/>
                  <a:pt x="308759" y="3019376"/>
                </a:cubicBezTo>
                <a:cubicBezTo>
                  <a:pt x="286715" y="3057953"/>
                  <a:pt x="282130" y="3057880"/>
                  <a:pt x="249382" y="3090628"/>
                </a:cubicBezTo>
                <a:cubicBezTo>
                  <a:pt x="245424" y="3102503"/>
                  <a:pt x="245327" y="3116479"/>
                  <a:pt x="237507" y="3126254"/>
                </a:cubicBezTo>
                <a:cubicBezTo>
                  <a:pt x="176119" y="3202989"/>
                  <a:pt x="219854" y="3096083"/>
                  <a:pt x="190006" y="3185630"/>
                </a:cubicBezTo>
                <a:cubicBezTo>
                  <a:pt x="193964" y="3221256"/>
                  <a:pt x="188568" y="3259227"/>
                  <a:pt x="201881" y="3292508"/>
                </a:cubicBezTo>
                <a:cubicBezTo>
                  <a:pt x="206530" y="3304130"/>
                  <a:pt x="225471" y="3300944"/>
                  <a:pt x="237507" y="3304383"/>
                </a:cubicBezTo>
                <a:cubicBezTo>
                  <a:pt x="341886" y="3334206"/>
                  <a:pt x="235215" y="3299662"/>
                  <a:pt x="320634" y="3328134"/>
                </a:cubicBezTo>
                <a:cubicBezTo>
                  <a:pt x="332509" y="3336051"/>
                  <a:pt x="342005" y="3351172"/>
                  <a:pt x="356260" y="3351885"/>
                </a:cubicBezTo>
                <a:cubicBezTo>
                  <a:pt x="423586" y="3355251"/>
                  <a:pt x="491035" y="3346400"/>
                  <a:pt x="558141" y="3340009"/>
                </a:cubicBezTo>
                <a:cubicBezTo>
                  <a:pt x="574388" y="3338462"/>
                  <a:pt x="589382" y="3329548"/>
                  <a:pt x="605642" y="3328134"/>
                </a:cubicBezTo>
                <a:cubicBezTo>
                  <a:pt x="680673" y="3321610"/>
                  <a:pt x="756063" y="3320217"/>
                  <a:pt x="831273" y="3316259"/>
                </a:cubicBezTo>
                <a:cubicBezTo>
                  <a:pt x="862781" y="3305756"/>
                  <a:pt x="880312" y="3298900"/>
                  <a:pt x="914400" y="3292508"/>
                </a:cubicBezTo>
                <a:cubicBezTo>
                  <a:pt x="1091372" y="3259326"/>
                  <a:pt x="1005468" y="3285902"/>
                  <a:pt x="1092530" y="3256882"/>
                </a:cubicBezTo>
                <a:cubicBezTo>
                  <a:pt x="1088572" y="3245007"/>
                  <a:pt x="1087599" y="3231671"/>
                  <a:pt x="1080655" y="3221256"/>
                </a:cubicBezTo>
                <a:cubicBezTo>
                  <a:pt x="1067522" y="3201557"/>
                  <a:pt x="1031311" y="3172834"/>
                  <a:pt x="1009403" y="3161880"/>
                </a:cubicBezTo>
                <a:cubicBezTo>
                  <a:pt x="998207" y="3156282"/>
                  <a:pt x="985399" y="3154653"/>
                  <a:pt x="973777" y="3150004"/>
                </a:cubicBezTo>
                <a:cubicBezTo>
                  <a:pt x="965559" y="3146717"/>
                  <a:pt x="969819" y="3173755"/>
                  <a:pt x="961902" y="316188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ostoručno 17"/>
          <p:cNvSpPr/>
          <p:nvPr/>
        </p:nvSpPr>
        <p:spPr>
          <a:xfrm>
            <a:off x="3467595" y="1840675"/>
            <a:ext cx="1484415" cy="2167410"/>
          </a:xfrm>
          <a:custGeom>
            <a:avLst/>
            <a:gdLst>
              <a:gd name="connsiteX0" fmla="*/ 178130 w 1484415"/>
              <a:gd name="connsiteY0" fmla="*/ 2078182 h 2167410"/>
              <a:gd name="connsiteX1" fmla="*/ 166254 w 1484415"/>
              <a:gd name="connsiteY1" fmla="*/ 1840676 h 2167410"/>
              <a:gd name="connsiteX2" fmla="*/ 154379 w 1484415"/>
              <a:gd name="connsiteY2" fmla="*/ 1698172 h 2167410"/>
              <a:gd name="connsiteX3" fmla="*/ 178130 w 1484415"/>
              <a:gd name="connsiteY3" fmla="*/ 1508167 h 2167410"/>
              <a:gd name="connsiteX4" fmla="*/ 225631 w 1484415"/>
              <a:gd name="connsiteY4" fmla="*/ 1436915 h 2167410"/>
              <a:gd name="connsiteX5" fmla="*/ 273132 w 1484415"/>
              <a:gd name="connsiteY5" fmla="*/ 1330037 h 2167410"/>
              <a:gd name="connsiteX6" fmla="*/ 285008 w 1484415"/>
              <a:gd name="connsiteY6" fmla="*/ 1282535 h 2167410"/>
              <a:gd name="connsiteX7" fmla="*/ 332509 w 1484415"/>
              <a:gd name="connsiteY7" fmla="*/ 1211283 h 2167410"/>
              <a:gd name="connsiteX8" fmla="*/ 427511 w 1484415"/>
              <a:gd name="connsiteY8" fmla="*/ 1104406 h 2167410"/>
              <a:gd name="connsiteX9" fmla="*/ 463137 w 1484415"/>
              <a:gd name="connsiteY9" fmla="*/ 1068780 h 2167410"/>
              <a:gd name="connsiteX10" fmla="*/ 498763 w 1484415"/>
              <a:gd name="connsiteY10" fmla="*/ 1056904 h 2167410"/>
              <a:gd name="connsiteX11" fmla="*/ 605641 w 1484415"/>
              <a:gd name="connsiteY11" fmla="*/ 985652 h 2167410"/>
              <a:gd name="connsiteX12" fmla="*/ 641267 w 1484415"/>
              <a:gd name="connsiteY12" fmla="*/ 961902 h 2167410"/>
              <a:gd name="connsiteX13" fmla="*/ 771896 w 1484415"/>
              <a:gd name="connsiteY13" fmla="*/ 902525 h 2167410"/>
              <a:gd name="connsiteX14" fmla="*/ 807522 w 1484415"/>
              <a:gd name="connsiteY14" fmla="*/ 878774 h 2167410"/>
              <a:gd name="connsiteX15" fmla="*/ 843148 w 1484415"/>
              <a:gd name="connsiteY15" fmla="*/ 866899 h 2167410"/>
              <a:gd name="connsiteX16" fmla="*/ 890649 w 1484415"/>
              <a:gd name="connsiteY16" fmla="*/ 843148 h 2167410"/>
              <a:gd name="connsiteX17" fmla="*/ 926275 w 1484415"/>
              <a:gd name="connsiteY17" fmla="*/ 831273 h 2167410"/>
              <a:gd name="connsiteX18" fmla="*/ 973776 w 1484415"/>
              <a:gd name="connsiteY18" fmla="*/ 807522 h 2167410"/>
              <a:gd name="connsiteX19" fmla="*/ 1045028 w 1484415"/>
              <a:gd name="connsiteY19" fmla="*/ 783772 h 2167410"/>
              <a:gd name="connsiteX20" fmla="*/ 1116280 w 1484415"/>
              <a:gd name="connsiteY20" fmla="*/ 748146 h 2167410"/>
              <a:gd name="connsiteX21" fmla="*/ 1187532 w 1484415"/>
              <a:gd name="connsiteY21" fmla="*/ 712520 h 2167410"/>
              <a:gd name="connsiteX22" fmla="*/ 1270660 w 1484415"/>
              <a:gd name="connsiteY22" fmla="*/ 641268 h 2167410"/>
              <a:gd name="connsiteX23" fmla="*/ 1306286 w 1484415"/>
              <a:gd name="connsiteY23" fmla="*/ 617517 h 2167410"/>
              <a:gd name="connsiteX24" fmla="*/ 1341911 w 1484415"/>
              <a:gd name="connsiteY24" fmla="*/ 605642 h 2167410"/>
              <a:gd name="connsiteX25" fmla="*/ 1413163 w 1484415"/>
              <a:gd name="connsiteY25" fmla="*/ 558141 h 2167410"/>
              <a:gd name="connsiteX26" fmla="*/ 1448789 w 1484415"/>
              <a:gd name="connsiteY26" fmla="*/ 534390 h 2167410"/>
              <a:gd name="connsiteX27" fmla="*/ 1472540 w 1484415"/>
              <a:gd name="connsiteY27" fmla="*/ 463138 h 2167410"/>
              <a:gd name="connsiteX28" fmla="*/ 1484415 w 1484415"/>
              <a:gd name="connsiteY28" fmla="*/ 427512 h 2167410"/>
              <a:gd name="connsiteX29" fmla="*/ 1472540 w 1484415"/>
              <a:gd name="connsiteY29" fmla="*/ 237507 h 2167410"/>
              <a:gd name="connsiteX30" fmla="*/ 1448789 w 1484415"/>
              <a:gd name="connsiteY30" fmla="*/ 166255 h 2167410"/>
              <a:gd name="connsiteX31" fmla="*/ 1425039 w 1484415"/>
              <a:gd name="connsiteY31" fmla="*/ 71252 h 2167410"/>
              <a:gd name="connsiteX32" fmla="*/ 1413163 w 1484415"/>
              <a:gd name="connsiteY32" fmla="*/ 23751 h 2167410"/>
              <a:gd name="connsiteX33" fmla="*/ 1377537 w 1484415"/>
              <a:gd name="connsiteY33" fmla="*/ 0 h 2167410"/>
              <a:gd name="connsiteX34" fmla="*/ 1294410 w 1484415"/>
              <a:gd name="connsiteY34" fmla="*/ 59377 h 2167410"/>
              <a:gd name="connsiteX35" fmla="*/ 1282535 w 1484415"/>
              <a:gd name="connsiteY35" fmla="*/ 249382 h 2167410"/>
              <a:gd name="connsiteX36" fmla="*/ 1270660 w 1484415"/>
              <a:gd name="connsiteY36" fmla="*/ 285008 h 2167410"/>
              <a:gd name="connsiteX37" fmla="*/ 1235034 w 1484415"/>
              <a:gd name="connsiteY37" fmla="*/ 332509 h 2167410"/>
              <a:gd name="connsiteX38" fmla="*/ 1211283 w 1484415"/>
              <a:gd name="connsiteY38" fmla="*/ 403761 h 2167410"/>
              <a:gd name="connsiteX39" fmla="*/ 1199408 w 1484415"/>
              <a:gd name="connsiteY39" fmla="*/ 439387 h 2167410"/>
              <a:gd name="connsiteX40" fmla="*/ 1175657 w 1484415"/>
              <a:gd name="connsiteY40" fmla="*/ 522515 h 2167410"/>
              <a:gd name="connsiteX41" fmla="*/ 1140031 w 1484415"/>
              <a:gd name="connsiteY41" fmla="*/ 558141 h 2167410"/>
              <a:gd name="connsiteX42" fmla="*/ 1104405 w 1484415"/>
              <a:gd name="connsiteY42" fmla="*/ 629393 h 2167410"/>
              <a:gd name="connsiteX43" fmla="*/ 1092530 w 1484415"/>
              <a:gd name="connsiteY43" fmla="*/ 665019 h 2167410"/>
              <a:gd name="connsiteX44" fmla="*/ 1056904 w 1484415"/>
              <a:gd name="connsiteY44" fmla="*/ 676894 h 2167410"/>
              <a:gd name="connsiteX45" fmla="*/ 914400 w 1484415"/>
              <a:gd name="connsiteY45" fmla="*/ 688769 h 2167410"/>
              <a:gd name="connsiteX46" fmla="*/ 843148 w 1484415"/>
              <a:gd name="connsiteY46" fmla="*/ 712520 h 2167410"/>
              <a:gd name="connsiteX47" fmla="*/ 807522 w 1484415"/>
              <a:gd name="connsiteY47" fmla="*/ 736270 h 2167410"/>
              <a:gd name="connsiteX48" fmla="*/ 760021 w 1484415"/>
              <a:gd name="connsiteY48" fmla="*/ 771896 h 2167410"/>
              <a:gd name="connsiteX49" fmla="*/ 712519 w 1484415"/>
              <a:gd name="connsiteY49" fmla="*/ 795647 h 2167410"/>
              <a:gd name="connsiteX50" fmla="*/ 605641 w 1484415"/>
              <a:gd name="connsiteY50" fmla="*/ 807522 h 2167410"/>
              <a:gd name="connsiteX51" fmla="*/ 498763 w 1484415"/>
              <a:gd name="connsiteY51" fmla="*/ 855024 h 2167410"/>
              <a:gd name="connsiteX52" fmla="*/ 415636 w 1484415"/>
              <a:gd name="connsiteY52" fmla="*/ 878774 h 2167410"/>
              <a:gd name="connsiteX53" fmla="*/ 380010 w 1484415"/>
              <a:gd name="connsiteY53" fmla="*/ 890650 h 2167410"/>
              <a:gd name="connsiteX54" fmla="*/ 285008 w 1484415"/>
              <a:gd name="connsiteY54" fmla="*/ 902525 h 2167410"/>
              <a:gd name="connsiteX55" fmla="*/ 249382 w 1484415"/>
              <a:gd name="connsiteY55" fmla="*/ 914400 h 2167410"/>
              <a:gd name="connsiteX56" fmla="*/ 166254 w 1484415"/>
              <a:gd name="connsiteY56" fmla="*/ 926276 h 2167410"/>
              <a:gd name="connsiteX57" fmla="*/ 130628 w 1484415"/>
              <a:gd name="connsiteY57" fmla="*/ 950026 h 2167410"/>
              <a:gd name="connsiteX58" fmla="*/ 106878 w 1484415"/>
              <a:gd name="connsiteY58" fmla="*/ 985652 h 2167410"/>
              <a:gd name="connsiteX59" fmla="*/ 71252 w 1484415"/>
              <a:gd name="connsiteY59" fmla="*/ 1021278 h 2167410"/>
              <a:gd name="connsiteX60" fmla="*/ 59376 w 1484415"/>
              <a:gd name="connsiteY60" fmla="*/ 1116281 h 2167410"/>
              <a:gd name="connsiteX61" fmla="*/ 47501 w 1484415"/>
              <a:gd name="connsiteY61" fmla="*/ 1187533 h 2167410"/>
              <a:gd name="connsiteX62" fmla="*/ 35626 w 1484415"/>
              <a:gd name="connsiteY62" fmla="*/ 1864426 h 2167410"/>
              <a:gd name="connsiteX63" fmla="*/ 23750 w 1484415"/>
              <a:gd name="connsiteY63" fmla="*/ 1900052 h 2167410"/>
              <a:gd name="connsiteX64" fmla="*/ 0 w 1484415"/>
              <a:gd name="connsiteY64" fmla="*/ 2101933 h 2167410"/>
              <a:gd name="connsiteX65" fmla="*/ 142504 w 1484415"/>
              <a:gd name="connsiteY65" fmla="*/ 2137559 h 2167410"/>
              <a:gd name="connsiteX66" fmla="*/ 154379 w 1484415"/>
              <a:gd name="connsiteY66" fmla="*/ 2101933 h 2167410"/>
              <a:gd name="connsiteX67" fmla="*/ 178130 w 1484415"/>
              <a:gd name="connsiteY67" fmla="*/ 2078182 h 2167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84415" h="2167410">
                <a:moveTo>
                  <a:pt x="178130" y="2078182"/>
                </a:moveTo>
                <a:cubicBezTo>
                  <a:pt x="180109" y="2034639"/>
                  <a:pt x="171199" y="1919789"/>
                  <a:pt x="166254" y="1840676"/>
                </a:cubicBezTo>
                <a:cubicBezTo>
                  <a:pt x="163281" y="1793103"/>
                  <a:pt x="154379" y="1745838"/>
                  <a:pt x="154379" y="1698172"/>
                </a:cubicBezTo>
                <a:cubicBezTo>
                  <a:pt x="154379" y="1693911"/>
                  <a:pt x="153045" y="1553320"/>
                  <a:pt x="178130" y="1508167"/>
                </a:cubicBezTo>
                <a:cubicBezTo>
                  <a:pt x="191993" y="1483214"/>
                  <a:pt x="225631" y="1436915"/>
                  <a:pt x="225631" y="1436915"/>
                </a:cubicBezTo>
                <a:cubicBezTo>
                  <a:pt x="253895" y="1352123"/>
                  <a:pt x="235495" y="1386494"/>
                  <a:pt x="273132" y="1330037"/>
                </a:cubicBezTo>
                <a:cubicBezTo>
                  <a:pt x="277091" y="1314203"/>
                  <a:pt x="277709" y="1297133"/>
                  <a:pt x="285008" y="1282535"/>
                </a:cubicBezTo>
                <a:cubicBezTo>
                  <a:pt x="297774" y="1257004"/>
                  <a:pt x="316675" y="1235034"/>
                  <a:pt x="332509" y="1211283"/>
                </a:cubicBezTo>
                <a:cubicBezTo>
                  <a:pt x="374890" y="1147712"/>
                  <a:pt x="346172" y="1185745"/>
                  <a:pt x="427511" y="1104406"/>
                </a:cubicBezTo>
                <a:cubicBezTo>
                  <a:pt x="439386" y="1092531"/>
                  <a:pt x="447205" y="1074091"/>
                  <a:pt x="463137" y="1068780"/>
                </a:cubicBezTo>
                <a:cubicBezTo>
                  <a:pt x="475012" y="1064821"/>
                  <a:pt x="487821" y="1062983"/>
                  <a:pt x="498763" y="1056904"/>
                </a:cubicBezTo>
                <a:cubicBezTo>
                  <a:pt x="498778" y="1056896"/>
                  <a:pt x="587821" y="997532"/>
                  <a:pt x="605641" y="985652"/>
                </a:cubicBezTo>
                <a:cubicBezTo>
                  <a:pt x="617516" y="977735"/>
                  <a:pt x="627727" y="966416"/>
                  <a:pt x="641267" y="961902"/>
                </a:cubicBezTo>
                <a:cubicBezTo>
                  <a:pt x="691706" y="945088"/>
                  <a:pt x="718803" y="937921"/>
                  <a:pt x="771896" y="902525"/>
                </a:cubicBezTo>
                <a:cubicBezTo>
                  <a:pt x="783771" y="894608"/>
                  <a:pt x="794756" y="885157"/>
                  <a:pt x="807522" y="878774"/>
                </a:cubicBezTo>
                <a:cubicBezTo>
                  <a:pt x="818718" y="873176"/>
                  <a:pt x="831642" y="871830"/>
                  <a:pt x="843148" y="866899"/>
                </a:cubicBezTo>
                <a:cubicBezTo>
                  <a:pt x="859419" y="859926"/>
                  <a:pt x="874378" y="850121"/>
                  <a:pt x="890649" y="843148"/>
                </a:cubicBezTo>
                <a:cubicBezTo>
                  <a:pt x="902155" y="838217"/>
                  <a:pt x="914769" y="836204"/>
                  <a:pt x="926275" y="831273"/>
                </a:cubicBezTo>
                <a:cubicBezTo>
                  <a:pt x="942546" y="824300"/>
                  <a:pt x="957339" y="814097"/>
                  <a:pt x="973776" y="807522"/>
                </a:cubicBezTo>
                <a:cubicBezTo>
                  <a:pt x="997021" y="798224"/>
                  <a:pt x="1045028" y="783772"/>
                  <a:pt x="1045028" y="783772"/>
                </a:cubicBezTo>
                <a:cubicBezTo>
                  <a:pt x="1147128" y="715705"/>
                  <a:pt x="1017948" y="797312"/>
                  <a:pt x="1116280" y="748146"/>
                </a:cubicBezTo>
                <a:cubicBezTo>
                  <a:pt x="1208363" y="702105"/>
                  <a:pt x="1097985" y="742368"/>
                  <a:pt x="1187532" y="712520"/>
                </a:cubicBezTo>
                <a:cubicBezTo>
                  <a:pt x="1230692" y="669360"/>
                  <a:pt x="1217338" y="679355"/>
                  <a:pt x="1270660" y="641268"/>
                </a:cubicBezTo>
                <a:cubicBezTo>
                  <a:pt x="1282274" y="632972"/>
                  <a:pt x="1293520" y="623900"/>
                  <a:pt x="1306286" y="617517"/>
                </a:cubicBezTo>
                <a:cubicBezTo>
                  <a:pt x="1317482" y="611919"/>
                  <a:pt x="1330036" y="609600"/>
                  <a:pt x="1341911" y="605642"/>
                </a:cubicBezTo>
                <a:lnTo>
                  <a:pt x="1413163" y="558141"/>
                </a:lnTo>
                <a:lnTo>
                  <a:pt x="1448789" y="534390"/>
                </a:lnTo>
                <a:lnTo>
                  <a:pt x="1472540" y="463138"/>
                </a:lnTo>
                <a:lnTo>
                  <a:pt x="1484415" y="427512"/>
                </a:lnTo>
                <a:cubicBezTo>
                  <a:pt x="1480457" y="364177"/>
                  <a:pt x="1481114" y="300384"/>
                  <a:pt x="1472540" y="237507"/>
                </a:cubicBezTo>
                <a:cubicBezTo>
                  <a:pt x="1469157" y="212701"/>
                  <a:pt x="1453699" y="190804"/>
                  <a:pt x="1448789" y="166255"/>
                </a:cubicBezTo>
                <a:cubicBezTo>
                  <a:pt x="1424650" y="45557"/>
                  <a:pt x="1449380" y="156443"/>
                  <a:pt x="1425039" y="71252"/>
                </a:cubicBezTo>
                <a:cubicBezTo>
                  <a:pt x="1420555" y="55559"/>
                  <a:pt x="1422216" y="37331"/>
                  <a:pt x="1413163" y="23751"/>
                </a:cubicBezTo>
                <a:cubicBezTo>
                  <a:pt x="1405246" y="11876"/>
                  <a:pt x="1389412" y="7917"/>
                  <a:pt x="1377537" y="0"/>
                </a:cubicBezTo>
                <a:cubicBezTo>
                  <a:pt x="1294411" y="27710"/>
                  <a:pt x="1314203" y="1"/>
                  <a:pt x="1294410" y="59377"/>
                </a:cubicBezTo>
                <a:cubicBezTo>
                  <a:pt x="1290452" y="122712"/>
                  <a:pt x="1289178" y="186272"/>
                  <a:pt x="1282535" y="249382"/>
                </a:cubicBezTo>
                <a:cubicBezTo>
                  <a:pt x="1281225" y="261831"/>
                  <a:pt x="1276870" y="274140"/>
                  <a:pt x="1270660" y="285008"/>
                </a:cubicBezTo>
                <a:cubicBezTo>
                  <a:pt x="1260840" y="302192"/>
                  <a:pt x="1246909" y="316675"/>
                  <a:pt x="1235034" y="332509"/>
                </a:cubicBezTo>
                <a:lnTo>
                  <a:pt x="1211283" y="403761"/>
                </a:lnTo>
                <a:cubicBezTo>
                  <a:pt x="1207325" y="415636"/>
                  <a:pt x="1202444" y="427243"/>
                  <a:pt x="1199408" y="439387"/>
                </a:cubicBezTo>
                <a:cubicBezTo>
                  <a:pt x="1197825" y="445718"/>
                  <a:pt x="1182470" y="512295"/>
                  <a:pt x="1175657" y="522515"/>
                </a:cubicBezTo>
                <a:cubicBezTo>
                  <a:pt x="1166341" y="536489"/>
                  <a:pt x="1151906" y="546266"/>
                  <a:pt x="1140031" y="558141"/>
                </a:cubicBezTo>
                <a:cubicBezTo>
                  <a:pt x="1110183" y="647688"/>
                  <a:pt x="1150446" y="537310"/>
                  <a:pt x="1104405" y="629393"/>
                </a:cubicBezTo>
                <a:cubicBezTo>
                  <a:pt x="1098807" y="640589"/>
                  <a:pt x="1101381" y="656168"/>
                  <a:pt x="1092530" y="665019"/>
                </a:cubicBezTo>
                <a:cubicBezTo>
                  <a:pt x="1083679" y="673870"/>
                  <a:pt x="1069312" y="675240"/>
                  <a:pt x="1056904" y="676894"/>
                </a:cubicBezTo>
                <a:cubicBezTo>
                  <a:pt x="1009656" y="683194"/>
                  <a:pt x="961901" y="684811"/>
                  <a:pt x="914400" y="688769"/>
                </a:cubicBezTo>
                <a:cubicBezTo>
                  <a:pt x="890649" y="696686"/>
                  <a:pt x="863979" y="698633"/>
                  <a:pt x="843148" y="712520"/>
                </a:cubicBezTo>
                <a:cubicBezTo>
                  <a:pt x="831273" y="720437"/>
                  <a:pt x="819136" y="727974"/>
                  <a:pt x="807522" y="736270"/>
                </a:cubicBezTo>
                <a:cubicBezTo>
                  <a:pt x="791416" y="747774"/>
                  <a:pt x="776805" y="761406"/>
                  <a:pt x="760021" y="771896"/>
                </a:cubicBezTo>
                <a:cubicBezTo>
                  <a:pt x="745009" y="781279"/>
                  <a:pt x="729769" y="791666"/>
                  <a:pt x="712519" y="795647"/>
                </a:cubicBezTo>
                <a:cubicBezTo>
                  <a:pt x="677592" y="803707"/>
                  <a:pt x="641267" y="803564"/>
                  <a:pt x="605641" y="807522"/>
                </a:cubicBezTo>
                <a:cubicBezTo>
                  <a:pt x="549185" y="845160"/>
                  <a:pt x="583554" y="826760"/>
                  <a:pt x="498763" y="855024"/>
                </a:cubicBezTo>
                <a:cubicBezTo>
                  <a:pt x="413340" y="883498"/>
                  <a:pt x="520019" y="848950"/>
                  <a:pt x="415636" y="878774"/>
                </a:cubicBezTo>
                <a:cubicBezTo>
                  <a:pt x="403600" y="882213"/>
                  <a:pt x="392326" y="888411"/>
                  <a:pt x="380010" y="890650"/>
                </a:cubicBezTo>
                <a:cubicBezTo>
                  <a:pt x="348611" y="896359"/>
                  <a:pt x="316675" y="898567"/>
                  <a:pt x="285008" y="902525"/>
                </a:cubicBezTo>
                <a:cubicBezTo>
                  <a:pt x="273133" y="906483"/>
                  <a:pt x="261657" y="911945"/>
                  <a:pt x="249382" y="914400"/>
                </a:cubicBezTo>
                <a:cubicBezTo>
                  <a:pt x="221935" y="919889"/>
                  <a:pt x="193064" y="918233"/>
                  <a:pt x="166254" y="926276"/>
                </a:cubicBezTo>
                <a:cubicBezTo>
                  <a:pt x="152584" y="930377"/>
                  <a:pt x="142503" y="942109"/>
                  <a:pt x="130628" y="950026"/>
                </a:cubicBezTo>
                <a:cubicBezTo>
                  <a:pt x="122711" y="961901"/>
                  <a:pt x="116015" y="974688"/>
                  <a:pt x="106878" y="985652"/>
                </a:cubicBezTo>
                <a:cubicBezTo>
                  <a:pt x="96127" y="998554"/>
                  <a:pt x="76991" y="1005495"/>
                  <a:pt x="71252" y="1021278"/>
                </a:cubicBezTo>
                <a:cubicBezTo>
                  <a:pt x="60345" y="1051271"/>
                  <a:pt x="63889" y="1084688"/>
                  <a:pt x="59376" y="1116281"/>
                </a:cubicBezTo>
                <a:cubicBezTo>
                  <a:pt x="55971" y="1140117"/>
                  <a:pt x="51459" y="1163782"/>
                  <a:pt x="47501" y="1187533"/>
                </a:cubicBezTo>
                <a:cubicBezTo>
                  <a:pt x="43543" y="1413164"/>
                  <a:pt x="43144" y="1638886"/>
                  <a:pt x="35626" y="1864426"/>
                </a:cubicBezTo>
                <a:cubicBezTo>
                  <a:pt x="35209" y="1876937"/>
                  <a:pt x="25303" y="1887631"/>
                  <a:pt x="23750" y="1900052"/>
                </a:cubicBezTo>
                <a:cubicBezTo>
                  <a:pt x="-5788" y="2136352"/>
                  <a:pt x="29582" y="1983600"/>
                  <a:pt x="0" y="2101933"/>
                </a:cubicBezTo>
                <a:cubicBezTo>
                  <a:pt x="19412" y="2179582"/>
                  <a:pt x="3838" y="2183781"/>
                  <a:pt x="142504" y="2137559"/>
                </a:cubicBezTo>
                <a:cubicBezTo>
                  <a:pt x="154379" y="2133601"/>
                  <a:pt x="147435" y="2112348"/>
                  <a:pt x="154379" y="2101933"/>
                </a:cubicBezTo>
                <a:cubicBezTo>
                  <a:pt x="163695" y="2087959"/>
                  <a:pt x="176151" y="2121725"/>
                  <a:pt x="178130" y="2078182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rostoručno 18"/>
          <p:cNvSpPr/>
          <p:nvPr/>
        </p:nvSpPr>
        <p:spPr>
          <a:xfrm>
            <a:off x="2101932" y="1045029"/>
            <a:ext cx="1270660" cy="2861953"/>
          </a:xfrm>
          <a:custGeom>
            <a:avLst/>
            <a:gdLst>
              <a:gd name="connsiteX0" fmla="*/ 1199408 w 1270660"/>
              <a:gd name="connsiteY0" fmla="*/ 2861953 h 2861953"/>
              <a:gd name="connsiteX1" fmla="*/ 1187533 w 1270660"/>
              <a:gd name="connsiteY1" fmla="*/ 2755075 h 2861953"/>
              <a:gd name="connsiteX2" fmla="*/ 1151907 w 1270660"/>
              <a:gd name="connsiteY2" fmla="*/ 2648197 h 2861953"/>
              <a:gd name="connsiteX3" fmla="*/ 1128156 w 1270660"/>
              <a:gd name="connsiteY3" fmla="*/ 2553194 h 2861953"/>
              <a:gd name="connsiteX4" fmla="*/ 1116281 w 1270660"/>
              <a:gd name="connsiteY4" fmla="*/ 2481942 h 2861953"/>
              <a:gd name="connsiteX5" fmla="*/ 1092530 w 1270660"/>
              <a:gd name="connsiteY5" fmla="*/ 2434441 h 2861953"/>
              <a:gd name="connsiteX6" fmla="*/ 1080655 w 1270660"/>
              <a:gd name="connsiteY6" fmla="*/ 2398815 h 2861953"/>
              <a:gd name="connsiteX7" fmla="*/ 1068780 w 1270660"/>
              <a:gd name="connsiteY7" fmla="*/ 2351314 h 2861953"/>
              <a:gd name="connsiteX8" fmla="*/ 1045029 w 1270660"/>
              <a:gd name="connsiteY8" fmla="*/ 2232561 h 2861953"/>
              <a:gd name="connsiteX9" fmla="*/ 997528 w 1270660"/>
              <a:gd name="connsiteY9" fmla="*/ 2125683 h 2861953"/>
              <a:gd name="connsiteX10" fmla="*/ 973777 w 1270660"/>
              <a:gd name="connsiteY10" fmla="*/ 2030680 h 2861953"/>
              <a:gd name="connsiteX11" fmla="*/ 961902 w 1270660"/>
              <a:gd name="connsiteY11" fmla="*/ 1995054 h 2861953"/>
              <a:gd name="connsiteX12" fmla="*/ 950026 w 1270660"/>
              <a:gd name="connsiteY12" fmla="*/ 1935677 h 2861953"/>
              <a:gd name="connsiteX13" fmla="*/ 926276 w 1270660"/>
              <a:gd name="connsiteY13" fmla="*/ 1864426 h 2861953"/>
              <a:gd name="connsiteX14" fmla="*/ 902525 w 1270660"/>
              <a:gd name="connsiteY14" fmla="*/ 1745672 h 2861953"/>
              <a:gd name="connsiteX15" fmla="*/ 878774 w 1270660"/>
              <a:gd name="connsiteY15" fmla="*/ 1626919 h 2861953"/>
              <a:gd name="connsiteX16" fmla="*/ 855024 w 1270660"/>
              <a:gd name="connsiteY16" fmla="*/ 1591293 h 2861953"/>
              <a:gd name="connsiteX17" fmla="*/ 831273 w 1270660"/>
              <a:gd name="connsiteY17" fmla="*/ 1520041 h 2861953"/>
              <a:gd name="connsiteX18" fmla="*/ 819398 w 1270660"/>
              <a:gd name="connsiteY18" fmla="*/ 1484415 h 2861953"/>
              <a:gd name="connsiteX19" fmla="*/ 795647 w 1270660"/>
              <a:gd name="connsiteY19" fmla="*/ 1401288 h 2861953"/>
              <a:gd name="connsiteX20" fmla="*/ 771897 w 1270660"/>
              <a:gd name="connsiteY20" fmla="*/ 1365662 h 2861953"/>
              <a:gd name="connsiteX21" fmla="*/ 748146 w 1270660"/>
              <a:gd name="connsiteY21" fmla="*/ 1282535 h 2861953"/>
              <a:gd name="connsiteX22" fmla="*/ 724395 w 1270660"/>
              <a:gd name="connsiteY22" fmla="*/ 1246909 h 2861953"/>
              <a:gd name="connsiteX23" fmla="*/ 700645 w 1270660"/>
              <a:gd name="connsiteY23" fmla="*/ 1140031 h 2861953"/>
              <a:gd name="connsiteX24" fmla="*/ 688769 w 1270660"/>
              <a:gd name="connsiteY24" fmla="*/ 1092529 h 2861953"/>
              <a:gd name="connsiteX25" fmla="*/ 665019 w 1270660"/>
              <a:gd name="connsiteY25" fmla="*/ 1009402 h 2861953"/>
              <a:gd name="connsiteX26" fmla="*/ 629393 w 1270660"/>
              <a:gd name="connsiteY26" fmla="*/ 878774 h 2861953"/>
              <a:gd name="connsiteX27" fmla="*/ 617517 w 1270660"/>
              <a:gd name="connsiteY27" fmla="*/ 843148 h 2861953"/>
              <a:gd name="connsiteX28" fmla="*/ 605642 w 1270660"/>
              <a:gd name="connsiteY28" fmla="*/ 807522 h 2861953"/>
              <a:gd name="connsiteX29" fmla="*/ 558141 w 1270660"/>
              <a:gd name="connsiteY29" fmla="*/ 724394 h 2861953"/>
              <a:gd name="connsiteX30" fmla="*/ 546265 w 1270660"/>
              <a:gd name="connsiteY30" fmla="*/ 688768 h 2861953"/>
              <a:gd name="connsiteX31" fmla="*/ 498764 w 1270660"/>
              <a:gd name="connsiteY31" fmla="*/ 617516 h 2861953"/>
              <a:gd name="connsiteX32" fmla="*/ 427512 w 1270660"/>
              <a:gd name="connsiteY32" fmla="*/ 534389 h 2861953"/>
              <a:gd name="connsiteX33" fmla="*/ 403762 w 1270660"/>
              <a:gd name="connsiteY33" fmla="*/ 498763 h 2861953"/>
              <a:gd name="connsiteX34" fmla="*/ 368136 w 1270660"/>
              <a:gd name="connsiteY34" fmla="*/ 415636 h 2861953"/>
              <a:gd name="connsiteX35" fmla="*/ 332510 w 1270660"/>
              <a:gd name="connsiteY35" fmla="*/ 368135 h 2861953"/>
              <a:gd name="connsiteX36" fmla="*/ 308759 w 1270660"/>
              <a:gd name="connsiteY36" fmla="*/ 332509 h 2861953"/>
              <a:gd name="connsiteX37" fmla="*/ 273133 w 1270660"/>
              <a:gd name="connsiteY37" fmla="*/ 308758 h 2861953"/>
              <a:gd name="connsiteX38" fmla="*/ 237507 w 1270660"/>
              <a:gd name="connsiteY38" fmla="*/ 261257 h 2861953"/>
              <a:gd name="connsiteX39" fmla="*/ 166255 w 1270660"/>
              <a:gd name="connsiteY39" fmla="*/ 213755 h 2861953"/>
              <a:gd name="connsiteX40" fmla="*/ 130629 w 1270660"/>
              <a:gd name="connsiteY40" fmla="*/ 190005 h 2861953"/>
              <a:gd name="connsiteX41" fmla="*/ 83128 w 1270660"/>
              <a:gd name="connsiteY41" fmla="*/ 118753 h 2861953"/>
              <a:gd name="connsiteX42" fmla="*/ 59377 w 1270660"/>
              <a:gd name="connsiteY42" fmla="*/ 83127 h 2861953"/>
              <a:gd name="connsiteX43" fmla="*/ 47502 w 1270660"/>
              <a:gd name="connsiteY43" fmla="*/ 47501 h 2861953"/>
              <a:gd name="connsiteX44" fmla="*/ 23751 w 1270660"/>
              <a:gd name="connsiteY44" fmla="*/ 11875 h 2861953"/>
              <a:gd name="connsiteX45" fmla="*/ 59377 w 1270660"/>
              <a:gd name="connsiteY45" fmla="*/ 0 h 2861953"/>
              <a:gd name="connsiteX46" fmla="*/ 71252 w 1270660"/>
              <a:gd name="connsiteY46" fmla="*/ 47501 h 2861953"/>
              <a:gd name="connsiteX47" fmla="*/ 47502 w 1270660"/>
              <a:gd name="connsiteY47" fmla="*/ 190005 h 2861953"/>
              <a:gd name="connsiteX48" fmla="*/ 11876 w 1270660"/>
              <a:gd name="connsiteY48" fmla="*/ 296883 h 2861953"/>
              <a:gd name="connsiteX49" fmla="*/ 0 w 1270660"/>
              <a:gd name="connsiteY49" fmla="*/ 368135 h 2861953"/>
              <a:gd name="connsiteX50" fmla="*/ 11876 w 1270660"/>
              <a:gd name="connsiteY50" fmla="*/ 475013 h 2861953"/>
              <a:gd name="connsiteX51" fmla="*/ 47502 w 1270660"/>
              <a:gd name="connsiteY51" fmla="*/ 510639 h 2861953"/>
              <a:gd name="connsiteX52" fmla="*/ 83128 w 1270660"/>
              <a:gd name="connsiteY52" fmla="*/ 534389 h 2861953"/>
              <a:gd name="connsiteX53" fmla="*/ 166255 w 1270660"/>
              <a:gd name="connsiteY53" fmla="*/ 605641 h 2861953"/>
              <a:gd name="connsiteX54" fmla="*/ 190006 w 1270660"/>
              <a:gd name="connsiteY54" fmla="*/ 653142 h 2861953"/>
              <a:gd name="connsiteX55" fmla="*/ 237507 w 1270660"/>
              <a:gd name="connsiteY55" fmla="*/ 736270 h 2861953"/>
              <a:gd name="connsiteX56" fmla="*/ 296884 w 1270660"/>
              <a:gd name="connsiteY56" fmla="*/ 843148 h 2861953"/>
              <a:gd name="connsiteX57" fmla="*/ 308759 w 1270660"/>
              <a:gd name="connsiteY57" fmla="*/ 890649 h 2861953"/>
              <a:gd name="connsiteX58" fmla="*/ 332510 w 1270660"/>
              <a:gd name="connsiteY58" fmla="*/ 926275 h 2861953"/>
              <a:gd name="connsiteX59" fmla="*/ 356260 w 1270660"/>
              <a:gd name="connsiteY59" fmla="*/ 973776 h 2861953"/>
              <a:gd name="connsiteX60" fmla="*/ 403762 w 1270660"/>
              <a:gd name="connsiteY60" fmla="*/ 1080654 h 2861953"/>
              <a:gd name="connsiteX61" fmla="*/ 451263 w 1270660"/>
              <a:gd name="connsiteY61" fmla="*/ 1151906 h 2861953"/>
              <a:gd name="connsiteX62" fmla="*/ 475013 w 1270660"/>
              <a:gd name="connsiteY62" fmla="*/ 1187532 h 2861953"/>
              <a:gd name="connsiteX63" fmla="*/ 510639 w 1270660"/>
              <a:gd name="connsiteY63" fmla="*/ 1223158 h 2861953"/>
              <a:gd name="connsiteX64" fmla="*/ 534390 w 1270660"/>
              <a:gd name="connsiteY64" fmla="*/ 1270659 h 2861953"/>
              <a:gd name="connsiteX65" fmla="*/ 570016 w 1270660"/>
              <a:gd name="connsiteY65" fmla="*/ 1318161 h 2861953"/>
              <a:gd name="connsiteX66" fmla="*/ 593767 w 1270660"/>
              <a:gd name="connsiteY66" fmla="*/ 1353787 h 2861953"/>
              <a:gd name="connsiteX67" fmla="*/ 688769 w 1270660"/>
              <a:gd name="connsiteY67" fmla="*/ 1448789 h 2861953"/>
              <a:gd name="connsiteX68" fmla="*/ 724395 w 1270660"/>
              <a:gd name="connsiteY68" fmla="*/ 1484415 h 2861953"/>
              <a:gd name="connsiteX69" fmla="*/ 748146 w 1270660"/>
              <a:gd name="connsiteY69" fmla="*/ 1555667 h 2861953"/>
              <a:gd name="connsiteX70" fmla="*/ 760021 w 1270660"/>
              <a:gd name="connsiteY70" fmla="*/ 1615044 h 2861953"/>
              <a:gd name="connsiteX71" fmla="*/ 783772 w 1270660"/>
              <a:gd name="connsiteY71" fmla="*/ 1745672 h 2861953"/>
              <a:gd name="connsiteX72" fmla="*/ 819398 w 1270660"/>
              <a:gd name="connsiteY72" fmla="*/ 1828800 h 2861953"/>
              <a:gd name="connsiteX73" fmla="*/ 819398 w 1270660"/>
              <a:gd name="connsiteY73" fmla="*/ 2054431 h 2861953"/>
              <a:gd name="connsiteX74" fmla="*/ 795647 w 1270660"/>
              <a:gd name="connsiteY74" fmla="*/ 2125683 h 2861953"/>
              <a:gd name="connsiteX75" fmla="*/ 771897 w 1270660"/>
              <a:gd name="connsiteY75" fmla="*/ 2220685 h 2861953"/>
              <a:gd name="connsiteX76" fmla="*/ 760021 w 1270660"/>
              <a:gd name="connsiteY76" fmla="*/ 2291937 h 2861953"/>
              <a:gd name="connsiteX77" fmla="*/ 736271 w 1270660"/>
              <a:gd name="connsiteY77" fmla="*/ 2363189 h 2861953"/>
              <a:gd name="connsiteX78" fmla="*/ 748146 w 1270660"/>
              <a:gd name="connsiteY78" fmla="*/ 2493818 h 2861953"/>
              <a:gd name="connsiteX79" fmla="*/ 783772 w 1270660"/>
              <a:gd name="connsiteY79" fmla="*/ 2529444 h 2861953"/>
              <a:gd name="connsiteX80" fmla="*/ 807523 w 1270660"/>
              <a:gd name="connsiteY80" fmla="*/ 2565070 h 2861953"/>
              <a:gd name="connsiteX81" fmla="*/ 855024 w 1270660"/>
              <a:gd name="connsiteY81" fmla="*/ 2588820 h 2861953"/>
              <a:gd name="connsiteX82" fmla="*/ 890650 w 1270660"/>
              <a:gd name="connsiteY82" fmla="*/ 2612571 h 2861953"/>
              <a:gd name="connsiteX83" fmla="*/ 973777 w 1270660"/>
              <a:gd name="connsiteY83" fmla="*/ 2719449 h 2861953"/>
              <a:gd name="connsiteX84" fmla="*/ 1045029 w 1270660"/>
              <a:gd name="connsiteY84" fmla="*/ 2778826 h 2861953"/>
              <a:gd name="connsiteX85" fmla="*/ 1068780 w 1270660"/>
              <a:gd name="connsiteY85" fmla="*/ 2814452 h 2861953"/>
              <a:gd name="connsiteX86" fmla="*/ 1246910 w 1270660"/>
              <a:gd name="connsiteY86" fmla="*/ 2802576 h 2861953"/>
              <a:gd name="connsiteX87" fmla="*/ 1270660 w 1270660"/>
              <a:gd name="connsiteY87" fmla="*/ 2766950 h 286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70660" h="2861953">
                <a:moveTo>
                  <a:pt x="1199408" y="2861953"/>
                </a:moveTo>
                <a:cubicBezTo>
                  <a:pt x="1195450" y="2826327"/>
                  <a:pt x="1195309" y="2790067"/>
                  <a:pt x="1187533" y="2755075"/>
                </a:cubicBezTo>
                <a:cubicBezTo>
                  <a:pt x="1179387" y="2718416"/>
                  <a:pt x="1159272" y="2685021"/>
                  <a:pt x="1151907" y="2648197"/>
                </a:cubicBezTo>
                <a:cubicBezTo>
                  <a:pt x="1137577" y="2576545"/>
                  <a:pt x="1146415" y="2607968"/>
                  <a:pt x="1128156" y="2553194"/>
                </a:cubicBezTo>
                <a:cubicBezTo>
                  <a:pt x="1124198" y="2529443"/>
                  <a:pt x="1123200" y="2505005"/>
                  <a:pt x="1116281" y="2481942"/>
                </a:cubicBezTo>
                <a:cubicBezTo>
                  <a:pt x="1111194" y="2464986"/>
                  <a:pt x="1099503" y="2450712"/>
                  <a:pt x="1092530" y="2434441"/>
                </a:cubicBezTo>
                <a:cubicBezTo>
                  <a:pt x="1087599" y="2422935"/>
                  <a:pt x="1084094" y="2410851"/>
                  <a:pt x="1080655" y="2398815"/>
                </a:cubicBezTo>
                <a:cubicBezTo>
                  <a:pt x="1076171" y="2383122"/>
                  <a:pt x="1071981" y="2367318"/>
                  <a:pt x="1068780" y="2351314"/>
                </a:cubicBezTo>
                <a:cubicBezTo>
                  <a:pt x="1060012" y="2307472"/>
                  <a:pt x="1058819" y="2273930"/>
                  <a:pt x="1045029" y="2232561"/>
                </a:cubicBezTo>
                <a:cubicBezTo>
                  <a:pt x="1017412" y="2149711"/>
                  <a:pt x="1028562" y="2198095"/>
                  <a:pt x="997528" y="2125683"/>
                </a:cubicBezTo>
                <a:cubicBezTo>
                  <a:pt x="981238" y="2087674"/>
                  <a:pt x="984931" y="2075299"/>
                  <a:pt x="973777" y="2030680"/>
                </a:cubicBezTo>
                <a:cubicBezTo>
                  <a:pt x="970741" y="2018536"/>
                  <a:pt x="964938" y="2007198"/>
                  <a:pt x="961902" y="1995054"/>
                </a:cubicBezTo>
                <a:cubicBezTo>
                  <a:pt x="957007" y="1975472"/>
                  <a:pt x="955337" y="1955150"/>
                  <a:pt x="950026" y="1935677"/>
                </a:cubicBezTo>
                <a:cubicBezTo>
                  <a:pt x="943439" y="1911524"/>
                  <a:pt x="931186" y="1888975"/>
                  <a:pt x="926276" y="1864426"/>
                </a:cubicBezTo>
                <a:cubicBezTo>
                  <a:pt x="918359" y="1824841"/>
                  <a:pt x="909161" y="1785491"/>
                  <a:pt x="902525" y="1745672"/>
                </a:cubicBezTo>
                <a:cubicBezTo>
                  <a:pt x="899845" y="1729591"/>
                  <a:pt x="888439" y="1649470"/>
                  <a:pt x="878774" y="1626919"/>
                </a:cubicBezTo>
                <a:cubicBezTo>
                  <a:pt x="873152" y="1613801"/>
                  <a:pt x="860820" y="1604335"/>
                  <a:pt x="855024" y="1591293"/>
                </a:cubicBezTo>
                <a:cubicBezTo>
                  <a:pt x="844856" y="1568415"/>
                  <a:pt x="839190" y="1543792"/>
                  <a:pt x="831273" y="1520041"/>
                </a:cubicBezTo>
                <a:cubicBezTo>
                  <a:pt x="827315" y="1508166"/>
                  <a:pt x="822434" y="1496559"/>
                  <a:pt x="819398" y="1484415"/>
                </a:cubicBezTo>
                <a:cubicBezTo>
                  <a:pt x="815592" y="1469189"/>
                  <a:pt x="804167" y="1418329"/>
                  <a:pt x="795647" y="1401288"/>
                </a:cubicBezTo>
                <a:cubicBezTo>
                  <a:pt x="789264" y="1388523"/>
                  <a:pt x="779814" y="1377537"/>
                  <a:pt x="771897" y="1365662"/>
                </a:cubicBezTo>
                <a:cubicBezTo>
                  <a:pt x="763980" y="1337953"/>
                  <a:pt x="758849" y="1309292"/>
                  <a:pt x="748146" y="1282535"/>
                </a:cubicBezTo>
                <a:cubicBezTo>
                  <a:pt x="742845" y="1269283"/>
                  <a:pt x="728908" y="1260449"/>
                  <a:pt x="724395" y="1246909"/>
                </a:cubicBezTo>
                <a:cubicBezTo>
                  <a:pt x="712854" y="1212287"/>
                  <a:pt x="708851" y="1175591"/>
                  <a:pt x="700645" y="1140031"/>
                </a:cubicBezTo>
                <a:cubicBezTo>
                  <a:pt x="696975" y="1124128"/>
                  <a:pt x="693253" y="1108222"/>
                  <a:pt x="688769" y="1092529"/>
                </a:cubicBezTo>
                <a:cubicBezTo>
                  <a:pt x="668932" y="1023102"/>
                  <a:pt x="683581" y="1092930"/>
                  <a:pt x="665019" y="1009402"/>
                </a:cubicBezTo>
                <a:cubicBezTo>
                  <a:pt x="642641" y="908703"/>
                  <a:pt x="666461" y="989979"/>
                  <a:pt x="629393" y="878774"/>
                </a:cubicBezTo>
                <a:lnTo>
                  <a:pt x="617517" y="843148"/>
                </a:lnTo>
                <a:cubicBezTo>
                  <a:pt x="613559" y="831273"/>
                  <a:pt x="612586" y="817937"/>
                  <a:pt x="605642" y="807522"/>
                </a:cubicBezTo>
                <a:cubicBezTo>
                  <a:pt x="581786" y="771739"/>
                  <a:pt x="576224" y="766587"/>
                  <a:pt x="558141" y="724394"/>
                </a:cubicBezTo>
                <a:cubicBezTo>
                  <a:pt x="553210" y="712888"/>
                  <a:pt x="552344" y="699710"/>
                  <a:pt x="546265" y="688768"/>
                </a:cubicBezTo>
                <a:cubicBezTo>
                  <a:pt x="532402" y="663815"/>
                  <a:pt x="518948" y="637700"/>
                  <a:pt x="498764" y="617516"/>
                </a:cubicBezTo>
                <a:cubicBezTo>
                  <a:pt x="455608" y="574360"/>
                  <a:pt x="465595" y="587706"/>
                  <a:pt x="427512" y="534389"/>
                </a:cubicBezTo>
                <a:cubicBezTo>
                  <a:pt x="419216" y="522775"/>
                  <a:pt x="410145" y="511528"/>
                  <a:pt x="403762" y="498763"/>
                </a:cubicBezTo>
                <a:cubicBezTo>
                  <a:pt x="363363" y="417966"/>
                  <a:pt x="429904" y="514464"/>
                  <a:pt x="368136" y="415636"/>
                </a:cubicBezTo>
                <a:cubicBezTo>
                  <a:pt x="357646" y="398852"/>
                  <a:pt x="344014" y="384240"/>
                  <a:pt x="332510" y="368135"/>
                </a:cubicBezTo>
                <a:cubicBezTo>
                  <a:pt x="324214" y="356521"/>
                  <a:pt x="318851" y="342601"/>
                  <a:pt x="308759" y="332509"/>
                </a:cubicBezTo>
                <a:cubicBezTo>
                  <a:pt x="298667" y="322417"/>
                  <a:pt x="283225" y="318850"/>
                  <a:pt x="273133" y="308758"/>
                </a:cubicBezTo>
                <a:cubicBezTo>
                  <a:pt x="259138" y="294763"/>
                  <a:pt x="252300" y="274406"/>
                  <a:pt x="237507" y="261257"/>
                </a:cubicBezTo>
                <a:cubicBezTo>
                  <a:pt x="216172" y="242293"/>
                  <a:pt x="190006" y="229589"/>
                  <a:pt x="166255" y="213755"/>
                </a:cubicBezTo>
                <a:lnTo>
                  <a:pt x="130629" y="190005"/>
                </a:lnTo>
                <a:lnTo>
                  <a:pt x="83128" y="118753"/>
                </a:lnTo>
                <a:lnTo>
                  <a:pt x="59377" y="83127"/>
                </a:lnTo>
                <a:cubicBezTo>
                  <a:pt x="55419" y="71252"/>
                  <a:pt x="53100" y="58697"/>
                  <a:pt x="47502" y="47501"/>
                </a:cubicBezTo>
                <a:cubicBezTo>
                  <a:pt x="41119" y="34735"/>
                  <a:pt x="20289" y="25721"/>
                  <a:pt x="23751" y="11875"/>
                </a:cubicBezTo>
                <a:cubicBezTo>
                  <a:pt x="26787" y="-269"/>
                  <a:pt x="47502" y="3958"/>
                  <a:pt x="59377" y="0"/>
                </a:cubicBezTo>
                <a:cubicBezTo>
                  <a:pt x="63335" y="15834"/>
                  <a:pt x="71252" y="31180"/>
                  <a:pt x="71252" y="47501"/>
                </a:cubicBezTo>
                <a:cubicBezTo>
                  <a:pt x="71252" y="180244"/>
                  <a:pt x="66082" y="115685"/>
                  <a:pt x="47502" y="190005"/>
                </a:cubicBezTo>
                <a:cubicBezTo>
                  <a:pt x="24481" y="282086"/>
                  <a:pt x="51382" y="217868"/>
                  <a:pt x="11876" y="296883"/>
                </a:cubicBezTo>
                <a:cubicBezTo>
                  <a:pt x="7917" y="320634"/>
                  <a:pt x="0" y="344057"/>
                  <a:pt x="0" y="368135"/>
                </a:cubicBezTo>
                <a:cubicBezTo>
                  <a:pt x="0" y="403980"/>
                  <a:pt x="541" y="441007"/>
                  <a:pt x="11876" y="475013"/>
                </a:cubicBezTo>
                <a:cubicBezTo>
                  <a:pt x="17187" y="490945"/>
                  <a:pt x="34600" y="499888"/>
                  <a:pt x="47502" y="510639"/>
                </a:cubicBezTo>
                <a:cubicBezTo>
                  <a:pt x="58466" y="519776"/>
                  <a:pt x="71514" y="526093"/>
                  <a:pt x="83128" y="534389"/>
                </a:cubicBezTo>
                <a:cubicBezTo>
                  <a:pt x="106778" y="551282"/>
                  <a:pt x="148273" y="580466"/>
                  <a:pt x="166255" y="605641"/>
                </a:cubicBezTo>
                <a:cubicBezTo>
                  <a:pt x="176545" y="620046"/>
                  <a:pt x="181223" y="637772"/>
                  <a:pt x="190006" y="653142"/>
                </a:cubicBezTo>
                <a:cubicBezTo>
                  <a:pt x="218568" y="703126"/>
                  <a:pt x="213584" y="676463"/>
                  <a:pt x="237507" y="736270"/>
                </a:cubicBezTo>
                <a:cubicBezTo>
                  <a:pt x="276256" y="833141"/>
                  <a:pt x="237057" y="783321"/>
                  <a:pt x="296884" y="843148"/>
                </a:cubicBezTo>
                <a:cubicBezTo>
                  <a:pt x="300842" y="858982"/>
                  <a:pt x="302330" y="875648"/>
                  <a:pt x="308759" y="890649"/>
                </a:cubicBezTo>
                <a:cubicBezTo>
                  <a:pt x="314381" y="903767"/>
                  <a:pt x="325429" y="913883"/>
                  <a:pt x="332510" y="926275"/>
                </a:cubicBezTo>
                <a:cubicBezTo>
                  <a:pt x="341293" y="941645"/>
                  <a:pt x="349685" y="957340"/>
                  <a:pt x="356260" y="973776"/>
                </a:cubicBezTo>
                <a:cubicBezTo>
                  <a:pt x="398655" y="1079763"/>
                  <a:pt x="358068" y="1012114"/>
                  <a:pt x="403762" y="1080654"/>
                </a:cubicBezTo>
                <a:cubicBezTo>
                  <a:pt x="424631" y="1143264"/>
                  <a:pt x="401844" y="1092602"/>
                  <a:pt x="451263" y="1151906"/>
                </a:cubicBezTo>
                <a:cubicBezTo>
                  <a:pt x="460400" y="1162870"/>
                  <a:pt x="465876" y="1176568"/>
                  <a:pt x="475013" y="1187532"/>
                </a:cubicBezTo>
                <a:cubicBezTo>
                  <a:pt x="485764" y="1200434"/>
                  <a:pt x="500877" y="1209492"/>
                  <a:pt x="510639" y="1223158"/>
                </a:cubicBezTo>
                <a:cubicBezTo>
                  <a:pt x="520929" y="1237563"/>
                  <a:pt x="525008" y="1255647"/>
                  <a:pt x="534390" y="1270659"/>
                </a:cubicBezTo>
                <a:cubicBezTo>
                  <a:pt x="544880" y="1287443"/>
                  <a:pt x="558512" y="1302055"/>
                  <a:pt x="570016" y="1318161"/>
                </a:cubicBezTo>
                <a:cubicBezTo>
                  <a:pt x="578312" y="1329775"/>
                  <a:pt x="584166" y="1343226"/>
                  <a:pt x="593767" y="1353787"/>
                </a:cubicBezTo>
                <a:cubicBezTo>
                  <a:pt x="623892" y="1386925"/>
                  <a:pt x="657102" y="1417122"/>
                  <a:pt x="688769" y="1448789"/>
                </a:cubicBezTo>
                <a:lnTo>
                  <a:pt x="724395" y="1484415"/>
                </a:lnTo>
                <a:cubicBezTo>
                  <a:pt x="732312" y="1508166"/>
                  <a:pt x="743236" y="1531118"/>
                  <a:pt x="748146" y="1555667"/>
                </a:cubicBezTo>
                <a:cubicBezTo>
                  <a:pt x="752104" y="1575459"/>
                  <a:pt x="756410" y="1595185"/>
                  <a:pt x="760021" y="1615044"/>
                </a:cubicBezTo>
                <a:cubicBezTo>
                  <a:pt x="767077" y="1653852"/>
                  <a:pt x="773997" y="1706571"/>
                  <a:pt x="783772" y="1745672"/>
                </a:cubicBezTo>
                <a:cubicBezTo>
                  <a:pt x="792509" y="1780620"/>
                  <a:pt x="802404" y="1794812"/>
                  <a:pt x="819398" y="1828800"/>
                </a:cubicBezTo>
                <a:cubicBezTo>
                  <a:pt x="834165" y="1932174"/>
                  <a:pt x="840151" y="1929911"/>
                  <a:pt x="819398" y="2054431"/>
                </a:cubicBezTo>
                <a:cubicBezTo>
                  <a:pt x="815282" y="2079126"/>
                  <a:pt x="801719" y="2101395"/>
                  <a:pt x="795647" y="2125683"/>
                </a:cubicBezTo>
                <a:cubicBezTo>
                  <a:pt x="787730" y="2157350"/>
                  <a:pt x="777264" y="2188487"/>
                  <a:pt x="771897" y="2220685"/>
                </a:cubicBezTo>
                <a:cubicBezTo>
                  <a:pt x="767938" y="2244436"/>
                  <a:pt x="765861" y="2268578"/>
                  <a:pt x="760021" y="2291937"/>
                </a:cubicBezTo>
                <a:cubicBezTo>
                  <a:pt x="753949" y="2316225"/>
                  <a:pt x="736271" y="2363189"/>
                  <a:pt x="736271" y="2363189"/>
                </a:cubicBezTo>
                <a:cubicBezTo>
                  <a:pt x="740229" y="2406732"/>
                  <a:pt x="736135" y="2451778"/>
                  <a:pt x="748146" y="2493818"/>
                </a:cubicBezTo>
                <a:cubicBezTo>
                  <a:pt x="752760" y="2509966"/>
                  <a:pt x="773021" y="2516542"/>
                  <a:pt x="783772" y="2529444"/>
                </a:cubicBezTo>
                <a:cubicBezTo>
                  <a:pt x="792909" y="2540408"/>
                  <a:pt x="796559" y="2555933"/>
                  <a:pt x="807523" y="2565070"/>
                </a:cubicBezTo>
                <a:cubicBezTo>
                  <a:pt x="821123" y="2576403"/>
                  <a:pt x="839654" y="2580037"/>
                  <a:pt x="855024" y="2588820"/>
                </a:cubicBezTo>
                <a:cubicBezTo>
                  <a:pt x="867416" y="2595901"/>
                  <a:pt x="878775" y="2604654"/>
                  <a:pt x="890650" y="2612571"/>
                </a:cubicBezTo>
                <a:cubicBezTo>
                  <a:pt x="913146" y="2680062"/>
                  <a:pt x="893674" y="2639346"/>
                  <a:pt x="973777" y="2719449"/>
                </a:cubicBezTo>
                <a:cubicBezTo>
                  <a:pt x="1019495" y="2765167"/>
                  <a:pt x="995429" y="2745759"/>
                  <a:pt x="1045029" y="2778826"/>
                </a:cubicBezTo>
                <a:cubicBezTo>
                  <a:pt x="1052946" y="2790701"/>
                  <a:pt x="1057635" y="2805536"/>
                  <a:pt x="1068780" y="2814452"/>
                </a:cubicBezTo>
                <a:cubicBezTo>
                  <a:pt x="1110837" y="2848097"/>
                  <a:pt x="1243073" y="2803216"/>
                  <a:pt x="1246910" y="2802576"/>
                </a:cubicBezTo>
                <a:lnTo>
                  <a:pt x="1270660" y="2766950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ostoručno 20"/>
          <p:cNvSpPr/>
          <p:nvPr/>
        </p:nvSpPr>
        <p:spPr>
          <a:xfrm>
            <a:off x="1911927" y="1306286"/>
            <a:ext cx="1056904" cy="2683823"/>
          </a:xfrm>
          <a:custGeom>
            <a:avLst/>
            <a:gdLst>
              <a:gd name="connsiteX0" fmla="*/ 1045029 w 1056904"/>
              <a:gd name="connsiteY0" fmla="*/ 2553195 h 2683823"/>
              <a:gd name="connsiteX1" fmla="*/ 985652 w 1056904"/>
              <a:gd name="connsiteY1" fmla="*/ 2493818 h 2683823"/>
              <a:gd name="connsiteX2" fmla="*/ 950026 w 1056904"/>
              <a:gd name="connsiteY2" fmla="*/ 2422566 h 2683823"/>
              <a:gd name="connsiteX3" fmla="*/ 926276 w 1056904"/>
              <a:gd name="connsiteY3" fmla="*/ 2386940 h 2683823"/>
              <a:gd name="connsiteX4" fmla="*/ 890650 w 1056904"/>
              <a:gd name="connsiteY4" fmla="*/ 2327563 h 2683823"/>
              <a:gd name="connsiteX5" fmla="*/ 819398 w 1056904"/>
              <a:gd name="connsiteY5" fmla="*/ 2220685 h 2683823"/>
              <a:gd name="connsiteX6" fmla="*/ 748146 w 1056904"/>
              <a:gd name="connsiteY6" fmla="*/ 2101932 h 2683823"/>
              <a:gd name="connsiteX7" fmla="*/ 724395 w 1056904"/>
              <a:gd name="connsiteY7" fmla="*/ 2066306 h 2683823"/>
              <a:gd name="connsiteX8" fmla="*/ 700644 w 1056904"/>
              <a:gd name="connsiteY8" fmla="*/ 2030680 h 2683823"/>
              <a:gd name="connsiteX9" fmla="*/ 688769 w 1056904"/>
              <a:gd name="connsiteY9" fmla="*/ 1983179 h 2683823"/>
              <a:gd name="connsiteX10" fmla="*/ 665018 w 1056904"/>
              <a:gd name="connsiteY10" fmla="*/ 1947553 h 2683823"/>
              <a:gd name="connsiteX11" fmla="*/ 641268 w 1056904"/>
              <a:gd name="connsiteY11" fmla="*/ 1401288 h 2683823"/>
              <a:gd name="connsiteX12" fmla="*/ 629392 w 1056904"/>
              <a:gd name="connsiteY12" fmla="*/ 1318161 h 2683823"/>
              <a:gd name="connsiteX13" fmla="*/ 617517 w 1056904"/>
              <a:gd name="connsiteY13" fmla="*/ 1258784 h 2683823"/>
              <a:gd name="connsiteX14" fmla="*/ 605642 w 1056904"/>
              <a:gd name="connsiteY14" fmla="*/ 1175657 h 2683823"/>
              <a:gd name="connsiteX15" fmla="*/ 593767 w 1056904"/>
              <a:gd name="connsiteY15" fmla="*/ 1140031 h 2683823"/>
              <a:gd name="connsiteX16" fmla="*/ 570016 w 1056904"/>
              <a:gd name="connsiteY16" fmla="*/ 997527 h 2683823"/>
              <a:gd name="connsiteX17" fmla="*/ 534390 w 1056904"/>
              <a:gd name="connsiteY17" fmla="*/ 878774 h 2683823"/>
              <a:gd name="connsiteX18" fmla="*/ 475013 w 1056904"/>
              <a:gd name="connsiteY18" fmla="*/ 748145 h 2683823"/>
              <a:gd name="connsiteX19" fmla="*/ 427512 w 1056904"/>
              <a:gd name="connsiteY19" fmla="*/ 688769 h 2683823"/>
              <a:gd name="connsiteX20" fmla="*/ 368135 w 1056904"/>
              <a:gd name="connsiteY20" fmla="*/ 593766 h 2683823"/>
              <a:gd name="connsiteX21" fmla="*/ 320634 w 1056904"/>
              <a:gd name="connsiteY21" fmla="*/ 546265 h 2683823"/>
              <a:gd name="connsiteX22" fmla="*/ 308759 w 1056904"/>
              <a:gd name="connsiteY22" fmla="*/ 510639 h 2683823"/>
              <a:gd name="connsiteX23" fmla="*/ 261257 w 1056904"/>
              <a:gd name="connsiteY23" fmla="*/ 439387 h 2683823"/>
              <a:gd name="connsiteX24" fmla="*/ 225631 w 1056904"/>
              <a:gd name="connsiteY24" fmla="*/ 368135 h 2683823"/>
              <a:gd name="connsiteX25" fmla="*/ 213756 w 1056904"/>
              <a:gd name="connsiteY25" fmla="*/ 332509 h 2683823"/>
              <a:gd name="connsiteX26" fmla="*/ 166255 w 1056904"/>
              <a:gd name="connsiteY26" fmla="*/ 261257 h 2683823"/>
              <a:gd name="connsiteX27" fmla="*/ 142504 w 1056904"/>
              <a:gd name="connsiteY27" fmla="*/ 225631 h 2683823"/>
              <a:gd name="connsiteX28" fmla="*/ 106878 w 1056904"/>
              <a:gd name="connsiteY28" fmla="*/ 71252 h 2683823"/>
              <a:gd name="connsiteX29" fmla="*/ 83128 w 1056904"/>
              <a:gd name="connsiteY29" fmla="*/ 0 h 2683823"/>
              <a:gd name="connsiteX30" fmla="*/ 47502 w 1056904"/>
              <a:gd name="connsiteY30" fmla="*/ 11875 h 2683823"/>
              <a:gd name="connsiteX31" fmla="*/ 35626 w 1056904"/>
              <a:gd name="connsiteY31" fmla="*/ 47501 h 2683823"/>
              <a:gd name="connsiteX32" fmla="*/ 0 w 1056904"/>
              <a:gd name="connsiteY32" fmla="*/ 118753 h 2683823"/>
              <a:gd name="connsiteX33" fmla="*/ 23751 w 1056904"/>
              <a:gd name="connsiteY33" fmla="*/ 237506 h 2683823"/>
              <a:gd name="connsiteX34" fmla="*/ 47502 w 1056904"/>
              <a:gd name="connsiteY34" fmla="*/ 273132 h 2683823"/>
              <a:gd name="connsiteX35" fmla="*/ 71252 w 1056904"/>
              <a:gd name="connsiteY35" fmla="*/ 380010 h 2683823"/>
              <a:gd name="connsiteX36" fmla="*/ 83128 w 1056904"/>
              <a:gd name="connsiteY36" fmla="*/ 415636 h 2683823"/>
              <a:gd name="connsiteX37" fmla="*/ 106878 w 1056904"/>
              <a:gd name="connsiteY37" fmla="*/ 534389 h 2683823"/>
              <a:gd name="connsiteX38" fmla="*/ 118754 w 1056904"/>
              <a:gd name="connsiteY38" fmla="*/ 570015 h 2683823"/>
              <a:gd name="connsiteX39" fmla="*/ 142504 w 1056904"/>
              <a:gd name="connsiteY39" fmla="*/ 605641 h 2683823"/>
              <a:gd name="connsiteX40" fmla="*/ 178130 w 1056904"/>
              <a:gd name="connsiteY40" fmla="*/ 712519 h 2683823"/>
              <a:gd name="connsiteX41" fmla="*/ 201881 w 1056904"/>
              <a:gd name="connsiteY41" fmla="*/ 783771 h 2683823"/>
              <a:gd name="connsiteX42" fmla="*/ 261257 w 1056904"/>
              <a:gd name="connsiteY42" fmla="*/ 855023 h 2683823"/>
              <a:gd name="connsiteX43" fmla="*/ 285008 w 1056904"/>
              <a:gd name="connsiteY43" fmla="*/ 926275 h 2683823"/>
              <a:gd name="connsiteX44" fmla="*/ 308759 w 1056904"/>
              <a:gd name="connsiteY44" fmla="*/ 1033153 h 2683823"/>
              <a:gd name="connsiteX45" fmla="*/ 332509 w 1056904"/>
              <a:gd name="connsiteY45" fmla="*/ 1140031 h 2683823"/>
              <a:gd name="connsiteX46" fmla="*/ 356260 w 1056904"/>
              <a:gd name="connsiteY46" fmla="*/ 1175657 h 2683823"/>
              <a:gd name="connsiteX47" fmla="*/ 368135 w 1056904"/>
              <a:gd name="connsiteY47" fmla="*/ 1211283 h 2683823"/>
              <a:gd name="connsiteX48" fmla="*/ 427512 w 1056904"/>
              <a:gd name="connsiteY48" fmla="*/ 1282535 h 2683823"/>
              <a:gd name="connsiteX49" fmla="*/ 463138 w 1056904"/>
              <a:gd name="connsiteY49" fmla="*/ 1306285 h 2683823"/>
              <a:gd name="connsiteX50" fmla="*/ 510639 w 1056904"/>
              <a:gd name="connsiteY50" fmla="*/ 1377537 h 2683823"/>
              <a:gd name="connsiteX51" fmla="*/ 534390 w 1056904"/>
              <a:gd name="connsiteY51" fmla="*/ 1448789 h 2683823"/>
              <a:gd name="connsiteX52" fmla="*/ 546265 w 1056904"/>
              <a:gd name="connsiteY52" fmla="*/ 1484415 h 2683823"/>
              <a:gd name="connsiteX53" fmla="*/ 570016 w 1056904"/>
              <a:gd name="connsiteY53" fmla="*/ 1567543 h 2683823"/>
              <a:gd name="connsiteX54" fmla="*/ 546265 w 1056904"/>
              <a:gd name="connsiteY54" fmla="*/ 2149433 h 2683823"/>
              <a:gd name="connsiteX55" fmla="*/ 570016 w 1056904"/>
              <a:gd name="connsiteY55" fmla="*/ 2315688 h 2683823"/>
              <a:gd name="connsiteX56" fmla="*/ 593767 w 1056904"/>
              <a:gd name="connsiteY56" fmla="*/ 2363189 h 2683823"/>
              <a:gd name="connsiteX57" fmla="*/ 641268 w 1056904"/>
              <a:gd name="connsiteY57" fmla="*/ 2446317 h 2683823"/>
              <a:gd name="connsiteX58" fmla="*/ 653143 w 1056904"/>
              <a:gd name="connsiteY58" fmla="*/ 2481943 h 2683823"/>
              <a:gd name="connsiteX59" fmla="*/ 676894 w 1056904"/>
              <a:gd name="connsiteY59" fmla="*/ 2517569 h 2683823"/>
              <a:gd name="connsiteX60" fmla="*/ 712520 w 1056904"/>
              <a:gd name="connsiteY60" fmla="*/ 2588820 h 2683823"/>
              <a:gd name="connsiteX61" fmla="*/ 760021 w 1056904"/>
              <a:gd name="connsiteY61" fmla="*/ 2612571 h 2683823"/>
              <a:gd name="connsiteX62" fmla="*/ 855024 w 1056904"/>
              <a:gd name="connsiteY62" fmla="*/ 2671948 h 2683823"/>
              <a:gd name="connsiteX63" fmla="*/ 890650 w 1056904"/>
              <a:gd name="connsiteY63" fmla="*/ 2683823 h 2683823"/>
              <a:gd name="connsiteX64" fmla="*/ 938151 w 1056904"/>
              <a:gd name="connsiteY64" fmla="*/ 2636322 h 2683823"/>
              <a:gd name="connsiteX65" fmla="*/ 961902 w 1056904"/>
              <a:gd name="connsiteY65" fmla="*/ 2600696 h 2683823"/>
              <a:gd name="connsiteX66" fmla="*/ 997528 w 1056904"/>
              <a:gd name="connsiteY66" fmla="*/ 2588820 h 2683823"/>
              <a:gd name="connsiteX67" fmla="*/ 1033154 w 1056904"/>
              <a:gd name="connsiteY67" fmla="*/ 2565070 h 2683823"/>
              <a:gd name="connsiteX68" fmla="*/ 1045029 w 1056904"/>
              <a:gd name="connsiteY68" fmla="*/ 2505693 h 2683823"/>
              <a:gd name="connsiteX69" fmla="*/ 1056904 w 1056904"/>
              <a:gd name="connsiteY69" fmla="*/ 2470067 h 2683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56904" h="2683823">
                <a:moveTo>
                  <a:pt x="1045029" y="2553195"/>
                </a:moveTo>
                <a:cubicBezTo>
                  <a:pt x="1025237" y="2533403"/>
                  <a:pt x="1004084" y="2514883"/>
                  <a:pt x="985652" y="2493818"/>
                </a:cubicBezTo>
                <a:cubicBezTo>
                  <a:pt x="945951" y="2448445"/>
                  <a:pt x="974316" y="2471145"/>
                  <a:pt x="950026" y="2422566"/>
                </a:cubicBezTo>
                <a:cubicBezTo>
                  <a:pt x="943643" y="2409801"/>
                  <a:pt x="933840" y="2399043"/>
                  <a:pt x="926276" y="2386940"/>
                </a:cubicBezTo>
                <a:cubicBezTo>
                  <a:pt x="914043" y="2367367"/>
                  <a:pt x="903453" y="2346768"/>
                  <a:pt x="890650" y="2327563"/>
                </a:cubicBezTo>
                <a:cubicBezTo>
                  <a:pt x="831142" y="2238302"/>
                  <a:pt x="876907" y="2324200"/>
                  <a:pt x="819398" y="2220685"/>
                </a:cubicBezTo>
                <a:cubicBezTo>
                  <a:pt x="758541" y="2111143"/>
                  <a:pt x="844714" y="2246784"/>
                  <a:pt x="748146" y="2101932"/>
                </a:cubicBezTo>
                <a:lnTo>
                  <a:pt x="724395" y="2066306"/>
                </a:lnTo>
                <a:lnTo>
                  <a:pt x="700644" y="2030680"/>
                </a:lnTo>
                <a:cubicBezTo>
                  <a:pt x="696686" y="2014846"/>
                  <a:pt x="695198" y="1998180"/>
                  <a:pt x="688769" y="1983179"/>
                </a:cubicBezTo>
                <a:cubicBezTo>
                  <a:pt x="683147" y="1970061"/>
                  <a:pt x="665947" y="1961795"/>
                  <a:pt x="665018" y="1947553"/>
                </a:cubicBezTo>
                <a:cubicBezTo>
                  <a:pt x="625559" y="1342519"/>
                  <a:pt x="708989" y="1604456"/>
                  <a:pt x="641268" y="1401288"/>
                </a:cubicBezTo>
                <a:cubicBezTo>
                  <a:pt x="637309" y="1373579"/>
                  <a:pt x="633994" y="1345771"/>
                  <a:pt x="629392" y="1318161"/>
                </a:cubicBezTo>
                <a:cubicBezTo>
                  <a:pt x="626074" y="1298251"/>
                  <a:pt x="620835" y="1278694"/>
                  <a:pt x="617517" y="1258784"/>
                </a:cubicBezTo>
                <a:cubicBezTo>
                  <a:pt x="612916" y="1231175"/>
                  <a:pt x="611131" y="1203104"/>
                  <a:pt x="605642" y="1175657"/>
                </a:cubicBezTo>
                <a:cubicBezTo>
                  <a:pt x="603187" y="1163382"/>
                  <a:pt x="596222" y="1152306"/>
                  <a:pt x="593767" y="1140031"/>
                </a:cubicBezTo>
                <a:cubicBezTo>
                  <a:pt x="584323" y="1092810"/>
                  <a:pt x="581695" y="1044246"/>
                  <a:pt x="570016" y="997527"/>
                </a:cubicBezTo>
                <a:cubicBezTo>
                  <a:pt x="552068" y="925735"/>
                  <a:pt x="563303" y="965514"/>
                  <a:pt x="534390" y="878774"/>
                </a:cubicBezTo>
                <a:cubicBezTo>
                  <a:pt x="519364" y="833695"/>
                  <a:pt x="505360" y="786078"/>
                  <a:pt x="475013" y="748145"/>
                </a:cubicBezTo>
                <a:cubicBezTo>
                  <a:pt x="459179" y="728353"/>
                  <a:pt x="442047" y="709533"/>
                  <a:pt x="427512" y="688769"/>
                </a:cubicBezTo>
                <a:cubicBezTo>
                  <a:pt x="420713" y="679057"/>
                  <a:pt x="382324" y="610319"/>
                  <a:pt x="368135" y="593766"/>
                </a:cubicBezTo>
                <a:cubicBezTo>
                  <a:pt x="353562" y="576765"/>
                  <a:pt x="336468" y="562099"/>
                  <a:pt x="320634" y="546265"/>
                </a:cubicBezTo>
                <a:cubicBezTo>
                  <a:pt x="316676" y="534390"/>
                  <a:pt x="314838" y="521581"/>
                  <a:pt x="308759" y="510639"/>
                </a:cubicBezTo>
                <a:cubicBezTo>
                  <a:pt x="294896" y="485686"/>
                  <a:pt x="261257" y="439387"/>
                  <a:pt x="261257" y="439387"/>
                </a:cubicBezTo>
                <a:cubicBezTo>
                  <a:pt x="231409" y="349840"/>
                  <a:pt x="271672" y="460218"/>
                  <a:pt x="225631" y="368135"/>
                </a:cubicBezTo>
                <a:cubicBezTo>
                  <a:pt x="220033" y="356939"/>
                  <a:pt x="219835" y="343451"/>
                  <a:pt x="213756" y="332509"/>
                </a:cubicBezTo>
                <a:cubicBezTo>
                  <a:pt x="199894" y="307556"/>
                  <a:pt x="182089" y="285008"/>
                  <a:pt x="166255" y="261257"/>
                </a:cubicBezTo>
                <a:lnTo>
                  <a:pt x="142504" y="225631"/>
                </a:lnTo>
                <a:cubicBezTo>
                  <a:pt x="82327" y="45095"/>
                  <a:pt x="153126" y="271658"/>
                  <a:pt x="106878" y="71252"/>
                </a:cubicBezTo>
                <a:cubicBezTo>
                  <a:pt x="101249" y="46858"/>
                  <a:pt x="83128" y="0"/>
                  <a:pt x="83128" y="0"/>
                </a:cubicBezTo>
                <a:cubicBezTo>
                  <a:pt x="71253" y="3958"/>
                  <a:pt x="56353" y="3024"/>
                  <a:pt x="47502" y="11875"/>
                </a:cubicBezTo>
                <a:cubicBezTo>
                  <a:pt x="38651" y="20726"/>
                  <a:pt x="41224" y="36305"/>
                  <a:pt x="35626" y="47501"/>
                </a:cubicBezTo>
                <a:cubicBezTo>
                  <a:pt x="-10416" y="139584"/>
                  <a:pt x="29851" y="29206"/>
                  <a:pt x="0" y="118753"/>
                </a:cubicBezTo>
                <a:cubicBezTo>
                  <a:pt x="4376" y="149382"/>
                  <a:pt x="7171" y="204346"/>
                  <a:pt x="23751" y="237506"/>
                </a:cubicBezTo>
                <a:cubicBezTo>
                  <a:pt x="30134" y="250272"/>
                  <a:pt x="39585" y="261257"/>
                  <a:pt x="47502" y="273132"/>
                </a:cubicBezTo>
                <a:cubicBezTo>
                  <a:pt x="74236" y="353337"/>
                  <a:pt x="43383" y="254600"/>
                  <a:pt x="71252" y="380010"/>
                </a:cubicBezTo>
                <a:cubicBezTo>
                  <a:pt x="73968" y="392230"/>
                  <a:pt x="80313" y="403439"/>
                  <a:pt x="83128" y="415636"/>
                </a:cubicBezTo>
                <a:cubicBezTo>
                  <a:pt x="92205" y="454970"/>
                  <a:pt x="94112" y="496093"/>
                  <a:pt x="106878" y="534389"/>
                </a:cubicBezTo>
                <a:cubicBezTo>
                  <a:pt x="110837" y="546264"/>
                  <a:pt x="113156" y="558819"/>
                  <a:pt x="118754" y="570015"/>
                </a:cubicBezTo>
                <a:cubicBezTo>
                  <a:pt x="125137" y="582780"/>
                  <a:pt x="136708" y="592599"/>
                  <a:pt x="142504" y="605641"/>
                </a:cubicBezTo>
                <a:cubicBezTo>
                  <a:pt x="142509" y="605651"/>
                  <a:pt x="172191" y="694700"/>
                  <a:pt x="178130" y="712519"/>
                </a:cubicBezTo>
                <a:lnTo>
                  <a:pt x="201881" y="783771"/>
                </a:lnTo>
                <a:cubicBezTo>
                  <a:pt x="224255" y="806145"/>
                  <a:pt x="248030" y="825262"/>
                  <a:pt x="261257" y="855023"/>
                </a:cubicBezTo>
                <a:cubicBezTo>
                  <a:pt x="271425" y="877901"/>
                  <a:pt x="278936" y="901987"/>
                  <a:pt x="285008" y="926275"/>
                </a:cubicBezTo>
                <a:cubicBezTo>
                  <a:pt x="297713" y="977095"/>
                  <a:pt x="298710" y="977885"/>
                  <a:pt x="308759" y="1033153"/>
                </a:cubicBezTo>
                <a:cubicBezTo>
                  <a:pt x="313971" y="1061820"/>
                  <a:pt x="317554" y="1110120"/>
                  <a:pt x="332509" y="1140031"/>
                </a:cubicBezTo>
                <a:cubicBezTo>
                  <a:pt x="338892" y="1152797"/>
                  <a:pt x="348343" y="1163782"/>
                  <a:pt x="356260" y="1175657"/>
                </a:cubicBezTo>
                <a:cubicBezTo>
                  <a:pt x="360218" y="1187532"/>
                  <a:pt x="362537" y="1200087"/>
                  <a:pt x="368135" y="1211283"/>
                </a:cubicBezTo>
                <a:cubicBezTo>
                  <a:pt x="381479" y="1237971"/>
                  <a:pt x="405001" y="1263776"/>
                  <a:pt x="427512" y="1282535"/>
                </a:cubicBezTo>
                <a:cubicBezTo>
                  <a:pt x="438476" y="1291672"/>
                  <a:pt x="451263" y="1298368"/>
                  <a:pt x="463138" y="1306285"/>
                </a:cubicBezTo>
                <a:cubicBezTo>
                  <a:pt x="478972" y="1330036"/>
                  <a:pt x="501612" y="1350457"/>
                  <a:pt x="510639" y="1377537"/>
                </a:cubicBezTo>
                <a:lnTo>
                  <a:pt x="534390" y="1448789"/>
                </a:lnTo>
                <a:cubicBezTo>
                  <a:pt x="538348" y="1460664"/>
                  <a:pt x="543229" y="1472271"/>
                  <a:pt x="546265" y="1484415"/>
                </a:cubicBezTo>
                <a:cubicBezTo>
                  <a:pt x="561177" y="1544061"/>
                  <a:pt x="552980" y="1516433"/>
                  <a:pt x="570016" y="1567543"/>
                </a:cubicBezTo>
                <a:cubicBezTo>
                  <a:pt x="559571" y="1755559"/>
                  <a:pt x="546265" y="1965164"/>
                  <a:pt x="546265" y="2149433"/>
                </a:cubicBezTo>
                <a:cubicBezTo>
                  <a:pt x="546265" y="2178471"/>
                  <a:pt x="554031" y="2273062"/>
                  <a:pt x="570016" y="2315688"/>
                </a:cubicBezTo>
                <a:cubicBezTo>
                  <a:pt x="576232" y="2332263"/>
                  <a:pt x="585850" y="2347355"/>
                  <a:pt x="593767" y="2363189"/>
                </a:cubicBezTo>
                <a:cubicBezTo>
                  <a:pt x="618882" y="2463655"/>
                  <a:pt x="584668" y="2361417"/>
                  <a:pt x="641268" y="2446317"/>
                </a:cubicBezTo>
                <a:cubicBezTo>
                  <a:pt x="648212" y="2456732"/>
                  <a:pt x="647545" y="2470747"/>
                  <a:pt x="653143" y="2481943"/>
                </a:cubicBezTo>
                <a:cubicBezTo>
                  <a:pt x="659526" y="2494709"/>
                  <a:pt x="668977" y="2505694"/>
                  <a:pt x="676894" y="2517569"/>
                </a:cubicBezTo>
                <a:cubicBezTo>
                  <a:pt x="685000" y="2541887"/>
                  <a:pt x="691269" y="2571111"/>
                  <a:pt x="712520" y="2588820"/>
                </a:cubicBezTo>
                <a:cubicBezTo>
                  <a:pt x="726120" y="2600153"/>
                  <a:pt x="744187" y="2604654"/>
                  <a:pt x="760021" y="2612571"/>
                </a:cubicBezTo>
                <a:cubicBezTo>
                  <a:pt x="797659" y="2669027"/>
                  <a:pt x="770232" y="2643684"/>
                  <a:pt x="855024" y="2671948"/>
                </a:cubicBezTo>
                <a:lnTo>
                  <a:pt x="890650" y="2683823"/>
                </a:lnTo>
                <a:cubicBezTo>
                  <a:pt x="916559" y="2606094"/>
                  <a:pt x="880574" y="2682383"/>
                  <a:pt x="938151" y="2636322"/>
                </a:cubicBezTo>
                <a:cubicBezTo>
                  <a:pt x="949296" y="2627406"/>
                  <a:pt x="950757" y="2609612"/>
                  <a:pt x="961902" y="2600696"/>
                </a:cubicBezTo>
                <a:cubicBezTo>
                  <a:pt x="971677" y="2592876"/>
                  <a:pt x="986332" y="2594418"/>
                  <a:pt x="997528" y="2588820"/>
                </a:cubicBezTo>
                <a:cubicBezTo>
                  <a:pt x="1010293" y="2582437"/>
                  <a:pt x="1021279" y="2572987"/>
                  <a:pt x="1033154" y="2565070"/>
                </a:cubicBezTo>
                <a:cubicBezTo>
                  <a:pt x="1037112" y="2545278"/>
                  <a:pt x="1040134" y="2525275"/>
                  <a:pt x="1045029" y="2505693"/>
                </a:cubicBezTo>
                <a:cubicBezTo>
                  <a:pt x="1048065" y="2493549"/>
                  <a:pt x="1056904" y="2470067"/>
                  <a:pt x="1056904" y="2470067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Prostoručno 21"/>
          <p:cNvSpPr/>
          <p:nvPr/>
        </p:nvSpPr>
        <p:spPr>
          <a:xfrm>
            <a:off x="3309371" y="1983174"/>
            <a:ext cx="1666390" cy="2092513"/>
          </a:xfrm>
          <a:custGeom>
            <a:avLst/>
            <a:gdLst>
              <a:gd name="connsiteX0" fmla="*/ 86972 w 1666390"/>
              <a:gd name="connsiteY0" fmla="*/ 2054436 h 2092513"/>
              <a:gd name="connsiteX1" fmla="*/ 146348 w 1666390"/>
              <a:gd name="connsiteY1" fmla="*/ 2030686 h 2092513"/>
              <a:gd name="connsiteX2" fmla="*/ 253226 w 1666390"/>
              <a:gd name="connsiteY2" fmla="*/ 2006935 h 2092513"/>
              <a:gd name="connsiteX3" fmla="*/ 360104 w 1666390"/>
              <a:gd name="connsiteY3" fmla="*/ 1959434 h 2092513"/>
              <a:gd name="connsiteX4" fmla="*/ 443232 w 1666390"/>
              <a:gd name="connsiteY4" fmla="*/ 1923808 h 2092513"/>
              <a:gd name="connsiteX5" fmla="*/ 526359 w 1666390"/>
              <a:gd name="connsiteY5" fmla="*/ 1864431 h 2092513"/>
              <a:gd name="connsiteX6" fmla="*/ 621361 w 1666390"/>
              <a:gd name="connsiteY6" fmla="*/ 1805055 h 2092513"/>
              <a:gd name="connsiteX7" fmla="*/ 656987 w 1666390"/>
              <a:gd name="connsiteY7" fmla="*/ 1769429 h 2092513"/>
              <a:gd name="connsiteX8" fmla="*/ 716364 w 1666390"/>
              <a:gd name="connsiteY8" fmla="*/ 1733803 h 2092513"/>
              <a:gd name="connsiteX9" fmla="*/ 787616 w 1666390"/>
              <a:gd name="connsiteY9" fmla="*/ 1662551 h 2092513"/>
              <a:gd name="connsiteX10" fmla="*/ 835117 w 1666390"/>
              <a:gd name="connsiteY10" fmla="*/ 1615049 h 2092513"/>
              <a:gd name="connsiteX11" fmla="*/ 882619 w 1666390"/>
              <a:gd name="connsiteY11" fmla="*/ 1555673 h 2092513"/>
              <a:gd name="connsiteX12" fmla="*/ 930120 w 1666390"/>
              <a:gd name="connsiteY12" fmla="*/ 1520047 h 2092513"/>
              <a:gd name="connsiteX13" fmla="*/ 977621 w 1666390"/>
              <a:gd name="connsiteY13" fmla="*/ 1448795 h 2092513"/>
              <a:gd name="connsiteX14" fmla="*/ 1001372 w 1666390"/>
              <a:gd name="connsiteY14" fmla="*/ 1401294 h 2092513"/>
              <a:gd name="connsiteX15" fmla="*/ 1036998 w 1666390"/>
              <a:gd name="connsiteY15" fmla="*/ 1377543 h 2092513"/>
              <a:gd name="connsiteX16" fmla="*/ 1084499 w 1666390"/>
              <a:gd name="connsiteY16" fmla="*/ 1282540 h 2092513"/>
              <a:gd name="connsiteX17" fmla="*/ 1120125 w 1666390"/>
              <a:gd name="connsiteY17" fmla="*/ 1258790 h 2092513"/>
              <a:gd name="connsiteX18" fmla="*/ 1179502 w 1666390"/>
              <a:gd name="connsiteY18" fmla="*/ 1151912 h 2092513"/>
              <a:gd name="connsiteX19" fmla="*/ 1215128 w 1666390"/>
              <a:gd name="connsiteY19" fmla="*/ 1068784 h 2092513"/>
              <a:gd name="connsiteX20" fmla="*/ 1227003 w 1666390"/>
              <a:gd name="connsiteY20" fmla="*/ 831278 h 2092513"/>
              <a:gd name="connsiteX21" fmla="*/ 1238878 w 1666390"/>
              <a:gd name="connsiteY21" fmla="*/ 795652 h 2092513"/>
              <a:gd name="connsiteX22" fmla="*/ 1333881 w 1666390"/>
              <a:gd name="connsiteY22" fmla="*/ 712525 h 2092513"/>
              <a:gd name="connsiteX23" fmla="*/ 1405133 w 1666390"/>
              <a:gd name="connsiteY23" fmla="*/ 688774 h 2092513"/>
              <a:gd name="connsiteX24" fmla="*/ 1512011 w 1666390"/>
              <a:gd name="connsiteY24" fmla="*/ 605647 h 2092513"/>
              <a:gd name="connsiteX25" fmla="*/ 1547637 w 1666390"/>
              <a:gd name="connsiteY25" fmla="*/ 593771 h 2092513"/>
              <a:gd name="connsiteX26" fmla="*/ 1583263 w 1666390"/>
              <a:gd name="connsiteY26" fmla="*/ 558145 h 2092513"/>
              <a:gd name="connsiteX27" fmla="*/ 1642639 w 1666390"/>
              <a:gd name="connsiteY27" fmla="*/ 498769 h 2092513"/>
              <a:gd name="connsiteX28" fmla="*/ 1666390 w 1666390"/>
              <a:gd name="connsiteY28" fmla="*/ 427517 h 2092513"/>
              <a:gd name="connsiteX29" fmla="*/ 1654515 w 1666390"/>
              <a:gd name="connsiteY29" fmla="*/ 273138 h 2092513"/>
              <a:gd name="connsiteX30" fmla="*/ 1630764 w 1666390"/>
              <a:gd name="connsiteY30" fmla="*/ 178135 h 2092513"/>
              <a:gd name="connsiteX31" fmla="*/ 1618889 w 1666390"/>
              <a:gd name="connsiteY31" fmla="*/ 130634 h 2092513"/>
              <a:gd name="connsiteX32" fmla="*/ 1583263 w 1666390"/>
              <a:gd name="connsiteY32" fmla="*/ 59382 h 2092513"/>
              <a:gd name="connsiteX33" fmla="*/ 1571387 w 1666390"/>
              <a:gd name="connsiteY33" fmla="*/ 23756 h 2092513"/>
              <a:gd name="connsiteX34" fmla="*/ 1607013 w 1666390"/>
              <a:gd name="connsiteY34" fmla="*/ 11881 h 2092513"/>
              <a:gd name="connsiteX35" fmla="*/ 1571387 w 1666390"/>
              <a:gd name="connsiteY35" fmla="*/ 5 h 2092513"/>
              <a:gd name="connsiteX36" fmla="*/ 1535761 w 1666390"/>
              <a:gd name="connsiteY36" fmla="*/ 11881 h 2092513"/>
              <a:gd name="connsiteX37" fmla="*/ 1500135 w 1666390"/>
              <a:gd name="connsiteY37" fmla="*/ 47507 h 2092513"/>
              <a:gd name="connsiteX38" fmla="*/ 1464510 w 1666390"/>
              <a:gd name="connsiteY38" fmla="*/ 427517 h 2092513"/>
              <a:gd name="connsiteX39" fmla="*/ 1440759 w 1666390"/>
              <a:gd name="connsiteY39" fmla="*/ 498769 h 2092513"/>
              <a:gd name="connsiteX40" fmla="*/ 1417008 w 1666390"/>
              <a:gd name="connsiteY40" fmla="*/ 570021 h 2092513"/>
              <a:gd name="connsiteX41" fmla="*/ 1405133 w 1666390"/>
              <a:gd name="connsiteY41" fmla="*/ 605647 h 2092513"/>
              <a:gd name="connsiteX42" fmla="*/ 1333881 w 1666390"/>
              <a:gd name="connsiteY42" fmla="*/ 653148 h 2092513"/>
              <a:gd name="connsiteX43" fmla="*/ 1298255 w 1666390"/>
              <a:gd name="connsiteY43" fmla="*/ 676899 h 2092513"/>
              <a:gd name="connsiteX44" fmla="*/ 1262629 w 1666390"/>
              <a:gd name="connsiteY44" fmla="*/ 688774 h 2092513"/>
              <a:gd name="connsiteX45" fmla="*/ 1227003 w 1666390"/>
              <a:gd name="connsiteY45" fmla="*/ 712525 h 2092513"/>
              <a:gd name="connsiteX46" fmla="*/ 1203252 w 1666390"/>
              <a:gd name="connsiteY46" fmla="*/ 748151 h 2092513"/>
              <a:gd name="connsiteX47" fmla="*/ 1132000 w 1666390"/>
              <a:gd name="connsiteY47" fmla="*/ 771901 h 2092513"/>
              <a:gd name="connsiteX48" fmla="*/ 1060748 w 1666390"/>
              <a:gd name="connsiteY48" fmla="*/ 831278 h 2092513"/>
              <a:gd name="connsiteX49" fmla="*/ 1036998 w 1666390"/>
              <a:gd name="connsiteY49" fmla="*/ 866904 h 2092513"/>
              <a:gd name="connsiteX50" fmla="*/ 977621 w 1666390"/>
              <a:gd name="connsiteY50" fmla="*/ 938156 h 2092513"/>
              <a:gd name="connsiteX51" fmla="*/ 965746 w 1666390"/>
              <a:gd name="connsiteY51" fmla="*/ 973782 h 2092513"/>
              <a:gd name="connsiteX52" fmla="*/ 918245 w 1666390"/>
              <a:gd name="connsiteY52" fmla="*/ 1045034 h 2092513"/>
              <a:gd name="connsiteX53" fmla="*/ 906369 w 1666390"/>
              <a:gd name="connsiteY53" fmla="*/ 1140036 h 2092513"/>
              <a:gd name="connsiteX54" fmla="*/ 882619 w 1666390"/>
              <a:gd name="connsiteY54" fmla="*/ 1377543 h 2092513"/>
              <a:gd name="connsiteX55" fmla="*/ 846993 w 1666390"/>
              <a:gd name="connsiteY55" fmla="*/ 1448795 h 2092513"/>
              <a:gd name="connsiteX56" fmla="*/ 787616 w 1666390"/>
              <a:gd name="connsiteY56" fmla="*/ 1543797 h 2092513"/>
              <a:gd name="connsiteX57" fmla="*/ 751990 w 1666390"/>
              <a:gd name="connsiteY57" fmla="*/ 1579423 h 2092513"/>
              <a:gd name="connsiteX58" fmla="*/ 692613 w 1666390"/>
              <a:gd name="connsiteY58" fmla="*/ 1662551 h 2092513"/>
              <a:gd name="connsiteX59" fmla="*/ 656987 w 1666390"/>
              <a:gd name="connsiteY59" fmla="*/ 1686301 h 2092513"/>
              <a:gd name="connsiteX60" fmla="*/ 538234 w 1666390"/>
              <a:gd name="connsiteY60" fmla="*/ 1721927 h 2092513"/>
              <a:gd name="connsiteX61" fmla="*/ 466982 w 1666390"/>
              <a:gd name="connsiteY61" fmla="*/ 1757553 h 2092513"/>
              <a:gd name="connsiteX62" fmla="*/ 395730 w 1666390"/>
              <a:gd name="connsiteY62" fmla="*/ 1781304 h 2092513"/>
              <a:gd name="connsiteX63" fmla="*/ 360104 w 1666390"/>
              <a:gd name="connsiteY63" fmla="*/ 1793179 h 2092513"/>
              <a:gd name="connsiteX64" fmla="*/ 312603 w 1666390"/>
              <a:gd name="connsiteY64" fmla="*/ 1828805 h 2092513"/>
              <a:gd name="connsiteX65" fmla="*/ 241351 w 1666390"/>
              <a:gd name="connsiteY65" fmla="*/ 1852556 h 2092513"/>
              <a:gd name="connsiteX66" fmla="*/ 181974 w 1666390"/>
              <a:gd name="connsiteY66" fmla="*/ 1923808 h 2092513"/>
              <a:gd name="connsiteX67" fmla="*/ 110723 w 1666390"/>
              <a:gd name="connsiteY67" fmla="*/ 1995060 h 2092513"/>
              <a:gd name="connsiteX68" fmla="*/ 51346 w 1666390"/>
              <a:gd name="connsiteY68" fmla="*/ 2018810 h 2092513"/>
              <a:gd name="connsiteX69" fmla="*/ 15720 w 1666390"/>
              <a:gd name="connsiteY69" fmla="*/ 2054436 h 2092513"/>
              <a:gd name="connsiteX70" fmla="*/ 3845 w 1666390"/>
              <a:gd name="connsiteY70" fmla="*/ 2090062 h 2092513"/>
              <a:gd name="connsiteX71" fmla="*/ 86972 w 1666390"/>
              <a:gd name="connsiteY71" fmla="*/ 2054436 h 209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6390" h="2092513">
                <a:moveTo>
                  <a:pt x="86972" y="2054436"/>
                </a:moveTo>
                <a:cubicBezTo>
                  <a:pt x="110723" y="2044540"/>
                  <a:pt x="126125" y="2037427"/>
                  <a:pt x="146348" y="2030686"/>
                </a:cubicBezTo>
                <a:cubicBezTo>
                  <a:pt x="171511" y="2022298"/>
                  <a:pt x="229687" y="2011643"/>
                  <a:pt x="253226" y="2006935"/>
                </a:cubicBezTo>
                <a:cubicBezTo>
                  <a:pt x="307206" y="1979945"/>
                  <a:pt x="299448" y="1982180"/>
                  <a:pt x="360104" y="1959434"/>
                </a:cubicBezTo>
                <a:cubicBezTo>
                  <a:pt x="408543" y="1941269"/>
                  <a:pt x="390163" y="1954132"/>
                  <a:pt x="443232" y="1923808"/>
                </a:cubicBezTo>
                <a:cubicBezTo>
                  <a:pt x="480402" y="1902568"/>
                  <a:pt x="488135" y="1889914"/>
                  <a:pt x="526359" y="1864431"/>
                </a:cubicBezTo>
                <a:cubicBezTo>
                  <a:pt x="557431" y="1843717"/>
                  <a:pt x="594955" y="1831461"/>
                  <a:pt x="621361" y="1805055"/>
                </a:cubicBezTo>
                <a:cubicBezTo>
                  <a:pt x="633236" y="1793180"/>
                  <a:pt x="643552" y="1779506"/>
                  <a:pt x="656987" y="1769429"/>
                </a:cubicBezTo>
                <a:cubicBezTo>
                  <a:pt x="675452" y="1755580"/>
                  <a:pt x="698500" y="1748419"/>
                  <a:pt x="716364" y="1733803"/>
                </a:cubicBezTo>
                <a:cubicBezTo>
                  <a:pt x="742360" y="1712534"/>
                  <a:pt x="763865" y="1686302"/>
                  <a:pt x="787616" y="1662551"/>
                </a:cubicBezTo>
                <a:cubicBezTo>
                  <a:pt x="803450" y="1646717"/>
                  <a:pt x="821128" y="1632534"/>
                  <a:pt x="835117" y="1615049"/>
                </a:cubicBezTo>
                <a:cubicBezTo>
                  <a:pt x="850951" y="1595257"/>
                  <a:pt x="864696" y="1573596"/>
                  <a:pt x="882619" y="1555673"/>
                </a:cubicBezTo>
                <a:cubicBezTo>
                  <a:pt x="896614" y="1541678"/>
                  <a:pt x="916971" y="1534840"/>
                  <a:pt x="930120" y="1520047"/>
                </a:cubicBezTo>
                <a:cubicBezTo>
                  <a:pt x="949084" y="1498712"/>
                  <a:pt x="962935" y="1473272"/>
                  <a:pt x="977621" y="1448795"/>
                </a:cubicBezTo>
                <a:cubicBezTo>
                  <a:pt x="986729" y="1433615"/>
                  <a:pt x="990039" y="1414894"/>
                  <a:pt x="1001372" y="1401294"/>
                </a:cubicBezTo>
                <a:cubicBezTo>
                  <a:pt x="1010509" y="1390330"/>
                  <a:pt x="1025123" y="1385460"/>
                  <a:pt x="1036998" y="1377543"/>
                </a:cubicBezTo>
                <a:cubicBezTo>
                  <a:pt x="1048338" y="1349191"/>
                  <a:pt x="1060781" y="1306258"/>
                  <a:pt x="1084499" y="1282540"/>
                </a:cubicBezTo>
                <a:cubicBezTo>
                  <a:pt x="1094591" y="1272448"/>
                  <a:pt x="1108250" y="1266707"/>
                  <a:pt x="1120125" y="1258790"/>
                </a:cubicBezTo>
                <a:cubicBezTo>
                  <a:pt x="1152967" y="1160262"/>
                  <a:pt x="1097828" y="1315267"/>
                  <a:pt x="1179502" y="1151912"/>
                </a:cubicBezTo>
                <a:cubicBezTo>
                  <a:pt x="1208850" y="1093214"/>
                  <a:pt x="1197654" y="1121204"/>
                  <a:pt x="1215128" y="1068784"/>
                </a:cubicBezTo>
                <a:cubicBezTo>
                  <a:pt x="1219086" y="989615"/>
                  <a:pt x="1220136" y="910248"/>
                  <a:pt x="1227003" y="831278"/>
                </a:cubicBezTo>
                <a:cubicBezTo>
                  <a:pt x="1228087" y="818807"/>
                  <a:pt x="1233280" y="806848"/>
                  <a:pt x="1238878" y="795652"/>
                </a:cubicBezTo>
                <a:cubicBezTo>
                  <a:pt x="1258274" y="756859"/>
                  <a:pt x="1291131" y="726775"/>
                  <a:pt x="1333881" y="712525"/>
                </a:cubicBezTo>
                <a:lnTo>
                  <a:pt x="1405133" y="688774"/>
                </a:lnTo>
                <a:cubicBezTo>
                  <a:pt x="1435873" y="658034"/>
                  <a:pt x="1469396" y="619853"/>
                  <a:pt x="1512011" y="605647"/>
                </a:cubicBezTo>
                <a:lnTo>
                  <a:pt x="1547637" y="593771"/>
                </a:lnTo>
                <a:cubicBezTo>
                  <a:pt x="1559512" y="581896"/>
                  <a:pt x="1570361" y="568896"/>
                  <a:pt x="1583263" y="558145"/>
                </a:cubicBezTo>
                <a:cubicBezTo>
                  <a:pt x="1619589" y="527874"/>
                  <a:pt x="1622148" y="544875"/>
                  <a:pt x="1642639" y="498769"/>
                </a:cubicBezTo>
                <a:cubicBezTo>
                  <a:pt x="1652807" y="475891"/>
                  <a:pt x="1666390" y="427517"/>
                  <a:pt x="1666390" y="427517"/>
                </a:cubicBezTo>
                <a:cubicBezTo>
                  <a:pt x="1662432" y="376057"/>
                  <a:pt x="1661814" y="324231"/>
                  <a:pt x="1654515" y="273138"/>
                </a:cubicBezTo>
                <a:cubicBezTo>
                  <a:pt x="1649899" y="240824"/>
                  <a:pt x="1638681" y="209803"/>
                  <a:pt x="1630764" y="178135"/>
                </a:cubicBezTo>
                <a:cubicBezTo>
                  <a:pt x="1626806" y="162301"/>
                  <a:pt x="1624050" y="146117"/>
                  <a:pt x="1618889" y="130634"/>
                </a:cubicBezTo>
                <a:cubicBezTo>
                  <a:pt x="1589038" y="41087"/>
                  <a:pt x="1629305" y="151465"/>
                  <a:pt x="1583263" y="59382"/>
                </a:cubicBezTo>
                <a:cubicBezTo>
                  <a:pt x="1577665" y="48186"/>
                  <a:pt x="1575346" y="35631"/>
                  <a:pt x="1571387" y="23756"/>
                </a:cubicBezTo>
                <a:cubicBezTo>
                  <a:pt x="1583262" y="19798"/>
                  <a:pt x="1607013" y="24399"/>
                  <a:pt x="1607013" y="11881"/>
                </a:cubicBezTo>
                <a:cubicBezTo>
                  <a:pt x="1607013" y="-637"/>
                  <a:pt x="1583905" y="5"/>
                  <a:pt x="1571387" y="5"/>
                </a:cubicBezTo>
                <a:cubicBezTo>
                  <a:pt x="1558869" y="5"/>
                  <a:pt x="1547636" y="7922"/>
                  <a:pt x="1535761" y="11881"/>
                </a:cubicBezTo>
                <a:cubicBezTo>
                  <a:pt x="1523886" y="23756"/>
                  <a:pt x="1510886" y="34605"/>
                  <a:pt x="1500135" y="47507"/>
                </a:cubicBezTo>
                <a:cubicBezTo>
                  <a:pt x="1412633" y="152510"/>
                  <a:pt x="1477181" y="279684"/>
                  <a:pt x="1464510" y="427517"/>
                </a:cubicBezTo>
                <a:cubicBezTo>
                  <a:pt x="1462372" y="452461"/>
                  <a:pt x="1448676" y="475018"/>
                  <a:pt x="1440759" y="498769"/>
                </a:cubicBezTo>
                <a:lnTo>
                  <a:pt x="1417008" y="570021"/>
                </a:lnTo>
                <a:cubicBezTo>
                  <a:pt x="1413050" y="581896"/>
                  <a:pt x="1415548" y="598703"/>
                  <a:pt x="1405133" y="605647"/>
                </a:cubicBezTo>
                <a:lnTo>
                  <a:pt x="1333881" y="653148"/>
                </a:lnTo>
                <a:cubicBezTo>
                  <a:pt x="1322006" y="661065"/>
                  <a:pt x="1311795" y="672386"/>
                  <a:pt x="1298255" y="676899"/>
                </a:cubicBezTo>
                <a:lnTo>
                  <a:pt x="1262629" y="688774"/>
                </a:lnTo>
                <a:cubicBezTo>
                  <a:pt x="1250754" y="696691"/>
                  <a:pt x="1237095" y="702433"/>
                  <a:pt x="1227003" y="712525"/>
                </a:cubicBezTo>
                <a:cubicBezTo>
                  <a:pt x="1216911" y="722617"/>
                  <a:pt x="1215355" y="740587"/>
                  <a:pt x="1203252" y="748151"/>
                </a:cubicBezTo>
                <a:cubicBezTo>
                  <a:pt x="1182022" y="761420"/>
                  <a:pt x="1132000" y="771901"/>
                  <a:pt x="1132000" y="771901"/>
                </a:cubicBezTo>
                <a:cubicBezTo>
                  <a:pt x="1096971" y="795254"/>
                  <a:pt x="1089321" y="796990"/>
                  <a:pt x="1060748" y="831278"/>
                </a:cubicBezTo>
                <a:cubicBezTo>
                  <a:pt x="1051611" y="842242"/>
                  <a:pt x="1046135" y="855940"/>
                  <a:pt x="1036998" y="866904"/>
                </a:cubicBezTo>
                <a:cubicBezTo>
                  <a:pt x="960796" y="958348"/>
                  <a:pt x="1036595" y="849697"/>
                  <a:pt x="977621" y="938156"/>
                </a:cubicBezTo>
                <a:cubicBezTo>
                  <a:pt x="973663" y="950031"/>
                  <a:pt x="971825" y="962840"/>
                  <a:pt x="965746" y="973782"/>
                </a:cubicBezTo>
                <a:cubicBezTo>
                  <a:pt x="951884" y="998735"/>
                  <a:pt x="918245" y="1045034"/>
                  <a:pt x="918245" y="1045034"/>
                </a:cubicBezTo>
                <a:cubicBezTo>
                  <a:pt x="914286" y="1076701"/>
                  <a:pt x="909258" y="1108253"/>
                  <a:pt x="906369" y="1140036"/>
                </a:cubicBezTo>
                <a:cubicBezTo>
                  <a:pt x="897694" y="1235465"/>
                  <a:pt x="901498" y="1292590"/>
                  <a:pt x="882619" y="1377543"/>
                </a:cubicBezTo>
                <a:cubicBezTo>
                  <a:pt x="873780" y="1417320"/>
                  <a:pt x="869078" y="1413459"/>
                  <a:pt x="846993" y="1448795"/>
                </a:cubicBezTo>
                <a:cubicBezTo>
                  <a:pt x="841198" y="1458067"/>
                  <a:pt x="801183" y="1527516"/>
                  <a:pt x="787616" y="1543797"/>
                </a:cubicBezTo>
                <a:cubicBezTo>
                  <a:pt x="776865" y="1556699"/>
                  <a:pt x="762741" y="1566521"/>
                  <a:pt x="751990" y="1579423"/>
                </a:cubicBezTo>
                <a:cubicBezTo>
                  <a:pt x="718279" y="1619875"/>
                  <a:pt x="735389" y="1619775"/>
                  <a:pt x="692613" y="1662551"/>
                </a:cubicBezTo>
                <a:cubicBezTo>
                  <a:pt x="682521" y="1672643"/>
                  <a:pt x="670029" y="1680505"/>
                  <a:pt x="656987" y="1686301"/>
                </a:cubicBezTo>
                <a:cubicBezTo>
                  <a:pt x="606180" y="1708882"/>
                  <a:pt x="586601" y="1708108"/>
                  <a:pt x="538234" y="1721927"/>
                </a:cubicBezTo>
                <a:cubicBezTo>
                  <a:pt x="447290" y="1747912"/>
                  <a:pt x="560658" y="1715920"/>
                  <a:pt x="466982" y="1757553"/>
                </a:cubicBezTo>
                <a:cubicBezTo>
                  <a:pt x="444104" y="1767721"/>
                  <a:pt x="419481" y="1773387"/>
                  <a:pt x="395730" y="1781304"/>
                </a:cubicBezTo>
                <a:lnTo>
                  <a:pt x="360104" y="1793179"/>
                </a:lnTo>
                <a:cubicBezTo>
                  <a:pt x="344270" y="1805054"/>
                  <a:pt x="330306" y="1819954"/>
                  <a:pt x="312603" y="1828805"/>
                </a:cubicBezTo>
                <a:cubicBezTo>
                  <a:pt x="290211" y="1840001"/>
                  <a:pt x="241351" y="1852556"/>
                  <a:pt x="241351" y="1852556"/>
                </a:cubicBezTo>
                <a:cubicBezTo>
                  <a:pt x="182377" y="1941015"/>
                  <a:pt x="258176" y="1832364"/>
                  <a:pt x="181974" y="1923808"/>
                </a:cubicBezTo>
                <a:cubicBezTo>
                  <a:pt x="143897" y="1969500"/>
                  <a:pt x="174285" y="1959748"/>
                  <a:pt x="110723" y="1995060"/>
                </a:cubicBezTo>
                <a:cubicBezTo>
                  <a:pt x="92089" y="2005412"/>
                  <a:pt x="71138" y="2010893"/>
                  <a:pt x="51346" y="2018810"/>
                </a:cubicBezTo>
                <a:cubicBezTo>
                  <a:pt x="39471" y="2030685"/>
                  <a:pt x="25036" y="2040462"/>
                  <a:pt x="15720" y="2054436"/>
                </a:cubicBezTo>
                <a:cubicBezTo>
                  <a:pt x="8776" y="2064851"/>
                  <a:pt x="-7351" y="2084464"/>
                  <a:pt x="3845" y="2090062"/>
                </a:cubicBezTo>
                <a:cubicBezTo>
                  <a:pt x="28629" y="2102454"/>
                  <a:pt x="63221" y="2064332"/>
                  <a:pt x="86972" y="2054436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Prostoručno 22"/>
          <p:cNvSpPr/>
          <p:nvPr/>
        </p:nvSpPr>
        <p:spPr>
          <a:xfrm>
            <a:off x="3250897" y="133954"/>
            <a:ext cx="505154" cy="3159719"/>
          </a:xfrm>
          <a:custGeom>
            <a:avLst/>
            <a:gdLst>
              <a:gd name="connsiteX0" fmla="*/ 237781 w 505154"/>
              <a:gd name="connsiteY0" fmla="*/ 3151428 h 3159719"/>
              <a:gd name="connsiteX1" fmla="*/ 214031 w 505154"/>
              <a:gd name="connsiteY1" fmla="*/ 3092051 h 3159719"/>
              <a:gd name="connsiteX2" fmla="*/ 178405 w 505154"/>
              <a:gd name="connsiteY2" fmla="*/ 3044550 h 3159719"/>
              <a:gd name="connsiteX3" fmla="*/ 166529 w 505154"/>
              <a:gd name="connsiteY3" fmla="*/ 2997049 h 3159719"/>
              <a:gd name="connsiteX4" fmla="*/ 142779 w 505154"/>
              <a:gd name="connsiteY4" fmla="*/ 2925797 h 3159719"/>
              <a:gd name="connsiteX5" fmla="*/ 154654 w 505154"/>
              <a:gd name="connsiteY5" fmla="*/ 2296404 h 3159719"/>
              <a:gd name="connsiteX6" fmla="*/ 166529 w 505154"/>
              <a:gd name="connsiteY6" fmla="*/ 2260778 h 3159719"/>
              <a:gd name="connsiteX7" fmla="*/ 178405 w 505154"/>
              <a:gd name="connsiteY7" fmla="*/ 2213277 h 3159719"/>
              <a:gd name="connsiteX8" fmla="*/ 190280 w 505154"/>
              <a:gd name="connsiteY8" fmla="*/ 2130150 h 3159719"/>
              <a:gd name="connsiteX9" fmla="*/ 202155 w 505154"/>
              <a:gd name="connsiteY9" fmla="*/ 2082649 h 3159719"/>
              <a:gd name="connsiteX10" fmla="*/ 214031 w 505154"/>
              <a:gd name="connsiteY10" fmla="*/ 2011397 h 3159719"/>
              <a:gd name="connsiteX11" fmla="*/ 225906 w 505154"/>
              <a:gd name="connsiteY11" fmla="*/ 1975771 h 3159719"/>
              <a:gd name="connsiteX12" fmla="*/ 237781 w 505154"/>
              <a:gd name="connsiteY12" fmla="*/ 1916394 h 3159719"/>
              <a:gd name="connsiteX13" fmla="*/ 261532 w 505154"/>
              <a:gd name="connsiteY13" fmla="*/ 1833267 h 3159719"/>
              <a:gd name="connsiteX14" fmla="*/ 273407 w 505154"/>
              <a:gd name="connsiteY14" fmla="*/ 1785765 h 3159719"/>
              <a:gd name="connsiteX15" fmla="*/ 297158 w 505154"/>
              <a:gd name="connsiteY15" fmla="*/ 1750139 h 3159719"/>
              <a:gd name="connsiteX16" fmla="*/ 344659 w 505154"/>
              <a:gd name="connsiteY16" fmla="*/ 1643262 h 3159719"/>
              <a:gd name="connsiteX17" fmla="*/ 380285 w 505154"/>
              <a:gd name="connsiteY17" fmla="*/ 1560134 h 3159719"/>
              <a:gd name="connsiteX18" fmla="*/ 392160 w 505154"/>
              <a:gd name="connsiteY18" fmla="*/ 1524508 h 3159719"/>
              <a:gd name="connsiteX19" fmla="*/ 415911 w 505154"/>
              <a:gd name="connsiteY19" fmla="*/ 1477007 h 3159719"/>
              <a:gd name="connsiteX20" fmla="*/ 427786 w 505154"/>
              <a:gd name="connsiteY20" fmla="*/ 1429506 h 3159719"/>
              <a:gd name="connsiteX21" fmla="*/ 451537 w 505154"/>
              <a:gd name="connsiteY21" fmla="*/ 1358254 h 3159719"/>
              <a:gd name="connsiteX22" fmla="*/ 463412 w 505154"/>
              <a:gd name="connsiteY22" fmla="*/ 1310752 h 3159719"/>
              <a:gd name="connsiteX23" fmla="*/ 487163 w 505154"/>
              <a:gd name="connsiteY23" fmla="*/ 1227625 h 3159719"/>
              <a:gd name="connsiteX24" fmla="*/ 499038 w 505154"/>
              <a:gd name="connsiteY24" fmla="*/ 158846 h 3159719"/>
              <a:gd name="connsiteX25" fmla="*/ 487163 w 505154"/>
              <a:gd name="connsiteY25" fmla="*/ 4467 h 3159719"/>
              <a:gd name="connsiteX26" fmla="*/ 415911 w 505154"/>
              <a:gd name="connsiteY26" fmla="*/ 51968 h 3159719"/>
              <a:gd name="connsiteX27" fmla="*/ 392160 w 505154"/>
              <a:gd name="connsiteY27" fmla="*/ 87594 h 3159719"/>
              <a:gd name="connsiteX28" fmla="*/ 332784 w 505154"/>
              <a:gd name="connsiteY28" fmla="*/ 158846 h 3159719"/>
              <a:gd name="connsiteX29" fmla="*/ 297158 w 505154"/>
              <a:gd name="connsiteY29" fmla="*/ 277599 h 3159719"/>
              <a:gd name="connsiteX30" fmla="*/ 285282 w 505154"/>
              <a:gd name="connsiteY30" fmla="*/ 645734 h 3159719"/>
              <a:gd name="connsiteX31" fmla="*/ 273407 w 505154"/>
              <a:gd name="connsiteY31" fmla="*/ 693236 h 3159719"/>
              <a:gd name="connsiteX32" fmla="*/ 249656 w 505154"/>
              <a:gd name="connsiteY32" fmla="*/ 811989 h 3159719"/>
              <a:gd name="connsiteX33" fmla="*/ 225906 w 505154"/>
              <a:gd name="connsiteY33" fmla="*/ 859490 h 3159719"/>
              <a:gd name="connsiteX34" fmla="*/ 178405 w 505154"/>
              <a:gd name="connsiteY34" fmla="*/ 990119 h 3159719"/>
              <a:gd name="connsiteX35" fmla="*/ 166529 w 505154"/>
              <a:gd name="connsiteY35" fmla="*/ 1037620 h 3159719"/>
              <a:gd name="connsiteX36" fmla="*/ 154654 w 505154"/>
              <a:gd name="connsiteY36" fmla="*/ 1073246 h 3159719"/>
              <a:gd name="connsiteX37" fmla="*/ 142779 w 505154"/>
              <a:gd name="connsiteY37" fmla="*/ 1263251 h 3159719"/>
              <a:gd name="connsiteX38" fmla="*/ 119028 w 505154"/>
              <a:gd name="connsiteY38" fmla="*/ 1370129 h 3159719"/>
              <a:gd name="connsiteX39" fmla="*/ 107153 w 505154"/>
              <a:gd name="connsiteY39" fmla="*/ 1488882 h 3159719"/>
              <a:gd name="connsiteX40" fmla="*/ 95277 w 505154"/>
              <a:gd name="connsiteY40" fmla="*/ 1524508 h 3159719"/>
              <a:gd name="connsiteX41" fmla="*/ 83402 w 505154"/>
              <a:gd name="connsiteY41" fmla="*/ 1595760 h 3159719"/>
              <a:gd name="connsiteX42" fmla="*/ 59651 w 505154"/>
              <a:gd name="connsiteY42" fmla="*/ 1690763 h 3159719"/>
              <a:gd name="connsiteX43" fmla="*/ 47776 w 505154"/>
              <a:gd name="connsiteY43" fmla="*/ 1785765 h 3159719"/>
              <a:gd name="connsiteX44" fmla="*/ 35901 w 505154"/>
              <a:gd name="connsiteY44" fmla="*/ 1916394 h 3159719"/>
              <a:gd name="connsiteX45" fmla="*/ 24025 w 505154"/>
              <a:gd name="connsiteY45" fmla="*/ 2023272 h 3159719"/>
              <a:gd name="connsiteX46" fmla="*/ 35901 w 505154"/>
              <a:gd name="connsiteY46" fmla="*/ 2391407 h 3159719"/>
              <a:gd name="connsiteX47" fmla="*/ 47776 w 505154"/>
              <a:gd name="connsiteY47" fmla="*/ 2462659 h 3159719"/>
              <a:gd name="connsiteX48" fmla="*/ 83402 w 505154"/>
              <a:gd name="connsiteY48" fmla="*/ 2593288 h 3159719"/>
              <a:gd name="connsiteX49" fmla="*/ 47776 w 505154"/>
              <a:gd name="connsiteY49" fmla="*/ 2866420 h 3159719"/>
              <a:gd name="connsiteX50" fmla="*/ 24025 w 505154"/>
              <a:gd name="connsiteY50" fmla="*/ 2902046 h 3159719"/>
              <a:gd name="connsiteX51" fmla="*/ 275 w 505154"/>
              <a:gd name="connsiteY51" fmla="*/ 3008924 h 3159719"/>
              <a:gd name="connsiteX52" fmla="*/ 12150 w 505154"/>
              <a:gd name="connsiteY52" fmla="*/ 3092051 h 3159719"/>
              <a:gd name="connsiteX53" fmla="*/ 83402 w 505154"/>
              <a:gd name="connsiteY53" fmla="*/ 3139552 h 3159719"/>
              <a:gd name="connsiteX54" fmla="*/ 237781 w 505154"/>
              <a:gd name="connsiteY54" fmla="*/ 3151428 h 315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05154" h="3159719">
                <a:moveTo>
                  <a:pt x="237781" y="3151428"/>
                </a:moveTo>
                <a:cubicBezTo>
                  <a:pt x="259552" y="3143511"/>
                  <a:pt x="224383" y="3110685"/>
                  <a:pt x="214031" y="3092051"/>
                </a:cubicBezTo>
                <a:cubicBezTo>
                  <a:pt x="204419" y="3074750"/>
                  <a:pt x="187256" y="3062253"/>
                  <a:pt x="178405" y="3044550"/>
                </a:cubicBezTo>
                <a:cubicBezTo>
                  <a:pt x="171106" y="3029952"/>
                  <a:pt x="171219" y="3012682"/>
                  <a:pt x="166529" y="2997049"/>
                </a:cubicBezTo>
                <a:cubicBezTo>
                  <a:pt x="159335" y="2973070"/>
                  <a:pt x="142779" y="2925797"/>
                  <a:pt x="142779" y="2925797"/>
                </a:cubicBezTo>
                <a:cubicBezTo>
                  <a:pt x="146737" y="2715999"/>
                  <a:pt x="147165" y="2506105"/>
                  <a:pt x="154654" y="2296404"/>
                </a:cubicBezTo>
                <a:cubicBezTo>
                  <a:pt x="155101" y="2283894"/>
                  <a:pt x="163090" y="2272814"/>
                  <a:pt x="166529" y="2260778"/>
                </a:cubicBezTo>
                <a:cubicBezTo>
                  <a:pt x="171013" y="2245085"/>
                  <a:pt x="175485" y="2229335"/>
                  <a:pt x="178405" y="2213277"/>
                </a:cubicBezTo>
                <a:cubicBezTo>
                  <a:pt x="183412" y="2185738"/>
                  <a:pt x="185273" y="2157689"/>
                  <a:pt x="190280" y="2130150"/>
                </a:cubicBezTo>
                <a:cubicBezTo>
                  <a:pt x="193200" y="2114092"/>
                  <a:pt x="198954" y="2098653"/>
                  <a:pt x="202155" y="2082649"/>
                </a:cubicBezTo>
                <a:cubicBezTo>
                  <a:pt x="206877" y="2059038"/>
                  <a:pt x="208808" y="2034902"/>
                  <a:pt x="214031" y="2011397"/>
                </a:cubicBezTo>
                <a:cubicBezTo>
                  <a:pt x="216746" y="1999177"/>
                  <a:pt x="222870" y="1987915"/>
                  <a:pt x="225906" y="1975771"/>
                </a:cubicBezTo>
                <a:cubicBezTo>
                  <a:pt x="230801" y="1956189"/>
                  <a:pt x="233403" y="1936098"/>
                  <a:pt x="237781" y="1916394"/>
                </a:cubicBezTo>
                <a:cubicBezTo>
                  <a:pt x="256345" y="1832852"/>
                  <a:pt x="241692" y="1902705"/>
                  <a:pt x="261532" y="1833267"/>
                </a:cubicBezTo>
                <a:cubicBezTo>
                  <a:pt x="266016" y="1817574"/>
                  <a:pt x="266978" y="1800767"/>
                  <a:pt x="273407" y="1785765"/>
                </a:cubicBezTo>
                <a:cubicBezTo>
                  <a:pt x="279029" y="1772647"/>
                  <a:pt x="289241" y="1762014"/>
                  <a:pt x="297158" y="1750139"/>
                </a:cubicBezTo>
                <a:cubicBezTo>
                  <a:pt x="325421" y="1665348"/>
                  <a:pt x="307021" y="1699718"/>
                  <a:pt x="344659" y="1643262"/>
                </a:cubicBezTo>
                <a:cubicBezTo>
                  <a:pt x="369373" y="1544400"/>
                  <a:pt x="339280" y="1642145"/>
                  <a:pt x="380285" y="1560134"/>
                </a:cubicBezTo>
                <a:cubicBezTo>
                  <a:pt x="385883" y="1548938"/>
                  <a:pt x="387229" y="1536014"/>
                  <a:pt x="392160" y="1524508"/>
                </a:cubicBezTo>
                <a:cubicBezTo>
                  <a:pt x="399133" y="1508237"/>
                  <a:pt x="407994" y="1492841"/>
                  <a:pt x="415911" y="1477007"/>
                </a:cubicBezTo>
                <a:cubicBezTo>
                  <a:pt x="419869" y="1461173"/>
                  <a:pt x="423096" y="1445139"/>
                  <a:pt x="427786" y="1429506"/>
                </a:cubicBezTo>
                <a:cubicBezTo>
                  <a:pt x="434980" y="1405526"/>
                  <a:pt x="445465" y="1382542"/>
                  <a:pt x="451537" y="1358254"/>
                </a:cubicBezTo>
                <a:cubicBezTo>
                  <a:pt x="455495" y="1342420"/>
                  <a:pt x="458928" y="1326445"/>
                  <a:pt x="463412" y="1310752"/>
                </a:cubicBezTo>
                <a:cubicBezTo>
                  <a:pt x="497488" y="1191486"/>
                  <a:pt x="450036" y="1376134"/>
                  <a:pt x="487163" y="1227625"/>
                </a:cubicBezTo>
                <a:cubicBezTo>
                  <a:pt x="491121" y="871365"/>
                  <a:pt x="499038" y="515128"/>
                  <a:pt x="499038" y="158846"/>
                </a:cubicBezTo>
                <a:cubicBezTo>
                  <a:pt x="499038" y="107234"/>
                  <a:pt x="518849" y="45207"/>
                  <a:pt x="487163" y="4467"/>
                </a:cubicBezTo>
                <a:cubicBezTo>
                  <a:pt x="469638" y="-18065"/>
                  <a:pt x="415911" y="51968"/>
                  <a:pt x="415911" y="51968"/>
                </a:cubicBezTo>
                <a:cubicBezTo>
                  <a:pt x="407994" y="63843"/>
                  <a:pt x="401297" y="76630"/>
                  <a:pt x="392160" y="87594"/>
                </a:cubicBezTo>
                <a:cubicBezTo>
                  <a:pt x="365525" y="119556"/>
                  <a:pt x="349633" y="120936"/>
                  <a:pt x="332784" y="158846"/>
                </a:cubicBezTo>
                <a:cubicBezTo>
                  <a:pt x="316261" y="196022"/>
                  <a:pt x="307028" y="238118"/>
                  <a:pt x="297158" y="277599"/>
                </a:cubicBezTo>
                <a:cubicBezTo>
                  <a:pt x="293199" y="400311"/>
                  <a:pt x="292286" y="523158"/>
                  <a:pt x="285282" y="645734"/>
                </a:cubicBezTo>
                <a:cubicBezTo>
                  <a:pt x="284351" y="662029"/>
                  <a:pt x="276827" y="677277"/>
                  <a:pt x="273407" y="693236"/>
                </a:cubicBezTo>
                <a:cubicBezTo>
                  <a:pt x="264949" y="732708"/>
                  <a:pt x="267709" y="775882"/>
                  <a:pt x="249656" y="811989"/>
                </a:cubicBezTo>
                <a:cubicBezTo>
                  <a:pt x="241739" y="827823"/>
                  <a:pt x="231504" y="842696"/>
                  <a:pt x="225906" y="859490"/>
                </a:cubicBezTo>
                <a:cubicBezTo>
                  <a:pt x="180553" y="995551"/>
                  <a:pt x="228193" y="915435"/>
                  <a:pt x="178405" y="990119"/>
                </a:cubicBezTo>
                <a:cubicBezTo>
                  <a:pt x="174446" y="1005953"/>
                  <a:pt x="171013" y="1021927"/>
                  <a:pt x="166529" y="1037620"/>
                </a:cubicBezTo>
                <a:cubicBezTo>
                  <a:pt x="163090" y="1049656"/>
                  <a:pt x="155964" y="1060797"/>
                  <a:pt x="154654" y="1073246"/>
                </a:cubicBezTo>
                <a:cubicBezTo>
                  <a:pt x="148011" y="1136356"/>
                  <a:pt x="148796" y="1200078"/>
                  <a:pt x="142779" y="1263251"/>
                </a:cubicBezTo>
                <a:cubicBezTo>
                  <a:pt x="140460" y="1287598"/>
                  <a:pt x="125482" y="1344312"/>
                  <a:pt x="119028" y="1370129"/>
                </a:cubicBezTo>
                <a:cubicBezTo>
                  <a:pt x="115070" y="1409713"/>
                  <a:pt x="113202" y="1449563"/>
                  <a:pt x="107153" y="1488882"/>
                </a:cubicBezTo>
                <a:cubicBezTo>
                  <a:pt x="105250" y="1501254"/>
                  <a:pt x="97993" y="1512288"/>
                  <a:pt x="95277" y="1524508"/>
                </a:cubicBezTo>
                <a:cubicBezTo>
                  <a:pt x="90054" y="1548013"/>
                  <a:pt x="88447" y="1572216"/>
                  <a:pt x="83402" y="1595760"/>
                </a:cubicBezTo>
                <a:cubicBezTo>
                  <a:pt x="76563" y="1627678"/>
                  <a:pt x="59651" y="1690763"/>
                  <a:pt x="59651" y="1690763"/>
                </a:cubicBezTo>
                <a:cubicBezTo>
                  <a:pt x="55693" y="1722430"/>
                  <a:pt x="51117" y="1754027"/>
                  <a:pt x="47776" y="1785765"/>
                </a:cubicBezTo>
                <a:cubicBezTo>
                  <a:pt x="43199" y="1829247"/>
                  <a:pt x="40252" y="1872888"/>
                  <a:pt x="35901" y="1916394"/>
                </a:cubicBezTo>
                <a:cubicBezTo>
                  <a:pt x="32334" y="1952061"/>
                  <a:pt x="27984" y="1987646"/>
                  <a:pt x="24025" y="2023272"/>
                </a:cubicBezTo>
                <a:cubicBezTo>
                  <a:pt x="27984" y="2145984"/>
                  <a:pt x="29274" y="2268810"/>
                  <a:pt x="35901" y="2391407"/>
                </a:cubicBezTo>
                <a:cubicBezTo>
                  <a:pt x="37201" y="2415450"/>
                  <a:pt x="42731" y="2439115"/>
                  <a:pt x="47776" y="2462659"/>
                </a:cubicBezTo>
                <a:cubicBezTo>
                  <a:pt x="63847" y="2537657"/>
                  <a:pt x="65314" y="2539023"/>
                  <a:pt x="83402" y="2593288"/>
                </a:cubicBezTo>
                <a:cubicBezTo>
                  <a:pt x="81800" y="2620525"/>
                  <a:pt x="88483" y="2805361"/>
                  <a:pt x="47776" y="2866420"/>
                </a:cubicBezTo>
                <a:lnTo>
                  <a:pt x="24025" y="2902046"/>
                </a:lnTo>
                <a:cubicBezTo>
                  <a:pt x="11779" y="2938784"/>
                  <a:pt x="275" y="2967124"/>
                  <a:pt x="275" y="3008924"/>
                </a:cubicBezTo>
                <a:cubicBezTo>
                  <a:pt x="275" y="3036914"/>
                  <a:pt x="-2877" y="3068437"/>
                  <a:pt x="12150" y="3092051"/>
                </a:cubicBezTo>
                <a:cubicBezTo>
                  <a:pt x="27475" y="3116133"/>
                  <a:pt x="56322" y="3130525"/>
                  <a:pt x="83402" y="3139552"/>
                </a:cubicBezTo>
                <a:cubicBezTo>
                  <a:pt x="173431" y="3169562"/>
                  <a:pt x="216010" y="3159345"/>
                  <a:pt x="237781" y="3151428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70" name="Grupa 69"/>
          <p:cNvGrpSpPr/>
          <p:nvPr/>
        </p:nvGrpSpPr>
        <p:grpSpPr>
          <a:xfrm rot="2426401">
            <a:off x="9536458" y="903100"/>
            <a:ext cx="1123434" cy="1127579"/>
            <a:chOff x="6764986" y="-225"/>
            <a:chExt cx="1123434" cy="1127579"/>
          </a:xfrm>
        </p:grpSpPr>
        <p:sp>
          <p:nvSpPr>
            <p:cNvPr id="46" name="Elipsa 45"/>
            <p:cNvSpPr/>
            <p:nvPr/>
          </p:nvSpPr>
          <p:spPr>
            <a:xfrm rot="9410250">
              <a:off x="6764986" y="636156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Oblak 48"/>
            <p:cNvSpPr/>
            <p:nvPr/>
          </p:nvSpPr>
          <p:spPr>
            <a:xfrm rot="18174448">
              <a:off x="6833105" y="272849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8" name="Elipsa 67"/>
            <p:cNvSpPr/>
            <p:nvPr/>
          </p:nvSpPr>
          <p:spPr>
            <a:xfrm rot="9725268">
              <a:off x="6969590" y="482226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9" name="Oblak 68"/>
            <p:cNvSpPr/>
            <p:nvPr/>
          </p:nvSpPr>
          <p:spPr>
            <a:xfrm rot="12480701">
              <a:off x="7094150" y="877973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3" name="Grupa 32"/>
          <p:cNvGrpSpPr/>
          <p:nvPr/>
        </p:nvGrpSpPr>
        <p:grpSpPr>
          <a:xfrm rot="9194939">
            <a:off x="8394553" y="1855387"/>
            <a:ext cx="1133501" cy="819358"/>
            <a:chOff x="6342881" y="-306225"/>
            <a:chExt cx="1133501" cy="819358"/>
          </a:xfrm>
        </p:grpSpPr>
        <p:sp>
          <p:nvSpPr>
            <p:cNvPr id="34" name="Elipsa 33"/>
            <p:cNvSpPr/>
            <p:nvPr/>
          </p:nvSpPr>
          <p:spPr>
            <a:xfrm rot="9410250">
              <a:off x="6342881" y="132654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7" name="Oblak 36"/>
            <p:cNvSpPr/>
            <p:nvPr/>
          </p:nvSpPr>
          <p:spPr>
            <a:xfrm rot="19307330">
              <a:off x="6564561" y="-306225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Elipsa 40"/>
            <p:cNvSpPr/>
            <p:nvPr/>
          </p:nvSpPr>
          <p:spPr>
            <a:xfrm rot="9988799">
              <a:off x="6525884" y="-68742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2" name="Oblak 41"/>
            <p:cNvSpPr/>
            <p:nvPr/>
          </p:nvSpPr>
          <p:spPr>
            <a:xfrm rot="11274722">
              <a:off x="6682112" y="263752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" name="TekstniOkvir 2"/>
          <p:cNvSpPr txBox="1"/>
          <p:nvPr/>
        </p:nvSpPr>
        <p:spPr>
          <a:xfrm>
            <a:off x="6863938" y="3776353"/>
            <a:ext cx="4453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Nakon par dana </a:t>
            </a:r>
            <a:r>
              <a:rPr lang="hr-HR" dirty="0" err="1" smtClean="0">
                <a:solidFill>
                  <a:schemeClr val="bg1"/>
                </a:solidFill>
              </a:rPr>
              <a:t>Lid</a:t>
            </a:r>
            <a:r>
              <a:rPr lang="hr-HR" dirty="0" smtClean="0">
                <a:solidFill>
                  <a:schemeClr val="bg1"/>
                </a:solidFill>
              </a:rPr>
              <a:t> je ozdravio i djevojčica ga je pustila u slobodu, svaki dan ju je posjećivao. Konačno je vidio svog starog prijateljima. Među njima vladala je sreća i veselje.  </a:t>
            </a:r>
            <a:r>
              <a:rPr lang="hr-HR" dirty="0" err="1" smtClean="0">
                <a:solidFill>
                  <a:schemeClr val="bg1"/>
                </a:solidFill>
              </a:rPr>
              <a:t>Krangi</a:t>
            </a:r>
            <a:r>
              <a:rPr lang="hr-HR" dirty="0" smtClean="0">
                <a:solidFill>
                  <a:schemeClr val="bg1"/>
                </a:solidFill>
              </a:rPr>
              <a:t> je otišao od njihovog carstava i svi su slobodno mogli uzimati hranu za svoje potrebe.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7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546265" y="1971304"/>
            <a:ext cx="109965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U dalekim visinama u oblacima se nalazilo carstvo hrane. Tamo su se sve ptice hranile, odnosno odlazile po hranu. No tamo ih je čekao zli „car” </a:t>
            </a:r>
            <a:r>
              <a:rPr lang="hr-HR" dirty="0" err="1" smtClean="0">
                <a:solidFill>
                  <a:schemeClr val="bg1"/>
                </a:solidFill>
              </a:rPr>
              <a:t>Krangi</a:t>
            </a:r>
            <a:r>
              <a:rPr lang="hr-HR" dirty="0" smtClean="0">
                <a:solidFill>
                  <a:schemeClr val="bg1"/>
                </a:solidFill>
              </a:rPr>
              <a:t>. </a:t>
            </a:r>
            <a:r>
              <a:rPr lang="hr-HR" dirty="0" err="1" smtClean="0">
                <a:solidFill>
                  <a:schemeClr val="bg1"/>
                </a:solidFill>
              </a:rPr>
              <a:t>Krangi</a:t>
            </a:r>
            <a:r>
              <a:rPr lang="hr-HR" dirty="0" smtClean="0">
                <a:solidFill>
                  <a:schemeClr val="bg1"/>
                </a:solidFill>
              </a:rPr>
              <a:t> im nije dao hranu. </a:t>
            </a:r>
            <a:r>
              <a:rPr lang="hr-HR" dirty="0" err="1" smtClean="0">
                <a:solidFill>
                  <a:schemeClr val="bg1"/>
                </a:solidFill>
              </a:rPr>
              <a:t>Lidova</a:t>
            </a:r>
            <a:r>
              <a:rPr lang="hr-HR" dirty="0" smtClean="0">
                <a:solidFill>
                  <a:schemeClr val="bg1"/>
                </a:solidFill>
              </a:rPr>
              <a:t> majka je jednog dana krenula po hranu za svoju djecu no </a:t>
            </a:r>
            <a:r>
              <a:rPr lang="hr-HR" dirty="0" err="1" smtClean="0">
                <a:solidFill>
                  <a:schemeClr val="bg1"/>
                </a:solidFill>
              </a:rPr>
              <a:t>Krangi</a:t>
            </a:r>
            <a:r>
              <a:rPr lang="hr-HR" dirty="0" smtClean="0">
                <a:solidFill>
                  <a:schemeClr val="bg1"/>
                </a:solidFill>
              </a:rPr>
              <a:t> ju je ubio. To se dogodilo kada je </a:t>
            </a:r>
            <a:r>
              <a:rPr lang="hr-HR" dirty="0" err="1" smtClean="0">
                <a:solidFill>
                  <a:schemeClr val="bg1"/>
                </a:solidFill>
              </a:rPr>
              <a:t>Lid</a:t>
            </a:r>
            <a:r>
              <a:rPr lang="hr-HR" dirty="0" smtClean="0">
                <a:solidFill>
                  <a:schemeClr val="bg1"/>
                </a:solidFill>
              </a:rPr>
              <a:t> bio malen i gotovo da je se ni ne sjeća. Sada kada je odrastao </a:t>
            </a:r>
            <a:r>
              <a:rPr lang="hr-HR" dirty="0" err="1" smtClean="0">
                <a:solidFill>
                  <a:schemeClr val="bg1"/>
                </a:solidFill>
              </a:rPr>
              <a:t>Lid</a:t>
            </a:r>
            <a:r>
              <a:rPr lang="hr-HR" dirty="0" smtClean="0">
                <a:solidFill>
                  <a:schemeClr val="bg1"/>
                </a:solidFill>
              </a:rPr>
              <a:t> sa svojim prijateljima ide sebi po hranu i </a:t>
            </a:r>
            <a:r>
              <a:rPr lang="hr-HR" dirty="0" err="1" smtClean="0">
                <a:solidFill>
                  <a:schemeClr val="bg1"/>
                </a:solidFill>
              </a:rPr>
              <a:t>Krangi</a:t>
            </a:r>
            <a:r>
              <a:rPr lang="hr-HR" dirty="0" smtClean="0">
                <a:solidFill>
                  <a:schemeClr val="bg1"/>
                </a:solidFill>
              </a:rPr>
              <a:t> ih nikada ne uhvati. No jednog dana dogodilo se nešto </a:t>
            </a:r>
            <a:r>
              <a:rPr lang="hr-HR" dirty="0" smtClean="0">
                <a:solidFill>
                  <a:schemeClr val="bg1"/>
                </a:solidFill>
              </a:rPr>
              <a:t>strašno. 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3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lak 6"/>
          <p:cNvSpPr/>
          <p:nvPr/>
        </p:nvSpPr>
        <p:spPr>
          <a:xfrm>
            <a:off x="3383091" y="1151906"/>
            <a:ext cx="3788229" cy="2921330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blak 7"/>
          <p:cNvSpPr/>
          <p:nvPr/>
        </p:nvSpPr>
        <p:spPr>
          <a:xfrm rot="1207181">
            <a:off x="765957" y="1172274"/>
            <a:ext cx="3811979" cy="3111335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blak 8"/>
          <p:cNvSpPr/>
          <p:nvPr/>
        </p:nvSpPr>
        <p:spPr>
          <a:xfrm>
            <a:off x="6020790" y="1068779"/>
            <a:ext cx="4488873" cy="3004457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Mjesec 9"/>
          <p:cNvSpPr/>
          <p:nvPr/>
        </p:nvSpPr>
        <p:spPr>
          <a:xfrm rot="9874553">
            <a:off x="11340935" y="-59376"/>
            <a:ext cx="831272" cy="1341912"/>
          </a:xfrm>
          <a:prstGeom prst="moon">
            <a:avLst/>
          </a:prstGeom>
          <a:solidFill>
            <a:srgbClr val="EAEC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TekstniOkvir 24"/>
          <p:cNvSpPr txBox="1"/>
          <p:nvPr/>
        </p:nvSpPr>
        <p:spPr>
          <a:xfrm>
            <a:off x="2268197" y="119567"/>
            <a:ext cx="7125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err="1" smtClean="0">
                <a:solidFill>
                  <a:schemeClr val="bg1"/>
                </a:solidFill>
              </a:rPr>
              <a:t>Lid</a:t>
            </a:r>
            <a:r>
              <a:rPr lang="hr-HR" sz="2400" dirty="0" smtClean="0">
                <a:solidFill>
                  <a:schemeClr val="bg1"/>
                </a:solidFill>
              </a:rPr>
              <a:t> ide sa svojim prijateljima po hranu. No tamo ih je čekao netko koga nikako nisu smjeli sresti.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72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lak 6"/>
          <p:cNvSpPr/>
          <p:nvPr/>
        </p:nvSpPr>
        <p:spPr>
          <a:xfrm>
            <a:off x="3406840" y="1852002"/>
            <a:ext cx="3788229" cy="2921330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blak 7"/>
          <p:cNvSpPr/>
          <p:nvPr/>
        </p:nvSpPr>
        <p:spPr>
          <a:xfrm rot="1207181">
            <a:off x="667982" y="1399527"/>
            <a:ext cx="3811979" cy="3111335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blak 8"/>
          <p:cNvSpPr/>
          <p:nvPr/>
        </p:nvSpPr>
        <p:spPr>
          <a:xfrm>
            <a:off x="6212785" y="1379003"/>
            <a:ext cx="4488873" cy="3004457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Mjesec 9"/>
          <p:cNvSpPr/>
          <p:nvPr/>
        </p:nvSpPr>
        <p:spPr>
          <a:xfrm rot="9874553">
            <a:off x="11340935" y="-59376"/>
            <a:ext cx="831272" cy="1341912"/>
          </a:xfrm>
          <a:prstGeom prst="moon">
            <a:avLst/>
          </a:prstGeom>
          <a:solidFill>
            <a:srgbClr val="EAEC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4" name="Grupa 23"/>
          <p:cNvGrpSpPr/>
          <p:nvPr/>
        </p:nvGrpSpPr>
        <p:grpSpPr>
          <a:xfrm>
            <a:off x="2671946" y="5125004"/>
            <a:ext cx="996835" cy="1350153"/>
            <a:chOff x="2410742" y="5136880"/>
            <a:chExt cx="996835" cy="1350153"/>
          </a:xfrm>
        </p:grpSpPr>
        <p:sp>
          <p:nvSpPr>
            <p:cNvPr id="11" name="Elipsa 10"/>
            <p:cNvSpPr/>
            <p:nvPr/>
          </p:nvSpPr>
          <p:spPr>
            <a:xfrm rot="20488815">
              <a:off x="3085567" y="5587882"/>
              <a:ext cx="322010" cy="2968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Elipsa 11"/>
            <p:cNvSpPr/>
            <p:nvPr/>
          </p:nvSpPr>
          <p:spPr>
            <a:xfrm rot="20287047">
              <a:off x="2410742" y="5731676"/>
              <a:ext cx="792855" cy="3863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Oblak 12"/>
            <p:cNvSpPr/>
            <p:nvPr/>
          </p:nvSpPr>
          <p:spPr>
            <a:xfrm rot="3146809">
              <a:off x="2280231" y="5409324"/>
              <a:ext cx="794270" cy="249381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Oblak 18"/>
            <p:cNvSpPr/>
            <p:nvPr/>
          </p:nvSpPr>
          <p:spPr>
            <a:xfrm rot="2817666">
              <a:off x="2777689" y="5959405"/>
              <a:ext cx="800702" cy="254554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21" name="Ravni poveznik 20"/>
            <p:cNvCxnSpPr>
              <a:stCxn id="12" idx="3"/>
            </p:cNvCxnSpPr>
            <p:nvPr/>
          </p:nvCxnSpPr>
          <p:spPr>
            <a:xfrm flipH="1">
              <a:off x="2565070" y="6156090"/>
              <a:ext cx="32891" cy="957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>
              <a:stCxn id="12" idx="3"/>
            </p:cNvCxnSpPr>
            <p:nvPr/>
          </p:nvCxnSpPr>
          <p:spPr>
            <a:xfrm>
              <a:off x="2597961" y="6156090"/>
              <a:ext cx="73985" cy="957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kstniOkvir 24"/>
          <p:cNvSpPr txBox="1"/>
          <p:nvPr/>
        </p:nvSpPr>
        <p:spPr>
          <a:xfrm>
            <a:off x="2268197" y="119567"/>
            <a:ext cx="71251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</a:rPr>
              <a:t>Čekao ih je orao </a:t>
            </a:r>
            <a:r>
              <a:rPr lang="hr-HR" sz="2400" dirty="0" err="1" smtClean="0">
                <a:solidFill>
                  <a:schemeClr val="bg1"/>
                </a:solidFill>
              </a:rPr>
              <a:t>Krangi</a:t>
            </a:r>
            <a:r>
              <a:rPr lang="hr-HR" sz="2400" dirty="0" smtClean="0">
                <a:solidFill>
                  <a:schemeClr val="bg1"/>
                </a:solidFill>
              </a:rPr>
              <a:t>. Zli </a:t>
            </a:r>
            <a:r>
              <a:rPr lang="hr-HR" sz="2400" dirty="0" smtClean="0">
                <a:solidFill>
                  <a:schemeClr val="bg1"/>
                </a:solidFill>
              </a:rPr>
              <a:t>„car”(tako se je sam zvao, nije bio pravi car</a:t>
            </a:r>
            <a:r>
              <a:rPr lang="hr-HR" sz="2400" dirty="0" smtClean="0">
                <a:solidFill>
                  <a:schemeClr val="bg1"/>
                </a:solidFill>
              </a:rPr>
              <a:t>). </a:t>
            </a:r>
            <a:r>
              <a:rPr lang="hr-HR" sz="2400" dirty="0" err="1" smtClean="0">
                <a:solidFill>
                  <a:schemeClr val="bg1"/>
                </a:solidFill>
              </a:rPr>
              <a:t>Krangi</a:t>
            </a:r>
            <a:r>
              <a:rPr lang="hr-HR" sz="2400" dirty="0" smtClean="0">
                <a:solidFill>
                  <a:schemeClr val="bg1"/>
                </a:solidFill>
              </a:rPr>
              <a:t> </a:t>
            </a:r>
            <a:r>
              <a:rPr lang="hr-HR" sz="2400" dirty="0" smtClean="0">
                <a:solidFill>
                  <a:schemeClr val="bg1"/>
                </a:solidFill>
              </a:rPr>
              <a:t>je ranio </a:t>
            </a:r>
            <a:r>
              <a:rPr lang="hr-HR" sz="2400" dirty="0" err="1" smtClean="0">
                <a:solidFill>
                  <a:schemeClr val="bg1"/>
                </a:solidFill>
              </a:rPr>
              <a:t>Lida</a:t>
            </a:r>
            <a:r>
              <a:rPr lang="hr-HR" sz="2400" dirty="0" smtClean="0">
                <a:solidFill>
                  <a:schemeClr val="bg1"/>
                </a:solidFill>
              </a:rPr>
              <a:t> i pao je na zemlju</a:t>
            </a:r>
            <a:r>
              <a:rPr lang="hr-HR" sz="2400" dirty="0" smtClean="0">
                <a:solidFill>
                  <a:schemeClr val="bg1"/>
                </a:solidFill>
              </a:rPr>
              <a:t>. </a:t>
            </a:r>
            <a:r>
              <a:rPr lang="hr-HR" sz="2400" dirty="0">
                <a:solidFill>
                  <a:schemeClr val="bg1"/>
                </a:solidFill>
              </a:rPr>
              <a:t>N</a:t>
            </a:r>
            <a:r>
              <a:rPr lang="hr-HR" sz="2400" dirty="0" smtClean="0">
                <a:solidFill>
                  <a:schemeClr val="bg1"/>
                </a:solidFill>
              </a:rPr>
              <a:t>jegov </a:t>
            </a:r>
            <a:r>
              <a:rPr lang="hr-HR" sz="2400" dirty="0" smtClean="0">
                <a:solidFill>
                  <a:schemeClr val="bg1"/>
                </a:solidFill>
              </a:rPr>
              <a:t>prijatelj je odletio za njim.</a:t>
            </a:r>
            <a:endParaRPr lang="hr-HR" sz="2400" dirty="0">
              <a:solidFill>
                <a:schemeClr val="bg1"/>
              </a:solidFill>
            </a:endParaRPr>
          </a:p>
        </p:txBody>
      </p:sp>
      <p:grpSp>
        <p:nvGrpSpPr>
          <p:cNvPr id="26" name="Grupa 25"/>
          <p:cNvGrpSpPr/>
          <p:nvPr/>
        </p:nvGrpSpPr>
        <p:grpSpPr>
          <a:xfrm rot="19787433">
            <a:off x="4221351" y="5288567"/>
            <a:ext cx="996835" cy="1377160"/>
            <a:chOff x="2410742" y="5109873"/>
            <a:chExt cx="996835" cy="1377160"/>
          </a:xfrm>
        </p:grpSpPr>
        <p:sp>
          <p:nvSpPr>
            <p:cNvPr id="27" name="Elipsa 26"/>
            <p:cNvSpPr/>
            <p:nvPr/>
          </p:nvSpPr>
          <p:spPr>
            <a:xfrm rot="20488815">
              <a:off x="3085567" y="5587882"/>
              <a:ext cx="322010" cy="2968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 rot="20287047">
              <a:off x="2410742" y="5731676"/>
              <a:ext cx="792855" cy="3863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Oblak 28"/>
            <p:cNvSpPr/>
            <p:nvPr/>
          </p:nvSpPr>
          <p:spPr>
            <a:xfrm rot="3146809">
              <a:off x="2307802" y="5382317"/>
              <a:ext cx="794270" cy="249381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Oblak 29"/>
            <p:cNvSpPr/>
            <p:nvPr/>
          </p:nvSpPr>
          <p:spPr>
            <a:xfrm rot="2817666">
              <a:off x="2777689" y="5959405"/>
              <a:ext cx="800702" cy="254554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1" name="Ravni poveznik 30"/>
            <p:cNvCxnSpPr>
              <a:stCxn id="28" idx="3"/>
            </p:cNvCxnSpPr>
            <p:nvPr/>
          </p:nvCxnSpPr>
          <p:spPr>
            <a:xfrm flipH="1">
              <a:off x="2565070" y="6156090"/>
              <a:ext cx="32891" cy="957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>
              <a:stCxn id="28" idx="3"/>
            </p:cNvCxnSpPr>
            <p:nvPr/>
          </p:nvCxnSpPr>
          <p:spPr>
            <a:xfrm>
              <a:off x="2597961" y="6156090"/>
              <a:ext cx="73985" cy="957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a 4"/>
          <p:cNvGrpSpPr/>
          <p:nvPr/>
        </p:nvGrpSpPr>
        <p:grpSpPr>
          <a:xfrm>
            <a:off x="5921042" y="2991388"/>
            <a:ext cx="2695699" cy="2056073"/>
            <a:chOff x="5921042" y="2991388"/>
            <a:chExt cx="2695699" cy="2056073"/>
          </a:xfrm>
        </p:grpSpPr>
        <p:sp>
          <p:nvSpPr>
            <p:cNvPr id="3" name="Peterokut 2"/>
            <p:cNvSpPr/>
            <p:nvPr/>
          </p:nvSpPr>
          <p:spPr>
            <a:xfrm rot="8155045">
              <a:off x="5921042" y="3875051"/>
              <a:ext cx="2695699" cy="632802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Oblak 3"/>
            <p:cNvSpPr/>
            <p:nvPr/>
          </p:nvSpPr>
          <p:spPr>
            <a:xfrm>
              <a:off x="6510567" y="2991388"/>
              <a:ext cx="855898" cy="155050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Oblak 32"/>
            <p:cNvSpPr/>
            <p:nvPr/>
          </p:nvSpPr>
          <p:spPr>
            <a:xfrm rot="5400000">
              <a:off x="7285821" y="3844258"/>
              <a:ext cx="855898" cy="155050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" name="Elipsa 1"/>
            <p:cNvSpPr/>
            <p:nvPr/>
          </p:nvSpPr>
          <p:spPr>
            <a:xfrm>
              <a:off x="6377049" y="4750130"/>
              <a:ext cx="47502" cy="941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497422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894 -0.50208 L 0.33894 -0.50208 C 0.33764 -0.49768 0.3366 -0.49259 0.33503 -0.48842 C 0.33425 -0.48634 0.33295 -0.48495 0.33204 -0.4831 C 0.331 -0.48101 0.33022 -0.47847 0.32917 -0.47615 C 0.32826 -0.4743 0.32709 -0.47291 0.32618 -0.47106 C 0.32475 -0.46782 0.32357 -0.46412 0.32227 -0.46064 C 0.32032 -0.45486 0.31915 -0.44814 0.31641 -0.44328 C 0.30704 -0.42662 0.3185 -0.44791 0.30873 -0.42592 C 0.30756 -0.42337 0.306 -0.42152 0.30482 -0.41898 C 0.30274 -0.41458 0.3017 -0.40833 0.29897 -0.40509 C 0.29167 -0.39652 0.30066 -0.40763 0.29311 -0.39652 C 0.29219 -0.39513 0.29102 -0.39444 0.29024 -0.39305 C 0.28907 -0.39143 0.28829 -0.38958 0.28725 -0.38796 C 0.28607 -0.38611 0.28451 -0.38472 0.28334 -0.38263 C 0.28008 -0.37731 0.2737 -0.36643 0.27071 -0.35833 C 0.26993 -0.35625 0.26967 -0.35347 0.26876 -0.35162 C 0.26732 -0.34837 0.26537 -0.34583 0.26394 -0.34282 C 0.25938 -0.33356 0.26485 -0.3412 0.25899 -0.33425 C 0.25626 -0.32777 0.25183 -0.31666 0.24831 -0.31342 C 0.23868 -0.30486 0.24584 -0.31203 0.23855 -0.303 C 0.23568 -0.29953 0.23256 -0.29629 0.22982 -0.29259 C 0.21706 -0.27569 0.23295 -0.29652 0.22292 -0.28402 C 0.22162 -0.2824 0.22045 -0.28032 0.21902 -0.2787 C 0.21719 -0.27638 0.21511 -0.2743 0.21329 -0.27175 C 0.2112 -0.26921 0.20951 -0.2655 0.20743 -0.26319 C 0.20587 -0.26157 0.20404 -0.26111 0.20248 -0.25972 C 0.20144 -0.25879 0.20066 -0.25717 0.19962 -0.25625 C 0.19219 -0.24953 0.20183 -0.26527 0.18699 -0.24768 C 0.18451 -0.24467 0.18295 -0.24259 0.18008 -0.24074 C 0.17891 -0.23981 0.17748 -0.23958 0.17618 -0.23888 C 0.17527 -0.23773 0.17436 -0.23634 0.17331 -0.23541 C 0.16954 -0.23217 0.16889 -0.23263 0.1655 -0.23032 C 0.15339 -0.22222 0.16706 -0.23125 0.15678 -0.22337 C 0.15587 -0.22268 0.15482 -0.22245 0.15378 -0.22152 C 0.15183 -0.22013 0.14988 -0.21805 0.14792 -0.21643 C 0.14206 -0.20069 0.1517 -0.22476 0.14115 -0.20601 C 0.13985 -0.2037 0.13946 -0.2 0.13829 -0.19745 C 0.13686 -0.19421 0.13477 -0.19189 0.13334 -0.18865 C 0.13113 -0.18333 0.12917 -0.17731 0.12748 -0.17129 C 0.12318 -0.15578 0.12449 -0.1625 0.12266 -0.15231 C 0.12227 -0.13912 0.12292 -0.12569 0.12162 -0.1125 C 0.12058 -0.10115 0.1185 -0.10324 0.11485 -0.10046 C 0.11355 -0.0993 0.11238 -0.09768 0.11094 -0.09699 C 0.10938 -0.09606 0.10769 -0.0956 0.10613 -0.09513 C 0.10183 -0.09398 0.09766 -0.09282 0.0935 -0.09166 C 0.0918 -0.0905 0.09024 -0.08912 0.08855 -0.08819 C 0.08607 -0.0868 0.08334 -0.08657 0.08074 -0.08472 C 0.07774 -0.08263 0.07123 -0.07314 0.06915 -0.07083 C 0.06824 -0.0699 0.06719 -0.06967 0.06615 -0.06921 C 0.06081 -0.05648 0.06615 -0.06782 0.05834 -0.05532 C 0.05639 -0.05208 0.05248 -0.0449 0.05248 -0.0449 C 0.05222 -0.04328 0.05209 -0.04143 0.05157 -0.03981 C 0.04949 -0.03333 0.0418 -0.01365 0.03894 -0.00856 C 0.03712 -0.00555 0.03542 -0.00162 0.03308 -3.7037E-6 C 0.02709 0.00463 0.0099 0.00186 0.00964 0.00186 L 0.00964 0.00186 L 0.00183 -3.7037E-6 L 7.29167E-6 -3.7037E-6 " pathEditMode="relative" ptsTypes="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lika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0"/>
            <a:ext cx="12240883" cy="6858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34341"/>
            <a:ext cx="12240883" cy="6858000"/>
          </a:xfrm>
          <a:prstGeom prst="rect">
            <a:avLst/>
          </a:prstGeom>
        </p:spPr>
      </p:pic>
      <p:sp>
        <p:nvSpPr>
          <p:cNvPr id="9" name="Prostoručno 8"/>
          <p:cNvSpPr/>
          <p:nvPr/>
        </p:nvSpPr>
        <p:spPr>
          <a:xfrm>
            <a:off x="2493819" y="3633009"/>
            <a:ext cx="1555667" cy="3779985"/>
          </a:xfrm>
          <a:custGeom>
            <a:avLst/>
            <a:gdLst>
              <a:gd name="connsiteX0" fmla="*/ 273132 w 1555667"/>
              <a:gd name="connsiteY0" fmla="*/ 840 h 3779985"/>
              <a:gd name="connsiteX1" fmla="*/ 213755 w 1555667"/>
              <a:gd name="connsiteY1" fmla="*/ 60217 h 3779985"/>
              <a:gd name="connsiteX2" fmla="*/ 130628 w 1555667"/>
              <a:gd name="connsiteY2" fmla="*/ 167095 h 3779985"/>
              <a:gd name="connsiteX3" fmla="*/ 83127 w 1555667"/>
              <a:gd name="connsiteY3" fmla="*/ 250222 h 3779985"/>
              <a:gd name="connsiteX4" fmla="*/ 59376 w 1555667"/>
              <a:gd name="connsiteY4" fmla="*/ 297723 h 3779985"/>
              <a:gd name="connsiteX5" fmla="*/ 23750 w 1555667"/>
              <a:gd name="connsiteY5" fmla="*/ 416477 h 3779985"/>
              <a:gd name="connsiteX6" fmla="*/ 11875 w 1555667"/>
              <a:gd name="connsiteY6" fmla="*/ 452103 h 3779985"/>
              <a:gd name="connsiteX7" fmla="*/ 0 w 1555667"/>
              <a:gd name="connsiteY7" fmla="*/ 487729 h 3779985"/>
              <a:gd name="connsiteX8" fmla="*/ 11875 w 1555667"/>
              <a:gd name="connsiteY8" fmla="*/ 820238 h 3779985"/>
              <a:gd name="connsiteX9" fmla="*/ 23750 w 1555667"/>
              <a:gd name="connsiteY9" fmla="*/ 867739 h 3779985"/>
              <a:gd name="connsiteX10" fmla="*/ 35625 w 1555667"/>
              <a:gd name="connsiteY10" fmla="*/ 927116 h 3779985"/>
              <a:gd name="connsiteX11" fmla="*/ 71251 w 1555667"/>
              <a:gd name="connsiteY11" fmla="*/ 1033994 h 3779985"/>
              <a:gd name="connsiteX12" fmla="*/ 83127 w 1555667"/>
              <a:gd name="connsiteY12" fmla="*/ 1093370 h 3779985"/>
              <a:gd name="connsiteX13" fmla="*/ 95002 w 1555667"/>
              <a:gd name="connsiteY13" fmla="*/ 1140872 h 3779985"/>
              <a:gd name="connsiteX14" fmla="*/ 106877 w 1555667"/>
              <a:gd name="connsiteY14" fmla="*/ 1212123 h 3779985"/>
              <a:gd name="connsiteX15" fmla="*/ 130628 w 1555667"/>
              <a:gd name="connsiteY15" fmla="*/ 1330877 h 3779985"/>
              <a:gd name="connsiteX16" fmla="*/ 166254 w 1555667"/>
              <a:gd name="connsiteY16" fmla="*/ 1509007 h 3779985"/>
              <a:gd name="connsiteX17" fmla="*/ 178129 w 1555667"/>
              <a:gd name="connsiteY17" fmla="*/ 1544633 h 3779985"/>
              <a:gd name="connsiteX18" fmla="*/ 201880 w 1555667"/>
              <a:gd name="connsiteY18" fmla="*/ 1592134 h 3779985"/>
              <a:gd name="connsiteX19" fmla="*/ 225631 w 1555667"/>
              <a:gd name="connsiteY19" fmla="*/ 1663386 h 3779985"/>
              <a:gd name="connsiteX20" fmla="*/ 273132 w 1555667"/>
              <a:gd name="connsiteY20" fmla="*/ 1758388 h 3779985"/>
              <a:gd name="connsiteX21" fmla="*/ 308758 w 1555667"/>
              <a:gd name="connsiteY21" fmla="*/ 1865266 h 3779985"/>
              <a:gd name="connsiteX22" fmla="*/ 344384 w 1555667"/>
              <a:gd name="connsiteY22" fmla="*/ 1948394 h 3779985"/>
              <a:gd name="connsiteX23" fmla="*/ 344384 w 1555667"/>
              <a:gd name="connsiteY23" fmla="*/ 2233401 h 3779985"/>
              <a:gd name="connsiteX24" fmla="*/ 320633 w 1555667"/>
              <a:gd name="connsiteY24" fmla="*/ 2304653 h 3779985"/>
              <a:gd name="connsiteX25" fmla="*/ 308758 w 1555667"/>
              <a:gd name="connsiteY25" fmla="*/ 2447157 h 3779985"/>
              <a:gd name="connsiteX26" fmla="*/ 296883 w 1555667"/>
              <a:gd name="connsiteY26" fmla="*/ 2482783 h 3779985"/>
              <a:gd name="connsiteX27" fmla="*/ 285007 w 1555667"/>
              <a:gd name="connsiteY27" fmla="*/ 2565911 h 3779985"/>
              <a:gd name="connsiteX28" fmla="*/ 273132 w 1555667"/>
              <a:gd name="connsiteY28" fmla="*/ 2684664 h 3779985"/>
              <a:gd name="connsiteX29" fmla="*/ 249381 w 1555667"/>
              <a:gd name="connsiteY29" fmla="*/ 2755916 h 3779985"/>
              <a:gd name="connsiteX30" fmla="*/ 225631 w 1555667"/>
              <a:gd name="connsiteY30" fmla="*/ 2839043 h 3779985"/>
              <a:gd name="connsiteX31" fmla="*/ 237506 w 1555667"/>
              <a:gd name="connsiteY31" fmla="*/ 3468435 h 3779985"/>
              <a:gd name="connsiteX32" fmla="*/ 190005 w 1555667"/>
              <a:gd name="connsiteY32" fmla="*/ 3527812 h 3779985"/>
              <a:gd name="connsiteX33" fmla="*/ 201880 w 1555667"/>
              <a:gd name="connsiteY33" fmla="*/ 3610939 h 3779985"/>
              <a:gd name="connsiteX34" fmla="*/ 308758 w 1555667"/>
              <a:gd name="connsiteY34" fmla="*/ 3670316 h 3779985"/>
              <a:gd name="connsiteX35" fmla="*/ 439387 w 1555667"/>
              <a:gd name="connsiteY35" fmla="*/ 3717817 h 3779985"/>
              <a:gd name="connsiteX36" fmla="*/ 475012 w 1555667"/>
              <a:gd name="connsiteY36" fmla="*/ 3729692 h 3779985"/>
              <a:gd name="connsiteX37" fmla="*/ 665018 w 1555667"/>
              <a:gd name="connsiteY37" fmla="*/ 3753443 h 3779985"/>
              <a:gd name="connsiteX38" fmla="*/ 843148 w 1555667"/>
              <a:gd name="connsiteY38" fmla="*/ 3729692 h 3779985"/>
              <a:gd name="connsiteX39" fmla="*/ 878774 w 1555667"/>
              <a:gd name="connsiteY39" fmla="*/ 3717817 h 3779985"/>
              <a:gd name="connsiteX40" fmla="*/ 914400 w 1555667"/>
              <a:gd name="connsiteY40" fmla="*/ 3694066 h 3779985"/>
              <a:gd name="connsiteX41" fmla="*/ 1033153 w 1555667"/>
              <a:gd name="connsiteY41" fmla="*/ 3717817 h 3779985"/>
              <a:gd name="connsiteX42" fmla="*/ 1068779 w 1555667"/>
              <a:gd name="connsiteY42" fmla="*/ 3729692 h 3779985"/>
              <a:gd name="connsiteX43" fmla="*/ 1128155 w 1555667"/>
              <a:gd name="connsiteY43" fmla="*/ 3741568 h 3779985"/>
              <a:gd name="connsiteX44" fmla="*/ 1140031 w 1555667"/>
              <a:gd name="connsiteY44" fmla="*/ 3777194 h 3779985"/>
              <a:gd name="connsiteX45" fmla="*/ 1223158 w 1555667"/>
              <a:gd name="connsiteY45" fmla="*/ 3729692 h 3779985"/>
              <a:gd name="connsiteX46" fmla="*/ 1258784 w 1555667"/>
              <a:gd name="connsiteY46" fmla="*/ 3705942 h 3779985"/>
              <a:gd name="connsiteX47" fmla="*/ 1270659 w 1555667"/>
              <a:gd name="connsiteY47" fmla="*/ 3670316 h 3779985"/>
              <a:gd name="connsiteX48" fmla="*/ 1282535 w 1555667"/>
              <a:gd name="connsiteY48" fmla="*/ 3587188 h 3779985"/>
              <a:gd name="connsiteX49" fmla="*/ 1330036 w 1555667"/>
              <a:gd name="connsiteY49" fmla="*/ 3504061 h 3779985"/>
              <a:gd name="connsiteX50" fmla="*/ 1341911 w 1555667"/>
              <a:gd name="connsiteY50" fmla="*/ 3432809 h 3779985"/>
              <a:gd name="connsiteX51" fmla="*/ 1353787 w 1555667"/>
              <a:gd name="connsiteY51" fmla="*/ 3397183 h 3779985"/>
              <a:gd name="connsiteX52" fmla="*/ 1365662 w 1555667"/>
              <a:gd name="connsiteY52" fmla="*/ 3325931 h 3779985"/>
              <a:gd name="connsiteX53" fmla="*/ 1341911 w 1555667"/>
              <a:gd name="connsiteY53" fmla="*/ 3159677 h 3779985"/>
              <a:gd name="connsiteX54" fmla="*/ 1330036 w 1555667"/>
              <a:gd name="connsiteY54" fmla="*/ 3100300 h 3779985"/>
              <a:gd name="connsiteX55" fmla="*/ 1318161 w 1555667"/>
              <a:gd name="connsiteY55" fmla="*/ 3005298 h 3779985"/>
              <a:gd name="connsiteX56" fmla="*/ 1282535 w 1555667"/>
              <a:gd name="connsiteY56" fmla="*/ 2898420 h 3779985"/>
              <a:gd name="connsiteX57" fmla="*/ 1246909 w 1555667"/>
              <a:gd name="connsiteY57" fmla="*/ 2862794 h 3779985"/>
              <a:gd name="connsiteX58" fmla="*/ 1246909 w 1555667"/>
              <a:gd name="connsiteY58" fmla="*/ 2613412 h 3779985"/>
              <a:gd name="connsiteX59" fmla="*/ 1306285 w 1555667"/>
              <a:gd name="connsiteY59" fmla="*/ 2601536 h 3779985"/>
              <a:gd name="connsiteX60" fmla="*/ 1341911 w 1555667"/>
              <a:gd name="connsiteY60" fmla="*/ 2565911 h 3779985"/>
              <a:gd name="connsiteX61" fmla="*/ 1389412 w 1555667"/>
              <a:gd name="connsiteY61" fmla="*/ 2494659 h 3779985"/>
              <a:gd name="connsiteX62" fmla="*/ 1436914 w 1555667"/>
              <a:gd name="connsiteY62" fmla="*/ 2399656 h 3779985"/>
              <a:gd name="connsiteX63" fmla="*/ 1496290 w 1555667"/>
              <a:gd name="connsiteY63" fmla="*/ 2280903 h 3779985"/>
              <a:gd name="connsiteX64" fmla="*/ 1531916 w 1555667"/>
              <a:gd name="connsiteY64" fmla="*/ 2197775 h 3779985"/>
              <a:gd name="connsiteX65" fmla="*/ 1555667 w 1555667"/>
              <a:gd name="connsiteY65" fmla="*/ 2126523 h 3779985"/>
              <a:gd name="connsiteX66" fmla="*/ 1543792 w 1555667"/>
              <a:gd name="connsiteY66" fmla="*/ 1841516 h 3779985"/>
              <a:gd name="connsiteX67" fmla="*/ 1531916 w 1555667"/>
              <a:gd name="connsiteY67" fmla="*/ 1794014 h 3779985"/>
              <a:gd name="connsiteX68" fmla="*/ 1508166 w 1555667"/>
              <a:gd name="connsiteY68" fmla="*/ 1758388 h 3779985"/>
              <a:gd name="connsiteX69" fmla="*/ 1496290 w 1555667"/>
              <a:gd name="connsiteY69" fmla="*/ 1710887 h 3779985"/>
              <a:gd name="connsiteX70" fmla="*/ 1425038 w 1555667"/>
              <a:gd name="connsiteY70" fmla="*/ 1675261 h 3779985"/>
              <a:gd name="connsiteX71" fmla="*/ 1401288 w 1555667"/>
              <a:gd name="connsiteY71" fmla="*/ 1604009 h 3779985"/>
              <a:gd name="connsiteX72" fmla="*/ 1389412 w 1555667"/>
              <a:gd name="connsiteY72" fmla="*/ 1556508 h 3779985"/>
              <a:gd name="connsiteX73" fmla="*/ 1341911 w 1555667"/>
              <a:gd name="connsiteY73" fmla="*/ 1485256 h 3779985"/>
              <a:gd name="connsiteX74" fmla="*/ 1306285 w 1555667"/>
              <a:gd name="connsiteY74" fmla="*/ 1402129 h 3779985"/>
              <a:gd name="connsiteX75" fmla="*/ 1282535 w 1555667"/>
              <a:gd name="connsiteY75" fmla="*/ 1319001 h 3779985"/>
              <a:gd name="connsiteX76" fmla="*/ 1270659 w 1555667"/>
              <a:gd name="connsiteY76" fmla="*/ 1283375 h 3779985"/>
              <a:gd name="connsiteX77" fmla="*/ 1246909 w 1555667"/>
              <a:gd name="connsiteY77" fmla="*/ 1152747 h 3779985"/>
              <a:gd name="connsiteX78" fmla="*/ 1223158 w 1555667"/>
              <a:gd name="connsiteY78" fmla="*/ 1105246 h 3779985"/>
              <a:gd name="connsiteX79" fmla="*/ 1199407 w 1555667"/>
              <a:gd name="connsiteY79" fmla="*/ 1045869 h 3779985"/>
              <a:gd name="connsiteX80" fmla="*/ 1163781 w 1555667"/>
              <a:gd name="connsiteY80" fmla="*/ 950866 h 3779985"/>
              <a:gd name="connsiteX81" fmla="*/ 1163781 w 1555667"/>
              <a:gd name="connsiteY81" fmla="*/ 570856 h 3779985"/>
              <a:gd name="connsiteX82" fmla="*/ 1187532 w 1555667"/>
              <a:gd name="connsiteY82" fmla="*/ 499604 h 3779985"/>
              <a:gd name="connsiteX83" fmla="*/ 1235033 w 1555667"/>
              <a:gd name="connsiteY83" fmla="*/ 452103 h 3779985"/>
              <a:gd name="connsiteX84" fmla="*/ 1270659 w 1555667"/>
              <a:gd name="connsiteY84" fmla="*/ 72092 h 3779985"/>
              <a:gd name="connsiteX85" fmla="*/ 1175657 w 1555667"/>
              <a:gd name="connsiteY85" fmla="*/ 83968 h 3779985"/>
              <a:gd name="connsiteX86" fmla="*/ 1045028 w 1555667"/>
              <a:gd name="connsiteY86" fmla="*/ 95843 h 3779985"/>
              <a:gd name="connsiteX87" fmla="*/ 961901 w 1555667"/>
              <a:gd name="connsiteY87" fmla="*/ 107718 h 3779985"/>
              <a:gd name="connsiteX88" fmla="*/ 819397 w 1555667"/>
              <a:gd name="connsiteY88" fmla="*/ 131469 h 3779985"/>
              <a:gd name="connsiteX89" fmla="*/ 676893 w 1555667"/>
              <a:gd name="connsiteY89" fmla="*/ 119594 h 3779985"/>
              <a:gd name="connsiteX90" fmla="*/ 629392 w 1555667"/>
              <a:gd name="connsiteY90" fmla="*/ 107718 h 3779985"/>
              <a:gd name="connsiteX91" fmla="*/ 558140 w 1555667"/>
              <a:gd name="connsiteY91" fmla="*/ 60217 h 3779985"/>
              <a:gd name="connsiteX92" fmla="*/ 415636 w 1555667"/>
              <a:gd name="connsiteY92" fmla="*/ 48342 h 3779985"/>
              <a:gd name="connsiteX93" fmla="*/ 320633 w 1555667"/>
              <a:gd name="connsiteY93" fmla="*/ 24591 h 3779985"/>
              <a:gd name="connsiteX94" fmla="*/ 273132 w 1555667"/>
              <a:gd name="connsiteY94" fmla="*/ 840 h 377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555667" h="3779985">
                <a:moveTo>
                  <a:pt x="273132" y="840"/>
                </a:moveTo>
                <a:cubicBezTo>
                  <a:pt x="255319" y="6778"/>
                  <a:pt x="231480" y="38553"/>
                  <a:pt x="213755" y="60217"/>
                </a:cubicBezTo>
                <a:cubicBezTo>
                  <a:pt x="85916" y="216465"/>
                  <a:pt x="228224" y="69499"/>
                  <a:pt x="130628" y="167095"/>
                </a:cubicBezTo>
                <a:cubicBezTo>
                  <a:pt x="107298" y="237086"/>
                  <a:pt x="134479" y="168060"/>
                  <a:pt x="83127" y="250222"/>
                </a:cubicBezTo>
                <a:cubicBezTo>
                  <a:pt x="73745" y="265234"/>
                  <a:pt x="67293" y="281889"/>
                  <a:pt x="59376" y="297723"/>
                </a:cubicBezTo>
                <a:cubicBezTo>
                  <a:pt x="41428" y="369516"/>
                  <a:pt x="52664" y="329736"/>
                  <a:pt x="23750" y="416477"/>
                </a:cubicBezTo>
                <a:lnTo>
                  <a:pt x="11875" y="452103"/>
                </a:lnTo>
                <a:lnTo>
                  <a:pt x="0" y="487729"/>
                </a:lnTo>
                <a:cubicBezTo>
                  <a:pt x="3958" y="598565"/>
                  <a:pt x="4957" y="709547"/>
                  <a:pt x="11875" y="820238"/>
                </a:cubicBezTo>
                <a:cubicBezTo>
                  <a:pt x="12893" y="836527"/>
                  <a:pt x="20210" y="851807"/>
                  <a:pt x="23750" y="867739"/>
                </a:cubicBezTo>
                <a:cubicBezTo>
                  <a:pt x="28128" y="887443"/>
                  <a:pt x="30080" y="907708"/>
                  <a:pt x="35625" y="927116"/>
                </a:cubicBezTo>
                <a:cubicBezTo>
                  <a:pt x="45942" y="963224"/>
                  <a:pt x="63886" y="997170"/>
                  <a:pt x="71251" y="1033994"/>
                </a:cubicBezTo>
                <a:cubicBezTo>
                  <a:pt x="75210" y="1053786"/>
                  <a:pt x="78748" y="1073667"/>
                  <a:pt x="83127" y="1093370"/>
                </a:cubicBezTo>
                <a:cubicBezTo>
                  <a:pt x="86668" y="1109303"/>
                  <a:pt x="91801" y="1124868"/>
                  <a:pt x="95002" y="1140872"/>
                </a:cubicBezTo>
                <a:cubicBezTo>
                  <a:pt x="99724" y="1164482"/>
                  <a:pt x="102440" y="1188457"/>
                  <a:pt x="106877" y="1212123"/>
                </a:cubicBezTo>
                <a:cubicBezTo>
                  <a:pt x="114316" y="1251800"/>
                  <a:pt x="124919" y="1290914"/>
                  <a:pt x="130628" y="1330877"/>
                </a:cubicBezTo>
                <a:cubicBezTo>
                  <a:pt x="140573" y="1400496"/>
                  <a:pt x="143348" y="1440287"/>
                  <a:pt x="166254" y="1509007"/>
                </a:cubicBezTo>
                <a:cubicBezTo>
                  <a:pt x="170212" y="1520882"/>
                  <a:pt x="173198" y="1533127"/>
                  <a:pt x="178129" y="1544633"/>
                </a:cubicBezTo>
                <a:cubicBezTo>
                  <a:pt x="185102" y="1560904"/>
                  <a:pt x="195305" y="1575698"/>
                  <a:pt x="201880" y="1592134"/>
                </a:cubicBezTo>
                <a:cubicBezTo>
                  <a:pt x="211178" y="1615379"/>
                  <a:pt x="215769" y="1640375"/>
                  <a:pt x="225631" y="1663386"/>
                </a:cubicBezTo>
                <a:cubicBezTo>
                  <a:pt x="239578" y="1695928"/>
                  <a:pt x="273132" y="1758388"/>
                  <a:pt x="273132" y="1758388"/>
                </a:cubicBezTo>
                <a:cubicBezTo>
                  <a:pt x="299157" y="1888516"/>
                  <a:pt x="266615" y="1752884"/>
                  <a:pt x="308758" y="1865266"/>
                </a:cubicBezTo>
                <a:cubicBezTo>
                  <a:pt x="341623" y="1952907"/>
                  <a:pt x="296251" y="1876195"/>
                  <a:pt x="344384" y="1948394"/>
                </a:cubicBezTo>
                <a:cubicBezTo>
                  <a:pt x="373146" y="2063444"/>
                  <a:pt x="368429" y="2025014"/>
                  <a:pt x="344384" y="2233401"/>
                </a:cubicBezTo>
                <a:cubicBezTo>
                  <a:pt x="341514" y="2258271"/>
                  <a:pt x="320633" y="2304653"/>
                  <a:pt x="320633" y="2304653"/>
                </a:cubicBezTo>
                <a:cubicBezTo>
                  <a:pt x="316675" y="2352154"/>
                  <a:pt x="315058" y="2399909"/>
                  <a:pt x="308758" y="2447157"/>
                </a:cubicBezTo>
                <a:cubicBezTo>
                  <a:pt x="307104" y="2459565"/>
                  <a:pt x="299338" y="2470508"/>
                  <a:pt x="296883" y="2482783"/>
                </a:cubicBezTo>
                <a:cubicBezTo>
                  <a:pt x="291394" y="2510230"/>
                  <a:pt x="288278" y="2538112"/>
                  <a:pt x="285007" y="2565911"/>
                </a:cubicBezTo>
                <a:cubicBezTo>
                  <a:pt x="280359" y="2605420"/>
                  <a:pt x="280463" y="2645564"/>
                  <a:pt x="273132" y="2684664"/>
                </a:cubicBezTo>
                <a:cubicBezTo>
                  <a:pt x="268518" y="2709271"/>
                  <a:pt x="257298" y="2732165"/>
                  <a:pt x="249381" y="2755916"/>
                </a:cubicBezTo>
                <a:cubicBezTo>
                  <a:pt x="232346" y="2807020"/>
                  <a:pt x="240540" y="2779406"/>
                  <a:pt x="225631" y="2839043"/>
                </a:cubicBezTo>
                <a:cubicBezTo>
                  <a:pt x="229589" y="3048840"/>
                  <a:pt x="237506" y="3258600"/>
                  <a:pt x="237506" y="3468435"/>
                </a:cubicBezTo>
                <a:cubicBezTo>
                  <a:pt x="237506" y="3506675"/>
                  <a:pt x="217361" y="3509575"/>
                  <a:pt x="190005" y="3527812"/>
                </a:cubicBezTo>
                <a:cubicBezTo>
                  <a:pt x="193963" y="3555521"/>
                  <a:pt x="191485" y="3584951"/>
                  <a:pt x="201880" y="3610939"/>
                </a:cubicBezTo>
                <a:cubicBezTo>
                  <a:pt x="222209" y="3661762"/>
                  <a:pt x="270766" y="3644989"/>
                  <a:pt x="308758" y="3670316"/>
                </a:cubicBezTo>
                <a:cubicBezTo>
                  <a:pt x="383443" y="3720104"/>
                  <a:pt x="303325" y="3672463"/>
                  <a:pt x="439387" y="3717817"/>
                </a:cubicBezTo>
                <a:cubicBezTo>
                  <a:pt x="451262" y="3721775"/>
                  <a:pt x="462793" y="3726977"/>
                  <a:pt x="475012" y="3729692"/>
                </a:cubicBezTo>
                <a:cubicBezTo>
                  <a:pt x="535288" y="3743087"/>
                  <a:pt x="605273" y="3747469"/>
                  <a:pt x="665018" y="3753443"/>
                </a:cubicBezTo>
                <a:cubicBezTo>
                  <a:pt x="724395" y="3745526"/>
                  <a:pt x="784061" y="3739540"/>
                  <a:pt x="843148" y="3729692"/>
                </a:cubicBezTo>
                <a:cubicBezTo>
                  <a:pt x="855495" y="3727634"/>
                  <a:pt x="867578" y="3723415"/>
                  <a:pt x="878774" y="3717817"/>
                </a:cubicBezTo>
                <a:cubicBezTo>
                  <a:pt x="891540" y="3711434"/>
                  <a:pt x="902525" y="3701983"/>
                  <a:pt x="914400" y="3694066"/>
                </a:cubicBezTo>
                <a:cubicBezTo>
                  <a:pt x="994881" y="3720895"/>
                  <a:pt x="896708" y="3690529"/>
                  <a:pt x="1033153" y="3717817"/>
                </a:cubicBezTo>
                <a:cubicBezTo>
                  <a:pt x="1045428" y="3720272"/>
                  <a:pt x="1056635" y="3726656"/>
                  <a:pt x="1068779" y="3729692"/>
                </a:cubicBezTo>
                <a:cubicBezTo>
                  <a:pt x="1088360" y="3734587"/>
                  <a:pt x="1108363" y="3737609"/>
                  <a:pt x="1128155" y="3741568"/>
                </a:cubicBezTo>
                <a:cubicBezTo>
                  <a:pt x="1132114" y="3753443"/>
                  <a:pt x="1128408" y="3772545"/>
                  <a:pt x="1140031" y="3777194"/>
                </a:cubicBezTo>
                <a:cubicBezTo>
                  <a:pt x="1176398" y="3791740"/>
                  <a:pt x="1204214" y="3745479"/>
                  <a:pt x="1223158" y="3729692"/>
                </a:cubicBezTo>
                <a:cubicBezTo>
                  <a:pt x="1234122" y="3720555"/>
                  <a:pt x="1246909" y="3713859"/>
                  <a:pt x="1258784" y="3705942"/>
                </a:cubicBezTo>
                <a:cubicBezTo>
                  <a:pt x="1262742" y="3694067"/>
                  <a:pt x="1268204" y="3682591"/>
                  <a:pt x="1270659" y="3670316"/>
                </a:cubicBezTo>
                <a:cubicBezTo>
                  <a:pt x="1276148" y="3642869"/>
                  <a:pt x="1275170" y="3614192"/>
                  <a:pt x="1282535" y="3587188"/>
                </a:cubicBezTo>
                <a:cubicBezTo>
                  <a:pt x="1289489" y="3561688"/>
                  <a:pt x="1315153" y="3526386"/>
                  <a:pt x="1330036" y="3504061"/>
                </a:cubicBezTo>
                <a:cubicBezTo>
                  <a:pt x="1333994" y="3480310"/>
                  <a:pt x="1336688" y="3456314"/>
                  <a:pt x="1341911" y="3432809"/>
                </a:cubicBezTo>
                <a:cubicBezTo>
                  <a:pt x="1344627" y="3420589"/>
                  <a:pt x="1351071" y="3409403"/>
                  <a:pt x="1353787" y="3397183"/>
                </a:cubicBezTo>
                <a:cubicBezTo>
                  <a:pt x="1359010" y="3373678"/>
                  <a:pt x="1361704" y="3349682"/>
                  <a:pt x="1365662" y="3325931"/>
                </a:cubicBezTo>
                <a:cubicBezTo>
                  <a:pt x="1338816" y="3191698"/>
                  <a:pt x="1370119" y="3357133"/>
                  <a:pt x="1341911" y="3159677"/>
                </a:cubicBezTo>
                <a:cubicBezTo>
                  <a:pt x="1339056" y="3139696"/>
                  <a:pt x="1333105" y="3120250"/>
                  <a:pt x="1330036" y="3100300"/>
                </a:cubicBezTo>
                <a:cubicBezTo>
                  <a:pt x="1325183" y="3068757"/>
                  <a:pt x="1323014" y="3036841"/>
                  <a:pt x="1318161" y="3005298"/>
                </a:cubicBezTo>
                <a:cubicBezTo>
                  <a:pt x="1311725" y="2963463"/>
                  <a:pt x="1307496" y="2933365"/>
                  <a:pt x="1282535" y="2898420"/>
                </a:cubicBezTo>
                <a:cubicBezTo>
                  <a:pt x="1272774" y="2884754"/>
                  <a:pt x="1258784" y="2874669"/>
                  <a:pt x="1246909" y="2862794"/>
                </a:cubicBezTo>
                <a:cubicBezTo>
                  <a:pt x="1217769" y="2775379"/>
                  <a:pt x="1204103" y="2748965"/>
                  <a:pt x="1246909" y="2613412"/>
                </a:cubicBezTo>
                <a:cubicBezTo>
                  <a:pt x="1252987" y="2594165"/>
                  <a:pt x="1286493" y="2605495"/>
                  <a:pt x="1306285" y="2601536"/>
                </a:cubicBezTo>
                <a:cubicBezTo>
                  <a:pt x="1318160" y="2589661"/>
                  <a:pt x="1331600" y="2579167"/>
                  <a:pt x="1341911" y="2565911"/>
                </a:cubicBezTo>
                <a:cubicBezTo>
                  <a:pt x="1359436" y="2543379"/>
                  <a:pt x="1389412" y="2494659"/>
                  <a:pt x="1389412" y="2494659"/>
                </a:cubicBezTo>
                <a:cubicBezTo>
                  <a:pt x="1418575" y="2378013"/>
                  <a:pt x="1376354" y="2520778"/>
                  <a:pt x="1436914" y="2399656"/>
                </a:cubicBezTo>
                <a:cubicBezTo>
                  <a:pt x="1511937" y="2249609"/>
                  <a:pt x="1410056" y="2395881"/>
                  <a:pt x="1496290" y="2280903"/>
                </a:cubicBezTo>
                <a:cubicBezTo>
                  <a:pt x="1534523" y="2166212"/>
                  <a:pt x="1473211" y="2344538"/>
                  <a:pt x="1531916" y="2197775"/>
                </a:cubicBezTo>
                <a:cubicBezTo>
                  <a:pt x="1541214" y="2174530"/>
                  <a:pt x="1555667" y="2126523"/>
                  <a:pt x="1555667" y="2126523"/>
                </a:cubicBezTo>
                <a:cubicBezTo>
                  <a:pt x="1551709" y="2031521"/>
                  <a:pt x="1550567" y="1936359"/>
                  <a:pt x="1543792" y="1841516"/>
                </a:cubicBezTo>
                <a:cubicBezTo>
                  <a:pt x="1542629" y="1825236"/>
                  <a:pt x="1538345" y="1809016"/>
                  <a:pt x="1531916" y="1794014"/>
                </a:cubicBezTo>
                <a:cubicBezTo>
                  <a:pt x="1526294" y="1780896"/>
                  <a:pt x="1516083" y="1770263"/>
                  <a:pt x="1508166" y="1758388"/>
                </a:cubicBezTo>
                <a:cubicBezTo>
                  <a:pt x="1504207" y="1742554"/>
                  <a:pt x="1505343" y="1724467"/>
                  <a:pt x="1496290" y="1710887"/>
                </a:cubicBezTo>
                <a:cubicBezTo>
                  <a:pt x="1483134" y="1691154"/>
                  <a:pt x="1445362" y="1682035"/>
                  <a:pt x="1425038" y="1675261"/>
                </a:cubicBezTo>
                <a:cubicBezTo>
                  <a:pt x="1417121" y="1651510"/>
                  <a:pt x="1407360" y="1628297"/>
                  <a:pt x="1401288" y="1604009"/>
                </a:cubicBezTo>
                <a:cubicBezTo>
                  <a:pt x="1397329" y="1588175"/>
                  <a:pt x="1396711" y="1571106"/>
                  <a:pt x="1389412" y="1556508"/>
                </a:cubicBezTo>
                <a:cubicBezTo>
                  <a:pt x="1376646" y="1530977"/>
                  <a:pt x="1341911" y="1485256"/>
                  <a:pt x="1341911" y="1485256"/>
                </a:cubicBezTo>
                <a:cubicBezTo>
                  <a:pt x="1314062" y="1401707"/>
                  <a:pt x="1350308" y="1504849"/>
                  <a:pt x="1306285" y="1402129"/>
                </a:cubicBezTo>
                <a:cubicBezTo>
                  <a:pt x="1294082" y="1373656"/>
                  <a:pt x="1291144" y="1349132"/>
                  <a:pt x="1282535" y="1319001"/>
                </a:cubicBezTo>
                <a:cubicBezTo>
                  <a:pt x="1279096" y="1306965"/>
                  <a:pt x="1274618" y="1295250"/>
                  <a:pt x="1270659" y="1283375"/>
                </a:cubicBezTo>
                <a:cubicBezTo>
                  <a:pt x="1268665" y="1271412"/>
                  <a:pt x="1252441" y="1169344"/>
                  <a:pt x="1246909" y="1152747"/>
                </a:cubicBezTo>
                <a:cubicBezTo>
                  <a:pt x="1241311" y="1135953"/>
                  <a:pt x="1230348" y="1121423"/>
                  <a:pt x="1223158" y="1105246"/>
                </a:cubicBezTo>
                <a:cubicBezTo>
                  <a:pt x="1214500" y="1085766"/>
                  <a:pt x="1206148" y="1066092"/>
                  <a:pt x="1199407" y="1045869"/>
                </a:cubicBezTo>
                <a:cubicBezTo>
                  <a:pt x="1167069" y="948854"/>
                  <a:pt x="1212370" y="1048044"/>
                  <a:pt x="1163781" y="950866"/>
                </a:cubicBezTo>
                <a:cubicBezTo>
                  <a:pt x="1143559" y="789089"/>
                  <a:pt x="1140308" y="805590"/>
                  <a:pt x="1163781" y="570856"/>
                </a:cubicBezTo>
                <a:cubicBezTo>
                  <a:pt x="1166272" y="545945"/>
                  <a:pt x="1179615" y="523355"/>
                  <a:pt x="1187532" y="499604"/>
                </a:cubicBezTo>
                <a:cubicBezTo>
                  <a:pt x="1203366" y="452103"/>
                  <a:pt x="1187531" y="467936"/>
                  <a:pt x="1235033" y="452103"/>
                </a:cubicBezTo>
                <a:cubicBezTo>
                  <a:pt x="1339667" y="295154"/>
                  <a:pt x="1283632" y="409375"/>
                  <a:pt x="1270659" y="72092"/>
                </a:cubicBezTo>
                <a:lnTo>
                  <a:pt x="1175657" y="83968"/>
                </a:lnTo>
                <a:cubicBezTo>
                  <a:pt x="1132175" y="88545"/>
                  <a:pt x="1088483" y="91015"/>
                  <a:pt x="1045028" y="95843"/>
                </a:cubicBezTo>
                <a:cubicBezTo>
                  <a:pt x="1017209" y="98934"/>
                  <a:pt x="989610" y="103760"/>
                  <a:pt x="961901" y="107718"/>
                </a:cubicBezTo>
                <a:cubicBezTo>
                  <a:pt x="906158" y="126300"/>
                  <a:pt x="898946" y="131469"/>
                  <a:pt x="819397" y="131469"/>
                </a:cubicBezTo>
                <a:cubicBezTo>
                  <a:pt x="771731" y="131469"/>
                  <a:pt x="724394" y="123552"/>
                  <a:pt x="676893" y="119594"/>
                </a:cubicBezTo>
                <a:cubicBezTo>
                  <a:pt x="661059" y="115635"/>
                  <a:pt x="643990" y="115017"/>
                  <a:pt x="629392" y="107718"/>
                </a:cubicBezTo>
                <a:cubicBezTo>
                  <a:pt x="603861" y="94952"/>
                  <a:pt x="586586" y="62587"/>
                  <a:pt x="558140" y="60217"/>
                </a:cubicBezTo>
                <a:lnTo>
                  <a:pt x="415636" y="48342"/>
                </a:lnTo>
                <a:cubicBezTo>
                  <a:pt x="381596" y="36995"/>
                  <a:pt x="358851" y="27776"/>
                  <a:pt x="320633" y="24591"/>
                </a:cubicBezTo>
                <a:cubicBezTo>
                  <a:pt x="293020" y="22290"/>
                  <a:pt x="290945" y="-5098"/>
                  <a:pt x="273132" y="84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ostoručno 12"/>
          <p:cNvSpPr/>
          <p:nvPr/>
        </p:nvSpPr>
        <p:spPr>
          <a:xfrm>
            <a:off x="3491345" y="2137482"/>
            <a:ext cx="2518586" cy="1852627"/>
          </a:xfrm>
          <a:custGeom>
            <a:avLst/>
            <a:gdLst>
              <a:gd name="connsiteX0" fmla="*/ 0 w 2518586"/>
              <a:gd name="connsiteY0" fmla="*/ 1852627 h 1852627"/>
              <a:gd name="connsiteX1" fmla="*/ 130629 w 2518586"/>
              <a:gd name="connsiteY1" fmla="*/ 1781375 h 1852627"/>
              <a:gd name="connsiteX2" fmla="*/ 166255 w 2518586"/>
              <a:gd name="connsiteY2" fmla="*/ 1757624 h 1852627"/>
              <a:gd name="connsiteX3" fmla="*/ 190006 w 2518586"/>
              <a:gd name="connsiteY3" fmla="*/ 1721999 h 1852627"/>
              <a:gd name="connsiteX4" fmla="*/ 273133 w 2518586"/>
              <a:gd name="connsiteY4" fmla="*/ 1698248 h 1852627"/>
              <a:gd name="connsiteX5" fmla="*/ 344385 w 2518586"/>
              <a:gd name="connsiteY5" fmla="*/ 1674497 h 1852627"/>
              <a:gd name="connsiteX6" fmla="*/ 593767 w 2518586"/>
              <a:gd name="connsiteY6" fmla="*/ 1686373 h 1852627"/>
              <a:gd name="connsiteX7" fmla="*/ 676894 w 2518586"/>
              <a:gd name="connsiteY7" fmla="*/ 1710123 h 1852627"/>
              <a:gd name="connsiteX8" fmla="*/ 736271 w 2518586"/>
              <a:gd name="connsiteY8" fmla="*/ 1721999 h 1852627"/>
              <a:gd name="connsiteX9" fmla="*/ 855024 w 2518586"/>
              <a:gd name="connsiteY9" fmla="*/ 1733874 h 1852627"/>
              <a:gd name="connsiteX10" fmla="*/ 938151 w 2518586"/>
              <a:gd name="connsiteY10" fmla="*/ 1745749 h 1852627"/>
              <a:gd name="connsiteX11" fmla="*/ 1377538 w 2518586"/>
              <a:gd name="connsiteY11" fmla="*/ 1733874 h 1852627"/>
              <a:gd name="connsiteX12" fmla="*/ 1460665 w 2518586"/>
              <a:gd name="connsiteY12" fmla="*/ 1638871 h 1852627"/>
              <a:gd name="connsiteX13" fmla="*/ 1484416 w 2518586"/>
              <a:gd name="connsiteY13" fmla="*/ 1603245 h 1852627"/>
              <a:gd name="connsiteX14" fmla="*/ 1508167 w 2518586"/>
              <a:gd name="connsiteY14" fmla="*/ 1425115 h 1852627"/>
              <a:gd name="connsiteX15" fmla="*/ 1520042 w 2518586"/>
              <a:gd name="connsiteY15" fmla="*/ 1318237 h 1852627"/>
              <a:gd name="connsiteX16" fmla="*/ 1543793 w 2518586"/>
              <a:gd name="connsiteY16" fmla="*/ 1151983 h 1852627"/>
              <a:gd name="connsiteX17" fmla="*/ 1555668 w 2518586"/>
              <a:gd name="connsiteY17" fmla="*/ 1092606 h 1852627"/>
              <a:gd name="connsiteX18" fmla="*/ 1603169 w 2518586"/>
              <a:gd name="connsiteY18" fmla="*/ 950102 h 1852627"/>
              <a:gd name="connsiteX19" fmla="*/ 1626920 w 2518586"/>
              <a:gd name="connsiteY19" fmla="*/ 914476 h 1852627"/>
              <a:gd name="connsiteX20" fmla="*/ 1638795 w 2518586"/>
              <a:gd name="connsiteY20" fmla="*/ 878850 h 1852627"/>
              <a:gd name="connsiteX21" fmla="*/ 1781299 w 2518586"/>
              <a:gd name="connsiteY21" fmla="*/ 760097 h 1852627"/>
              <a:gd name="connsiteX22" fmla="*/ 1816925 w 2518586"/>
              <a:gd name="connsiteY22" fmla="*/ 748222 h 1852627"/>
              <a:gd name="connsiteX23" fmla="*/ 1852551 w 2518586"/>
              <a:gd name="connsiteY23" fmla="*/ 724471 h 1852627"/>
              <a:gd name="connsiteX24" fmla="*/ 1923803 w 2518586"/>
              <a:gd name="connsiteY24" fmla="*/ 700721 h 1852627"/>
              <a:gd name="connsiteX25" fmla="*/ 1959429 w 2518586"/>
              <a:gd name="connsiteY25" fmla="*/ 676970 h 1852627"/>
              <a:gd name="connsiteX26" fmla="*/ 1995055 w 2518586"/>
              <a:gd name="connsiteY26" fmla="*/ 665095 h 1852627"/>
              <a:gd name="connsiteX27" fmla="*/ 2101933 w 2518586"/>
              <a:gd name="connsiteY27" fmla="*/ 605718 h 1852627"/>
              <a:gd name="connsiteX28" fmla="*/ 2173185 w 2518586"/>
              <a:gd name="connsiteY28" fmla="*/ 546341 h 1852627"/>
              <a:gd name="connsiteX29" fmla="*/ 2232561 w 2518586"/>
              <a:gd name="connsiteY29" fmla="*/ 486965 h 1852627"/>
              <a:gd name="connsiteX30" fmla="*/ 2256312 w 2518586"/>
              <a:gd name="connsiteY30" fmla="*/ 451339 h 1852627"/>
              <a:gd name="connsiteX31" fmla="*/ 2280063 w 2518586"/>
              <a:gd name="connsiteY31" fmla="*/ 380087 h 1852627"/>
              <a:gd name="connsiteX32" fmla="*/ 2291938 w 2518586"/>
              <a:gd name="connsiteY32" fmla="*/ 344461 h 1852627"/>
              <a:gd name="connsiteX33" fmla="*/ 2315689 w 2518586"/>
              <a:gd name="connsiteY33" fmla="*/ 237583 h 1852627"/>
              <a:gd name="connsiteX34" fmla="*/ 2339439 w 2518586"/>
              <a:gd name="connsiteY34" fmla="*/ 166331 h 1852627"/>
              <a:gd name="connsiteX35" fmla="*/ 2386941 w 2518586"/>
              <a:gd name="connsiteY35" fmla="*/ 95079 h 1852627"/>
              <a:gd name="connsiteX36" fmla="*/ 2422567 w 2518586"/>
              <a:gd name="connsiteY36" fmla="*/ 83204 h 1852627"/>
              <a:gd name="connsiteX37" fmla="*/ 2505694 w 2518586"/>
              <a:gd name="connsiteY37" fmla="*/ 59453 h 1852627"/>
              <a:gd name="connsiteX38" fmla="*/ 2517569 w 2518586"/>
              <a:gd name="connsiteY38" fmla="*/ 23827 h 1852627"/>
              <a:gd name="connsiteX39" fmla="*/ 2481943 w 2518586"/>
              <a:gd name="connsiteY39" fmla="*/ 76 h 1852627"/>
              <a:gd name="connsiteX40" fmla="*/ 2398816 w 2518586"/>
              <a:gd name="connsiteY40" fmla="*/ 23827 h 1852627"/>
              <a:gd name="connsiteX41" fmla="*/ 2363190 w 2518586"/>
              <a:gd name="connsiteY41" fmla="*/ 47578 h 1852627"/>
              <a:gd name="connsiteX42" fmla="*/ 2315689 w 2518586"/>
              <a:gd name="connsiteY42" fmla="*/ 130705 h 1852627"/>
              <a:gd name="connsiteX43" fmla="*/ 2256312 w 2518586"/>
              <a:gd name="connsiteY43" fmla="*/ 201957 h 1852627"/>
              <a:gd name="connsiteX44" fmla="*/ 2220686 w 2518586"/>
              <a:gd name="connsiteY44" fmla="*/ 273209 h 1852627"/>
              <a:gd name="connsiteX45" fmla="*/ 2185060 w 2518586"/>
              <a:gd name="connsiteY45" fmla="*/ 344461 h 1852627"/>
              <a:gd name="connsiteX46" fmla="*/ 2149434 w 2518586"/>
              <a:gd name="connsiteY46" fmla="*/ 368212 h 1852627"/>
              <a:gd name="connsiteX47" fmla="*/ 2101933 w 2518586"/>
              <a:gd name="connsiteY47" fmla="*/ 427588 h 1852627"/>
              <a:gd name="connsiteX48" fmla="*/ 2078182 w 2518586"/>
              <a:gd name="connsiteY48" fmla="*/ 498840 h 1852627"/>
              <a:gd name="connsiteX49" fmla="*/ 2066307 w 2518586"/>
              <a:gd name="connsiteY49" fmla="*/ 534466 h 1852627"/>
              <a:gd name="connsiteX50" fmla="*/ 1995055 w 2518586"/>
              <a:gd name="connsiteY50" fmla="*/ 581967 h 1852627"/>
              <a:gd name="connsiteX51" fmla="*/ 1959429 w 2518586"/>
              <a:gd name="connsiteY51" fmla="*/ 605718 h 1852627"/>
              <a:gd name="connsiteX52" fmla="*/ 1888177 w 2518586"/>
              <a:gd name="connsiteY52" fmla="*/ 629469 h 1852627"/>
              <a:gd name="connsiteX53" fmla="*/ 1769424 w 2518586"/>
              <a:gd name="connsiteY53" fmla="*/ 653219 h 1852627"/>
              <a:gd name="connsiteX54" fmla="*/ 1698172 w 2518586"/>
              <a:gd name="connsiteY54" fmla="*/ 700721 h 1852627"/>
              <a:gd name="connsiteX55" fmla="*/ 1626920 w 2518586"/>
              <a:gd name="connsiteY55" fmla="*/ 724471 h 1852627"/>
              <a:gd name="connsiteX56" fmla="*/ 1531917 w 2518586"/>
              <a:gd name="connsiteY56" fmla="*/ 807599 h 1852627"/>
              <a:gd name="connsiteX57" fmla="*/ 1496291 w 2518586"/>
              <a:gd name="connsiteY57" fmla="*/ 890726 h 1852627"/>
              <a:gd name="connsiteX58" fmla="*/ 1484416 w 2518586"/>
              <a:gd name="connsiteY58" fmla="*/ 938227 h 1852627"/>
              <a:gd name="connsiteX59" fmla="*/ 1460665 w 2518586"/>
              <a:gd name="connsiteY59" fmla="*/ 1045105 h 1852627"/>
              <a:gd name="connsiteX60" fmla="*/ 1413164 w 2518586"/>
              <a:gd name="connsiteY60" fmla="*/ 1151983 h 1852627"/>
              <a:gd name="connsiteX61" fmla="*/ 1401289 w 2518586"/>
              <a:gd name="connsiteY61" fmla="*/ 1199484 h 1852627"/>
              <a:gd name="connsiteX62" fmla="*/ 1377538 w 2518586"/>
              <a:gd name="connsiteY62" fmla="*/ 1270736 h 1852627"/>
              <a:gd name="connsiteX63" fmla="*/ 1365663 w 2518586"/>
              <a:gd name="connsiteY63" fmla="*/ 1318237 h 1852627"/>
              <a:gd name="connsiteX64" fmla="*/ 1353787 w 2518586"/>
              <a:gd name="connsiteY64" fmla="*/ 1353863 h 1852627"/>
              <a:gd name="connsiteX65" fmla="*/ 1341912 w 2518586"/>
              <a:gd name="connsiteY65" fmla="*/ 1401365 h 1852627"/>
              <a:gd name="connsiteX66" fmla="*/ 1306286 w 2518586"/>
              <a:gd name="connsiteY66" fmla="*/ 1425115 h 1852627"/>
              <a:gd name="connsiteX67" fmla="*/ 1009403 w 2518586"/>
              <a:gd name="connsiteY67" fmla="*/ 1472617 h 1852627"/>
              <a:gd name="connsiteX68" fmla="*/ 926276 w 2518586"/>
              <a:gd name="connsiteY68" fmla="*/ 1496367 h 1852627"/>
              <a:gd name="connsiteX69" fmla="*/ 890650 w 2518586"/>
              <a:gd name="connsiteY69" fmla="*/ 1508243 h 1852627"/>
              <a:gd name="connsiteX70" fmla="*/ 843149 w 2518586"/>
              <a:gd name="connsiteY70" fmla="*/ 1520118 h 1852627"/>
              <a:gd name="connsiteX71" fmla="*/ 771897 w 2518586"/>
              <a:gd name="connsiteY71" fmla="*/ 1543869 h 1852627"/>
              <a:gd name="connsiteX72" fmla="*/ 724395 w 2518586"/>
              <a:gd name="connsiteY72" fmla="*/ 1567619 h 1852627"/>
              <a:gd name="connsiteX73" fmla="*/ 641268 w 2518586"/>
              <a:gd name="connsiteY73" fmla="*/ 1579495 h 1852627"/>
              <a:gd name="connsiteX74" fmla="*/ 593767 w 2518586"/>
              <a:gd name="connsiteY74" fmla="*/ 1591370 h 1852627"/>
              <a:gd name="connsiteX75" fmla="*/ 534390 w 2518586"/>
              <a:gd name="connsiteY75" fmla="*/ 1603245 h 1852627"/>
              <a:gd name="connsiteX76" fmla="*/ 451263 w 2518586"/>
              <a:gd name="connsiteY76" fmla="*/ 1591370 h 1852627"/>
              <a:gd name="connsiteX77" fmla="*/ 368136 w 2518586"/>
              <a:gd name="connsiteY77" fmla="*/ 1567619 h 1852627"/>
              <a:gd name="connsiteX78" fmla="*/ 249382 w 2518586"/>
              <a:gd name="connsiteY78" fmla="*/ 1579495 h 1852627"/>
              <a:gd name="connsiteX79" fmla="*/ 213756 w 2518586"/>
              <a:gd name="connsiteY79" fmla="*/ 1591370 h 1852627"/>
              <a:gd name="connsiteX80" fmla="*/ 166255 w 2518586"/>
              <a:gd name="connsiteY80" fmla="*/ 1603245 h 1852627"/>
              <a:gd name="connsiteX81" fmla="*/ 118754 w 2518586"/>
              <a:gd name="connsiteY81" fmla="*/ 1638871 h 18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518586" h="1852627">
                <a:moveTo>
                  <a:pt x="0" y="1852627"/>
                </a:moveTo>
                <a:cubicBezTo>
                  <a:pt x="85879" y="1818275"/>
                  <a:pt x="41642" y="1840700"/>
                  <a:pt x="130629" y="1781375"/>
                </a:cubicBezTo>
                <a:lnTo>
                  <a:pt x="166255" y="1757624"/>
                </a:lnTo>
                <a:cubicBezTo>
                  <a:pt x="174172" y="1745749"/>
                  <a:pt x="178861" y="1730915"/>
                  <a:pt x="190006" y="1721999"/>
                </a:cubicBezTo>
                <a:cubicBezTo>
                  <a:pt x="197990" y="1715611"/>
                  <a:pt x="269715" y="1699273"/>
                  <a:pt x="273133" y="1698248"/>
                </a:cubicBezTo>
                <a:cubicBezTo>
                  <a:pt x="297113" y="1691054"/>
                  <a:pt x="344385" y="1674497"/>
                  <a:pt x="344385" y="1674497"/>
                </a:cubicBezTo>
                <a:cubicBezTo>
                  <a:pt x="427512" y="1678456"/>
                  <a:pt x="510811" y="1679736"/>
                  <a:pt x="593767" y="1686373"/>
                </a:cubicBezTo>
                <a:cubicBezTo>
                  <a:pt x="626431" y="1688986"/>
                  <a:pt x="646478" y="1702519"/>
                  <a:pt x="676894" y="1710123"/>
                </a:cubicBezTo>
                <a:cubicBezTo>
                  <a:pt x="696476" y="1715018"/>
                  <a:pt x="716264" y="1719331"/>
                  <a:pt x="736271" y="1721999"/>
                </a:cubicBezTo>
                <a:cubicBezTo>
                  <a:pt x="775704" y="1727257"/>
                  <a:pt x="815515" y="1729226"/>
                  <a:pt x="855024" y="1733874"/>
                </a:cubicBezTo>
                <a:cubicBezTo>
                  <a:pt x="882823" y="1737144"/>
                  <a:pt x="910442" y="1741791"/>
                  <a:pt x="938151" y="1745749"/>
                </a:cubicBezTo>
                <a:cubicBezTo>
                  <a:pt x="1084613" y="1741791"/>
                  <a:pt x="1231433" y="1744832"/>
                  <a:pt x="1377538" y="1733874"/>
                </a:cubicBezTo>
                <a:cubicBezTo>
                  <a:pt x="1412261" y="1731270"/>
                  <a:pt x="1454554" y="1648038"/>
                  <a:pt x="1460665" y="1638871"/>
                </a:cubicBezTo>
                <a:lnTo>
                  <a:pt x="1484416" y="1603245"/>
                </a:lnTo>
                <a:cubicBezTo>
                  <a:pt x="1512042" y="1520364"/>
                  <a:pt x="1492669" y="1587841"/>
                  <a:pt x="1508167" y="1425115"/>
                </a:cubicBezTo>
                <a:cubicBezTo>
                  <a:pt x="1511566" y="1389431"/>
                  <a:pt x="1515406" y="1353781"/>
                  <a:pt x="1520042" y="1318237"/>
                </a:cubicBezTo>
                <a:cubicBezTo>
                  <a:pt x="1527283" y="1262727"/>
                  <a:pt x="1532815" y="1206877"/>
                  <a:pt x="1543793" y="1151983"/>
                </a:cubicBezTo>
                <a:cubicBezTo>
                  <a:pt x="1547751" y="1132191"/>
                  <a:pt x="1549973" y="1111970"/>
                  <a:pt x="1555668" y="1092606"/>
                </a:cubicBezTo>
                <a:cubicBezTo>
                  <a:pt x="1569796" y="1044570"/>
                  <a:pt x="1575394" y="991763"/>
                  <a:pt x="1603169" y="950102"/>
                </a:cubicBezTo>
                <a:lnTo>
                  <a:pt x="1626920" y="914476"/>
                </a:lnTo>
                <a:cubicBezTo>
                  <a:pt x="1630878" y="902601"/>
                  <a:pt x="1631110" y="888731"/>
                  <a:pt x="1638795" y="878850"/>
                </a:cubicBezTo>
                <a:cubicBezTo>
                  <a:pt x="1661944" y="849088"/>
                  <a:pt x="1740134" y="773818"/>
                  <a:pt x="1781299" y="760097"/>
                </a:cubicBezTo>
                <a:lnTo>
                  <a:pt x="1816925" y="748222"/>
                </a:lnTo>
                <a:cubicBezTo>
                  <a:pt x="1828800" y="740305"/>
                  <a:pt x="1839509" y="730268"/>
                  <a:pt x="1852551" y="724471"/>
                </a:cubicBezTo>
                <a:cubicBezTo>
                  <a:pt x="1875429" y="714303"/>
                  <a:pt x="1923803" y="700721"/>
                  <a:pt x="1923803" y="700721"/>
                </a:cubicBezTo>
                <a:cubicBezTo>
                  <a:pt x="1935678" y="692804"/>
                  <a:pt x="1946663" y="683353"/>
                  <a:pt x="1959429" y="676970"/>
                </a:cubicBezTo>
                <a:cubicBezTo>
                  <a:pt x="1970625" y="671372"/>
                  <a:pt x="1984113" y="671174"/>
                  <a:pt x="1995055" y="665095"/>
                </a:cubicBezTo>
                <a:cubicBezTo>
                  <a:pt x="2117556" y="597039"/>
                  <a:pt x="2021320" y="632588"/>
                  <a:pt x="2101933" y="605718"/>
                </a:cubicBezTo>
                <a:cubicBezTo>
                  <a:pt x="2136963" y="582365"/>
                  <a:pt x="2144611" y="580629"/>
                  <a:pt x="2173185" y="546341"/>
                </a:cubicBezTo>
                <a:cubicBezTo>
                  <a:pt x="2222665" y="486965"/>
                  <a:pt x="2167249" y="530507"/>
                  <a:pt x="2232561" y="486965"/>
                </a:cubicBezTo>
                <a:cubicBezTo>
                  <a:pt x="2240478" y="475090"/>
                  <a:pt x="2250515" y="464381"/>
                  <a:pt x="2256312" y="451339"/>
                </a:cubicBezTo>
                <a:cubicBezTo>
                  <a:pt x="2266480" y="428461"/>
                  <a:pt x="2272146" y="403838"/>
                  <a:pt x="2280063" y="380087"/>
                </a:cubicBezTo>
                <a:cubicBezTo>
                  <a:pt x="2284021" y="368212"/>
                  <a:pt x="2289483" y="356736"/>
                  <a:pt x="2291938" y="344461"/>
                </a:cubicBezTo>
                <a:cubicBezTo>
                  <a:pt x="2298721" y="310545"/>
                  <a:pt x="2305623" y="271137"/>
                  <a:pt x="2315689" y="237583"/>
                </a:cubicBezTo>
                <a:cubicBezTo>
                  <a:pt x="2322883" y="213604"/>
                  <a:pt x="2331522" y="190082"/>
                  <a:pt x="2339439" y="166331"/>
                </a:cubicBezTo>
                <a:cubicBezTo>
                  <a:pt x="2351889" y="128982"/>
                  <a:pt x="2348819" y="120493"/>
                  <a:pt x="2386941" y="95079"/>
                </a:cubicBezTo>
                <a:cubicBezTo>
                  <a:pt x="2397356" y="88135"/>
                  <a:pt x="2410531" y="86643"/>
                  <a:pt x="2422567" y="83204"/>
                </a:cubicBezTo>
                <a:cubicBezTo>
                  <a:pt x="2526946" y="53381"/>
                  <a:pt x="2420275" y="87925"/>
                  <a:pt x="2505694" y="59453"/>
                </a:cubicBezTo>
                <a:cubicBezTo>
                  <a:pt x="2509652" y="47578"/>
                  <a:pt x="2522218" y="35449"/>
                  <a:pt x="2517569" y="23827"/>
                </a:cubicBezTo>
                <a:cubicBezTo>
                  <a:pt x="2512268" y="10575"/>
                  <a:pt x="2496072" y="2094"/>
                  <a:pt x="2481943" y="76"/>
                </a:cubicBezTo>
                <a:cubicBezTo>
                  <a:pt x="2471508" y="-1415"/>
                  <a:pt x="2412183" y="19371"/>
                  <a:pt x="2398816" y="23827"/>
                </a:cubicBezTo>
                <a:cubicBezTo>
                  <a:pt x="2386941" y="31744"/>
                  <a:pt x="2373282" y="37486"/>
                  <a:pt x="2363190" y="47578"/>
                </a:cubicBezTo>
                <a:cubicBezTo>
                  <a:pt x="2343899" y="66869"/>
                  <a:pt x="2328110" y="108969"/>
                  <a:pt x="2315689" y="130705"/>
                </a:cubicBezTo>
                <a:cubicBezTo>
                  <a:pt x="2293646" y="169281"/>
                  <a:pt x="2289059" y="169210"/>
                  <a:pt x="2256312" y="201957"/>
                </a:cubicBezTo>
                <a:cubicBezTo>
                  <a:pt x="2226464" y="291504"/>
                  <a:pt x="2266727" y="181126"/>
                  <a:pt x="2220686" y="273209"/>
                </a:cubicBezTo>
                <a:cubicBezTo>
                  <a:pt x="2201368" y="311845"/>
                  <a:pt x="2219095" y="310426"/>
                  <a:pt x="2185060" y="344461"/>
                </a:cubicBezTo>
                <a:cubicBezTo>
                  <a:pt x="2174968" y="354553"/>
                  <a:pt x="2161309" y="360295"/>
                  <a:pt x="2149434" y="368212"/>
                </a:cubicBezTo>
                <a:cubicBezTo>
                  <a:pt x="2106127" y="498134"/>
                  <a:pt x="2178668" y="304813"/>
                  <a:pt x="2101933" y="427588"/>
                </a:cubicBezTo>
                <a:cubicBezTo>
                  <a:pt x="2088664" y="448818"/>
                  <a:pt x="2086099" y="475089"/>
                  <a:pt x="2078182" y="498840"/>
                </a:cubicBezTo>
                <a:cubicBezTo>
                  <a:pt x="2074224" y="510715"/>
                  <a:pt x="2076722" y="527522"/>
                  <a:pt x="2066307" y="534466"/>
                </a:cubicBezTo>
                <a:lnTo>
                  <a:pt x="1995055" y="581967"/>
                </a:lnTo>
                <a:cubicBezTo>
                  <a:pt x="1983180" y="589884"/>
                  <a:pt x="1972969" y="601205"/>
                  <a:pt x="1959429" y="605718"/>
                </a:cubicBezTo>
                <a:cubicBezTo>
                  <a:pt x="1935678" y="613635"/>
                  <a:pt x="1912872" y="625353"/>
                  <a:pt x="1888177" y="629469"/>
                </a:cubicBezTo>
                <a:cubicBezTo>
                  <a:pt x="1800826" y="644027"/>
                  <a:pt x="1840284" y="635504"/>
                  <a:pt x="1769424" y="653219"/>
                </a:cubicBezTo>
                <a:cubicBezTo>
                  <a:pt x="1745673" y="669053"/>
                  <a:pt x="1725252" y="691695"/>
                  <a:pt x="1698172" y="700721"/>
                </a:cubicBezTo>
                <a:lnTo>
                  <a:pt x="1626920" y="724471"/>
                </a:lnTo>
                <a:cubicBezTo>
                  <a:pt x="1543793" y="779890"/>
                  <a:pt x="1571502" y="748222"/>
                  <a:pt x="1531917" y="807599"/>
                </a:cubicBezTo>
                <a:cubicBezTo>
                  <a:pt x="1497825" y="943970"/>
                  <a:pt x="1545497" y="775913"/>
                  <a:pt x="1496291" y="890726"/>
                </a:cubicBezTo>
                <a:cubicBezTo>
                  <a:pt x="1489862" y="905727"/>
                  <a:pt x="1487956" y="922295"/>
                  <a:pt x="1484416" y="938227"/>
                </a:cubicBezTo>
                <a:cubicBezTo>
                  <a:pt x="1481813" y="949941"/>
                  <a:pt x="1467351" y="1029504"/>
                  <a:pt x="1460665" y="1045105"/>
                </a:cubicBezTo>
                <a:cubicBezTo>
                  <a:pt x="1413880" y="1154269"/>
                  <a:pt x="1457475" y="974736"/>
                  <a:pt x="1413164" y="1151983"/>
                </a:cubicBezTo>
                <a:cubicBezTo>
                  <a:pt x="1409206" y="1167817"/>
                  <a:pt x="1405979" y="1183851"/>
                  <a:pt x="1401289" y="1199484"/>
                </a:cubicBezTo>
                <a:cubicBezTo>
                  <a:pt x="1394095" y="1223464"/>
                  <a:pt x="1383610" y="1246448"/>
                  <a:pt x="1377538" y="1270736"/>
                </a:cubicBezTo>
                <a:cubicBezTo>
                  <a:pt x="1373580" y="1286570"/>
                  <a:pt x="1370147" y="1302544"/>
                  <a:pt x="1365663" y="1318237"/>
                </a:cubicBezTo>
                <a:cubicBezTo>
                  <a:pt x="1362224" y="1330273"/>
                  <a:pt x="1357226" y="1341827"/>
                  <a:pt x="1353787" y="1353863"/>
                </a:cubicBezTo>
                <a:cubicBezTo>
                  <a:pt x="1349303" y="1369556"/>
                  <a:pt x="1350965" y="1387785"/>
                  <a:pt x="1341912" y="1401365"/>
                </a:cubicBezTo>
                <a:cubicBezTo>
                  <a:pt x="1333995" y="1413240"/>
                  <a:pt x="1320088" y="1421483"/>
                  <a:pt x="1306286" y="1425115"/>
                </a:cubicBezTo>
                <a:cubicBezTo>
                  <a:pt x="1193129" y="1454893"/>
                  <a:pt x="1117979" y="1460552"/>
                  <a:pt x="1009403" y="1472617"/>
                </a:cubicBezTo>
                <a:cubicBezTo>
                  <a:pt x="923964" y="1501096"/>
                  <a:pt x="1030681" y="1466536"/>
                  <a:pt x="926276" y="1496367"/>
                </a:cubicBezTo>
                <a:cubicBezTo>
                  <a:pt x="914240" y="1499806"/>
                  <a:pt x="902686" y="1504804"/>
                  <a:pt x="890650" y="1508243"/>
                </a:cubicBezTo>
                <a:cubicBezTo>
                  <a:pt x="874957" y="1512727"/>
                  <a:pt x="858782" y="1515428"/>
                  <a:pt x="843149" y="1520118"/>
                </a:cubicBezTo>
                <a:cubicBezTo>
                  <a:pt x="819169" y="1527312"/>
                  <a:pt x="794290" y="1532673"/>
                  <a:pt x="771897" y="1543869"/>
                </a:cubicBezTo>
                <a:cubicBezTo>
                  <a:pt x="756063" y="1551786"/>
                  <a:pt x="741474" y="1562961"/>
                  <a:pt x="724395" y="1567619"/>
                </a:cubicBezTo>
                <a:cubicBezTo>
                  <a:pt x="697391" y="1574984"/>
                  <a:pt x="668807" y="1574488"/>
                  <a:pt x="641268" y="1579495"/>
                </a:cubicBezTo>
                <a:cubicBezTo>
                  <a:pt x="625210" y="1582415"/>
                  <a:pt x="609699" y="1587830"/>
                  <a:pt x="593767" y="1591370"/>
                </a:cubicBezTo>
                <a:cubicBezTo>
                  <a:pt x="574063" y="1595748"/>
                  <a:pt x="554182" y="1599287"/>
                  <a:pt x="534390" y="1603245"/>
                </a:cubicBezTo>
                <a:cubicBezTo>
                  <a:pt x="506681" y="1599287"/>
                  <a:pt x="478802" y="1596377"/>
                  <a:pt x="451263" y="1591370"/>
                </a:cubicBezTo>
                <a:cubicBezTo>
                  <a:pt x="418450" y="1585404"/>
                  <a:pt x="398666" y="1577796"/>
                  <a:pt x="368136" y="1567619"/>
                </a:cubicBezTo>
                <a:cubicBezTo>
                  <a:pt x="328551" y="1571578"/>
                  <a:pt x="288702" y="1573446"/>
                  <a:pt x="249382" y="1579495"/>
                </a:cubicBezTo>
                <a:cubicBezTo>
                  <a:pt x="237010" y="1581398"/>
                  <a:pt x="225792" y="1587931"/>
                  <a:pt x="213756" y="1591370"/>
                </a:cubicBezTo>
                <a:cubicBezTo>
                  <a:pt x="198063" y="1595854"/>
                  <a:pt x="182089" y="1599287"/>
                  <a:pt x="166255" y="1603245"/>
                </a:cubicBezTo>
                <a:cubicBezTo>
                  <a:pt x="125971" y="1630101"/>
                  <a:pt x="140721" y="1616904"/>
                  <a:pt x="118754" y="1638871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ostoručno 13"/>
          <p:cNvSpPr/>
          <p:nvPr/>
        </p:nvSpPr>
        <p:spPr>
          <a:xfrm>
            <a:off x="3503221" y="3776353"/>
            <a:ext cx="95002" cy="273133"/>
          </a:xfrm>
          <a:custGeom>
            <a:avLst/>
            <a:gdLst>
              <a:gd name="connsiteX0" fmla="*/ 95002 w 95002"/>
              <a:gd name="connsiteY0" fmla="*/ 0 h 273133"/>
              <a:gd name="connsiteX1" fmla="*/ 35626 w 95002"/>
              <a:gd name="connsiteY1" fmla="*/ 154379 h 273133"/>
              <a:gd name="connsiteX2" fmla="*/ 23750 w 95002"/>
              <a:gd name="connsiteY2" fmla="*/ 201881 h 273133"/>
              <a:gd name="connsiteX3" fmla="*/ 0 w 95002"/>
              <a:gd name="connsiteY3" fmla="*/ 273133 h 2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02" h="273133">
                <a:moveTo>
                  <a:pt x="95002" y="0"/>
                </a:moveTo>
                <a:cubicBezTo>
                  <a:pt x="22542" y="90577"/>
                  <a:pt x="56969" y="26320"/>
                  <a:pt x="35626" y="154379"/>
                </a:cubicBezTo>
                <a:cubicBezTo>
                  <a:pt x="32943" y="170478"/>
                  <a:pt x="28440" y="186248"/>
                  <a:pt x="23750" y="201881"/>
                </a:cubicBezTo>
                <a:cubicBezTo>
                  <a:pt x="16556" y="225861"/>
                  <a:pt x="0" y="273133"/>
                  <a:pt x="0" y="273133"/>
                </a:cubicBezTo>
              </a:path>
            </a:pathLst>
          </a:custGeom>
          <a:noFill/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ostoručno 14"/>
          <p:cNvSpPr/>
          <p:nvPr/>
        </p:nvSpPr>
        <p:spPr>
          <a:xfrm rot="14652449">
            <a:off x="611594" y="2315649"/>
            <a:ext cx="2968831" cy="1496291"/>
          </a:xfrm>
          <a:custGeom>
            <a:avLst/>
            <a:gdLst>
              <a:gd name="connsiteX0" fmla="*/ 380011 w 2968831"/>
              <a:gd name="connsiteY0" fmla="*/ 1496291 h 1496291"/>
              <a:gd name="connsiteX1" fmla="*/ 439387 w 2968831"/>
              <a:gd name="connsiteY1" fmla="*/ 1425039 h 1496291"/>
              <a:gd name="connsiteX2" fmla="*/ 522515 w 2968831"/>
              <a:gd name="connsiteY2" fmla="*/ 1318161 h 1496291"/>
              <a:gd name="connsiteX3" fmla="*/ 593767 w 2968831"/>
              <a:gd name="connsiteY3" fmla="*/ 1246909 h 1496291"/>
              <a:gd name="connsiteX4" fmla="*/ 641268 w 2968831"/>
              <a:gd name="connsiteY4" fmla="*/ 1199408 h 1496291"/>
              <a:gd name="connsiteX5" fmla="*/ 688769 w 2968831"/>
              <a:gd name="connsiteY5" fmla="*/ 1163782 h 1496291"/>
              <a:gd name="connsiteX6" fmla="*/ 724395 w 2968831"/>
              <a:gd name="connsiteY6" fmla="*/ 1128156 h 1496291"/>
              <a:gd name="connsiteX7" fmla="*/ 760021 w 2968831"/>
              <a:gd name="connsiteY7" fmla="*/ 1116281 h 1496291"/>
              <a:gd name="connsiteX8" fmla="*/ 878774 w 2968831"/>
              <a:gd name="connsiteY8" fmla="*/ 1068779 h 1496291"/>
              <a:gd name="connsiteX9" fmla="*/ 914400 w 2968831"/>
              <a:gd name="connsiteY9" fmla="*/ 1056904 h 1496291"/>
              <a:gd name="connsiteX10" fmla="*/ 950026 w 2968831"/>
              <a:gd name="connsiteY10" fmla="*/ 1045029 h 1496291"/>
              <a:gd name="connsiteX11" fmla="*/ 1686296 w 2968831"/>
              <a:gd name="connsiteY11" fmla="*/ 1056904 h 1496291"/>
              <a:gd name="connsiteX12" fmla="*/ 1900052 w 2968831"/>
              <a:gd name="connsiteY12" fmla="*/ 1080655 h 1496291"/>
              <a:gd name="connsiteX13" fmla="*/ 2018806 w 2968831"/>
              <a:gd name="connsiteY13" fmla="*/ 1104405 h 1496291"/>
              <a:gd name="connsiteX14" fmla="*/ 2422567 w 2968831"/>
              <a:gd name="connsiteY14" fmla="*/ 1092530 h 1496291"/>
              <a:gd name="connsiteX15" fmla="*/ 2517569 w 2968831"/>
              <a:gd name="connsiteY15" fmla="*/ 1045029 h 1496291"/>
              <a:gd name="connsiteX16" fmla="*/ 2624447 w 2968831"/>
              <a:gd name="connsiteY16" fmla="*/ 997528 h 1496291"/>
              <a:gd name="connsiteX17" fmla="*/ 2683824 w 2968831"/>
              <a:gd name="connsiteY17" fmla="*/ 950026 h 1496291"/>
              <a:gd name="connsiteX18" fmla="*/ 2719450 w 2968831"/>
              <a:gd name="connsiteY18" fmla="*/ 926276 h 1496291"/>
              <a:gd name="connsiteX19" fmla="*/ 2790702 w 2968831"/>
              <a:gd name="connsiteY19" fmla="*/ 855024 h 1496291"/>
              <a:gd name="connsiteX20" fmla="*/ 2826328 w 2968831"/>
              <a:gd name="connsiteY20" fmla="*/ 819398 h 1496291"/>
              <a:gd name="connsiteX21" fmla="*/ 2850078 w 2968831"/>
              <a:gd name="connsiteY21" fmla="*/ 771896 h 1496291"/>
              <a:gd name="connsiteX22" fmla="*/ 2885704 w 2968831"/>
              <a:gd name="connsiteY22" fmla="*/ 665018 h 1496291"/>
              <a:gd name="connsiteX23" fmla="*/ 2897580 w 2968831"/>
              <a:gd name="connsiteY23" fmla="*/ 629392 h 1496291"/>
              <a:gd name="connsiteX24" fmla="*/ 2909455 w 2968831"/>
              <a:gd name="connsiteY24" fmla="*/ 593766 h 1496291"/>
              <a:gd name="connsiteX25" fmla="*/ 2897580 w 2968831"/>
              <a:gd name="connsiteY25" fmla="*/ 332509 h 1496291"/>
              <a:gd name="connsiteX26" fmla="*/ 2873829 w 2968831"/>
              <a:gd name="connsiteY26" fmla="*/ 261257 h 1496291"/>
              <a:gd name="connsiteX27" fmla="*/ 2838203 w 2968831"/>
              <a:gd name="connsiteY27" fmla="*/ 237507 h 1496291"/>
              <a:gd name="connsiteX28" fmla="*/ 2850078 w 2968831"/>
              <a:gd name="connsiteY28" fmla="*/ 166255 h 1496291"/>
              <a:gd name="connsiteX29" fmla="*/ 2921330 w 2968831"/>
              <a:gd name="connsiteY29" fmla="*/ 118753 h 1496291"/>
              <a:gd name="connsiteX30" fmla="*/ 2945081 w 2968831"/>
              <a:gd name="connsiteY30" fmla="*/ 83128 h 1496291"/>
              <a:gd name="connsiteX31" fmla="*/ 2968831 w 2968831"/>
              <a:gd name="connsiteY31" fmla="*/ 11876 h 1496291"/>
              <a:gd name="connsiteX32" fmla="*/ 2933206 w 2968831"/>
              <a:gd name="connsiteY32" fmla="*/ 0 h 1496291"/>
              <a:gd name="connsiteX33" fmla="*/ 2826328 w 2968831"/>
              <a:gd name="connsiteY33" fmla="*/ 11876 h 1496291"/>
              <a:gd name="connsiteX34" fmla="*/ 2790702 w 2968831"/>
              <a:gd name="connsiteY34" fmla="*/ 23751 h 1496291"/>
              <a:gd name="connsiteX35" fmla="*/ 2743200 w 2968831"/>
              <a:gd name="connsiteY35" fmla="*/ 35626 h 1496291"/>
              <a:gd name="connsiteX36" fmla="*/ 2743200 w 2968831"/>
              <a:gd name="connsiteY36" fmla="*/ 142504 h 1496291"/>
              <a:gd name="connsiteX37" fmla="*/ 2778826 w 2968831"/>
              <a:gd name="connsiteY37" fmla="*/ 166255 h 1496291"/>
              <a:gd name="connsiteX38" fmla="*/ 2826328 w 2968831"/>
              <a:gd name="connsiteY38" fmla="*/ 273133 h 1496291"/>
              <a:gd name="connsiteX39" fmla="*/ 2826328 w 2968831"/>
              <a:gd name="connsiteY39" fmla="*/ 522515 h 1496291"/>
              <a:gd name="connsiteX40" fmla="*/ 2790702 w 2968831"/>
              <a:gd name="connsiteY40" fmla="*/ 558140 h 1496291"/>
              <a:gd name="connsiteX41" fmla="*/ 2671948 w 2968831"/>
              <a:gd name="connsiteY41" fmla="*/ 629392 h 1496291"/>
              <a:gd name="connsiteX42" fmla="*/ 2624447 w 2968831"/>
              <a:gd name="connsiteY42" fmla="*/ 665018 h 1496291"/>
              <a:gd name="connsiteX43" fmla="*/ 2588821 w 2968831"/>
              <a:gd name="connsiteY43" fmla="*/ 676894 h 1496291"/>
              <a:gd name="connsiteX44" fmla="*/ 2541320 w 2968831"/>
              <a:gd name="connsiteY44" fmla="*/ 700644 h 1496291"/>
              <a:gd name="connsiteX45" fmla="*/ 2470068 w 2968831"/>
              <a:gd name="connsiteY45" fmla="*/ 724395 h 1496291"/>
              <a:gd name="connsiteX46" fmla="*/ 2434442 w 2968831"/>
              <a:gd name="connsiteY46" fmla="*/ 736270 h 1496291"/>
              <a:gd name="connsiteX47" fmla="*/ 2386941 w 2968831"/>
              <a:gd name="connsiteY47" fmla="*/ 748146 h 1496291"/>
              <a:gd name="connsiteX48" fmla="*/ 2291938 w 2968831"/>
              <a:gd name="connsiteY48" fmla="*/ 783772 h 1496291"/>
              <a:gd name="connsiteX49" fmla="*/ 2173185 w 2968831"/>
              <a:gd name="connsiteY49" fmla="*/ 807522 h 1496291"/>
              <a:gd name="connsiteX50" fmla="*/ 2006930 w 2968831"/>
              <a:gd name="connsiteY50" fmla="*/ 831273 h 1496291"/>
              <a:gd name="connsiteX51" fmla="*/ 1068780 w 2968831"/>
              <a:gd name="connsiteY51" fmla="*/ 843148 h 1496291"/>
              <a:gd name="connsiteX52" fmla="*/ 914400 w 2968831"/>
              <a:gd name="connsiteY52" fmla="*/ 878774 h 1496291"/>
              <a:gd name="connsiteX53" fmla="*/ 855024 w 2968831"/>
              <a:gd name="connsiteY53" fmla="*/ 890650 h 1496291"/>
              <a:gd name="connsiteX54" fmla="*/ 819398 w 2968831"/>
              <a:gd name="connsiteY54" fmla="*/ 914400 h 1496291"/>
              <a:gd name="connsiteX55" fmla="*/ 748146 w 2968831"/>
              <a:gd name="connsiteY55" fmla="*/ 938151 h 1496291"/>
              <a:gd name="connsiteX56" fmla="*/ 712520 w 2968831"/>
              <a:gd name="connsiteY56" fmla="*/ 961902 h 1496291"/>
              <a:gd name="connsiteX57" fmla="*/ 665018 w 2968831"/>
              <a:gd name="connsiteY57" fmla="*/ 1033153 h 1496291"/>
              <a:gd name="connsiteX58" fmla="*/ 617517 w 2968831"/>
              <a:gd name="connsiteY58" fmla="*/ 1140031 h 1496291"/>
              <a:gd name="connsiteX59" fmla="*/ 581891 w 2968831"/>
              <a:gd name="connsiteY59" fmla="*/ 1175657 h 1496291"/>
              <a:gd name="connsiteX60" fmla="*/ 546265 w 2968831"/>
              <a:gd name="connsiteY60" fmla="*/ 1199408 h 1496291"/>
              <a:gd name="connsiteX61" fmla="*/ 439387 w 2968831"/>
              <a:gd name="connsiteY61" fmla="*/ 1282535 h 1496291"/>
              <a:gd name="connsiteX62" fmla="*/ 332509 w 2968831"/>
              <a:gd name="connsiteY62" fmla="*/ 1365663 h 1496291"/>
              <a:gd name="connsiteX63" fmla="*/ 285008 w 2968831"/>
              <a:gd name="connsiteY63" fmla="*/ 1377538 h 1496291"/>
              <a:gd name="connsiteX64" fmla="*/ 0 w 2968831"/>
              <a:gd name="connsiteY64" fmla="*/ 1341912 h 1496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968831" h="1496291">
                <a:moveTo>
                  <a:pt x="380011" y="1496291"/>
                </a:moveTo>
                <a:cubicBezTo>
                  <a:pt x="399803" y="1472540"/>
                  <a:pt x="420074" y="1449181"/>
                  <a:pt x="439387" y="1425039"/>
                </a:cubicBezTo>
                <a:cubicBezTo>
                  <a:pt x="467582" y="1389796"/>
                  <a:pt x="490601" y="1350075"/>
                  <a:pt x="522515" y="1318161"/>
                </a:cubicBezTo>
                <a:lnTo>
                  <a:pt x="593767" y="1246909"/>
                </a:lnTo>
                <a:cubicBezTo>
                  <a:pt x="609601" y="1231075"/>
                  <a:pt x="623354" y="1212843"/>
                  <a:pt x="641268" y="1199408"/>
                </a:cubicBezTo>
                <a:cubicBezTo>
                  <a:pt x="657102" y="1187533"/>
                  <a:pt x="673742" y="1176663"/>
                  <a:pt x="688769" y="1163782"/>
                </a:cubicBezTo>
                <a:cubicBezTo>
                  <a:pt x="701520" y="1152852"/>
                  <a:pt x="710421" y="1137472"/>
                  <a:pt x="724395" y="1128156"/>
                </a:cubicBezTo>
                <a:cubicBezTo>
                  <a:pt x="734810" y="1121212"/>
                  <a:pt x="748515" y="1121212"/>
                  <a:pt x="760021" y="1116281"/>
                </a:cubicBezTo>
                <a:cubicBezTo>
                  <a:pt x="882337" y="1063860"/>
                  <a:pt x="716591" y="1122840"/>
                  <a:pt x="878774" y="1068779"/>
                </a:cubicBezTo>
                <a:lnTo>
                  <a:pt x="914400" y="1056904"/>
                </a:lnTo>
                <a:lnTo>
                  <a:pt x="950026" y="1045029"/>
                </a:lnTo>
                <a:lnTo>
                  <a:pt x="1686296" y="1056904"/>
                </a:lnTo>
                <a:cubicBezTo>
                  <a:pt x="1763995" y="1059004"/>
                  <a:pt x="1826640" y="1066890"/>
                  <a:pt x="1900052" y="1080655"/>
                </a:cubicBezTo>
                <a:cubicBezTo>
                  <a:pt x="1939729" y="1088094"/>
                  <a:pt x="2018806" y="1104405"/>
                  <a:pt x="2018806" y="1104405"/>
                </a:cubicBezTo>
                <a:cubicBezTo>
                  <a:pt x="2153393" y="1100447"/>
                  <a:pt x="2288866" y="1108447"/>
                  <a:pt x="2422567" y="1092530"/>
                </a:cubicBezTo>
                <a:cubicBezTo>
                  <a:pt x="2457724" y="1088345"/>
                  <a:pt x="2485902" y="1060863"/>
                  <a:pt x="2517569" y="1045029"/>
                </a:cubicBezTo>
                <a:cubicBezTo>
                  <a:pt x="2600017" y="1003805"/>
                  <a:pt x="2563630" y="1017800"/>
                  <a:pt x="2624447" y="997528"/>
                </a:cubicBezTo>
                <a:cubicBezTo>
                  <a:pt x="2644239" y="981694"/>
                  <a:pt x="2663547" y="965234"/>
                  <a:pt x="2683824" y="950026"/>
                </a:cubicBezTo>
                <a:cubicBezTo>
                  <a:pt x="2695242" y="941463"/>
                  <a:pt x="2708783" y="935758"/>
                  <a:pt x="2719450" y="926276"/>
                </a:cubicBezTo>
                <a:cubicBezTo>
                  <a:pt x="2744554" y="903961"/>
                  <a:pt x="2766951" y="878775"/>
                  <a:pt x="2790702" y="855024"/>
                </a:cubicBezTo>
                <a:lnTo>
                  <a:pt x="2826328" y="819398"/>
                </a:lnTo>
                <a:cubicBezTo>
                  <a:pt x="2834245" y="803564"/>
                  <a:pt x="2843503" y="788333"/>
                  <a:pt x="2850078" y="771896"/>
                </a:cubicBezTo>
                <a:cubicBezTo>
                  <a:pt x="2850088" y="771871"/>
                  <a:pt x="2879762" y="682844"/>
                  <a:pt x="2885704" y="665018"/>
                </a:cubicBezTo>
                <a:lnTo>
                  <a:pt x="2897580" y="629392"/>
                </a:lnTo>
                <a:lnTo>
                  <a:pt x="2909455" y="593766"/>
                </a:lnTo>
                <a:cubicBezTo>
                  <a:pt x="2905497" y="506680"/>
                  <a:pt x="2906867" y="419188"/>
                  <a:pt x="2897580" y="332509"/>
                </a:cubicBezTo>
                <a:cubicBezTo>
                  <a:pt x="2894913" y="307616"/>
                  <a:pt x="2894660" y="275144"/>
                  <a:pt x="2873829" y="261257"/>
                </a:cubicBezTo>
                <a:lnTo>
                  <a:pt x="2838203" y="237507"/>
                </a:lnTo>
                <a:cubicBezTo>
                  <a:pt x="2826157" y="201368"/>
                  <a:pt x="2814434" y="197444"/>
                  <a:pt x="2850078" y="166255"/>
                </a:cubicBezTo>
                <a:cubicBezTo>
                  <a:pt x="2871560" y="147458"/>
                  <a:pt x="2921330" y="118753"/>
                  <a:pt x="2921330" y="118753"/>
                </a:cubicBezTo>
                <a:cubicBezTo>
                  <a:pt x="2929247" y="106878"/>
                  <a:pt x="2939285" y="96170"/>
                  <a:pt x="2945081" y="83128"/>
                </a:cubicBezTo>
                <a:cubicBezTo>
                  <a:pt x="2955249" y="60250"/>
                  <a:pt x="2968831" y="11876"/>
                  <a:pt x="2968831" y="11876"/>
                </a:cubicBezTo>
                <a:cubicBezTo>
                  <a:pt x="2956956" y="7917"/>
                  <a:pt x="2945723" y="0"/>
                  <a:pt x="2933206" y="0"/>
                </a:cubicBezTo>
                <a:cubicBezTo>
                  <a:pt x="2897361" y="0"/>
                  <a:pt x="2861686" y="5983"/>
                  <a:pt x="2826328" y="11876"/>
                </a:cubicBezTo>
                <a:cubicBezTo>
                  <a:pt x="2813981" y="13934"/>
                  <a:pt x="2802738" y="20312"/>
                  <a:pt x="2790702" y="23751"/>
                </a:cubicBezTo>
                <a:cubicBezTo>
                  <a:pt x="2775009" y="28235"/>
                  <a:pt x="2759034" y="31668"/>
                  <a:pt x="2743200" y="35626"/>
                </a:cubicBezTo>
                <a:cubicBezTo>
                  <a:pt x="2729506" y="76710"/>
                  <a:pt x="2718121" y="92345"/>
                  <a:pt x="2743200" y="142504"/>
                </a:cubicBezTo>
                <a:cubicBezTo>
                  <a:pt x="2749583" y="155270"/>
                  <a:pt x="2766951" y="158338"/>
                  <a:pt x="2778826" y="166255"/>
                </a:cubicBezTo>
                <a:cubicBezTo>
                  <a:pt x="2807090" y="251047"/>
                  <a:pt x="2788690" y="216676"/>
                  <a:pt x="2826328" y="273133"/>
                </a:cubicBezTo>
                <a:cubicBezTo>
                  <a:pt x="2857362" y="366236"/>
                  <a:pt x="2858323" y="354540"/>
                  <a:pt x="2826328" y="522515"/>
                </a:cubicBezTo>
                <a:cubicBezTo>
                  <a:pt x="2823186" y="539012"/>
                  <a:pt x="2803958" y="547829"/>
                  <a:pt x="2790702" y="558140"/>
                </a:cubicBezTo>
                <a:cubicBezTo>
                  <a:pt x="2670886" y="651330"/>
                  <a:pt x="2765965" y="570632"/>
                  <a:pt x="2671948" y="629392"/>
                </a:cubicBezTo>
                <a:cubicBezTo>
                  <a:pt x="2655164" y="639882"/>
                  <a:pt x="2641631" y="655198"/>
                  <a:pt x="2624447" y="665018"/>
                </a:cubicBezTo>
                <a:cubicBezTo>
                  <a:pt x="2613579" y="671229"/>
                  <a:pt x="2600327" y="671963"/>
                  <a:pt x="2588821" y="676894"/>
                </a:cubicBezTo>
                <a:cubicBezTo>
                  <a:pt x="2572550" y="683867"/>
                  <a:pt x="2557756" y="694069"/>
                  <a:pt x="2541320" y="700644"/>
                </a:cubicBezTo>
                <a:cubicBezTo>
                  <a:pt x="2518075" y="709942"/>
                  <a:pt x="2493819" y="716478"/>
                  <a:pt x="2470068" y="724395"/>
                </a:cubicBezTo>
                <a:cubicBezTo>
                  <a:pt x="2458193" y="728353"/>
                  <a:pt x="2446586" y="733234"/>
                  <a:pt x="2434442" y="736270"/>
                </a:cubicBezTo>
                <a:cubicBezTo>
                  <a:pt x="2418608" y="740229"/>
                  <a:pt x="2402424" y="742985"/>
                  <a:pt x="2386941" y="748146"/>
                </a:cubicBezTo>
                <a:cubicBezTo>
                  <a:pt x="2364925" y="755485"/>
                  <a:pt x="2319023" y="777522"/>
                  <a:pt x="2291938" y="783772"/>
                </a:cubicBezTo>
                <a:cubicBezTo>
                  <a:pt x="2252604" y="792849"/>
                  <a:pt x="2212348" y="797731"/>
                  <a:pt x="2173185" y="807522"/>
                </a:cubicBezTo>
                <a:cubicBezTo>
                  <a:pt x="2105959" y="824329"/>
                  <a:pt x="2095929" y="829273"/>
                  <a:pt x="2006930" y="831273"/>
                </a:cubicBezTo>
                <a:lnTo>
                  <a:pt x="1068780" y="843148"/>
                </a:lnTo>
                <a:cubicBezTo>
                  <a:pt x="994855" y="867791"/>
                  <a:pt x="1045435" y="852567"/>
                  <a:pt x="914400" y="878774"/>
                </a:cubicBezTo>
                <a:lnTo>
                  <a:pt x="855024" y="890650"/>
                </a:lnTo>
                <a:cubicBezTo>
                  <a:pt x="843149" y="898567"/>
                  <a:pt x="832440" y="908604"/>
                  <a:pt x="819398" y="914400"/>
                </a:cubicBezTo>
                <a:cubicBezTo>
                  <a:pt x="796520" y="924568"/>
                  <a:pt x="748146" y="938151"/>
                  <a:pt x="748146" y="938151"/>
                </a:cubicBezTo>
                <a:cubicBezTo>
                  <a:pt x="736271" y="946068"/>
                  <a:pt x="721919" y="951161"/>
                  <a:pt x="712520" y="961902"/>
                </a:cubicBezTo>
                <a:cubicBezTo>
                  <a:pt x="693723" y="983384"/>
                  <a:pt x="665018" y="1033153"/>
                  <a:pt x="665018" y="1033153"/>
                </a:cubicBezTo>
                <a:cubicBezTo>
                  <a:pt x="647757" y="1084937"/>
                  <a:pt x="648883" y="1102392"/>
                  <a:pt x="617517" y="1140031"/>
                </a:cubicBezTo>
                <a:cubicBezTo>
                  <a:pt x="606766" y="1152933"/>
                  <a:pt x="594793" y="1164906"/>
                  <a:pt x="581891" y="1175657"/>
                </a:cubicBezTo>
                <a:cubicBezTo>
                  <a:pt x="570927" y="1184794"/>
                  <a:pt x="556932" y="1189926"/>
                  <a:pt x="546265" y="1199408"/>
                </a:cubicBezTo>
                <a:cubicBezTo>
                  <a:pt x="450142" y="1284851"/>
                  <a:pt x="512848" y="1258049"/>
                  <a:pt x="439387" y="1282535"/>
                </a:cubicBezTo>
                <a:cubicBezTo>
                  <a:pt x="411434" y="1310488"/>
                  <a:pt x="370386" y="1356194"/>
                  <a:pt x="332509" y="1365663"/>
                </a:cubicBezTo>
                <a:lnTo>
                  <a:pt x="285008" y="1377538"/>
                </a:lnTo>
                <a:lnTo>
                  <a:pt x="0" y="1341912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rostoručno 15"/>
          <p:cNvSpPr/>
          <p:nvPr/>
        </p:nvSpPr>
        <p:spPr>
          <a:xfrm>
            <a:off x="2873829" y="3883231"/>
            <a:ext cx="47501" cy="475013"/>
          </a:xfrm>
          <a:custGeom>
            <a:avLst/>
            <a:gdLst>
              <a:gd name="connsiteX0" fmla="*/ 11875 w 47501"/>
              <a:gd name="connsiteY0" fmla="*/ 0 h 475013"/>
              <a:gd name="connsiteX1" fmla="*/ 23750 w 47501"/>
              <a:gd name="connsiteY1" fmla="*/ 106878 h 475013"/>
              <a:gd name="connsiteX2" fmla="*/ 35626 w 47501"/>
              <a:gd name="connsiteY2" fmla="*/ 142504 h 475013"/>
              <a:gd name="connsiteX3" fmla="*/ 47501 w 47501"/>
              <a:gd name="connsiteY3" fmla="*/ 190005 h 475013"/>
              <a:gd name="connsiteX4" fmla="*/ 35626 w 47501"/>
              <a:gd name="connsiteY4" fmla="*/ 332509 h 475013"/>
              <a:gd name="connsiteX5" fmla="*/ 11875 w 47501"/>
              <a:gd name="connsiteY5" fmla="*/ 368135 h 475013"/>
              <a:gd name="connsiteX6" fmla="*/ 0 w 47501"/>
              <a:gd name="connsiteY6" fmla="*/ 403761 h 475013"/>
              <a:gd name="connsiteX7" fmla="*/ 35626 w 47501"/>
              <a:gd name="connsiteY7" fmla="*/ 475013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01" h="475013">
                <a:moveTo>
                  <a:pt x="11875" y="0"/>
                </a:moveTo>
                <a:cubicBezTo>
                  <a:pt x="15833" y="35626"/>
                  <a:pt x="17857" y="71520"/>
                  <a:pt x="23750" y="106878"/>
                </a:cubicBezTo>
                <a:cubicBezTo>
                  <a:pt x="25808" y="119225"/>
                  <a:pt x="32187" y="130468"/>
                  <a:pt x="35626" y="142504"/>
                </a:cubicBezTo>
                <a:cubicBezTo>
                  <a:pt x="40110" y="158197"/>
                  <a:pt x="43543" y="174171"/>
                  <a:pt x="47501" y="190005"/>
                </a:cubicBezTo>
                <a:cubicBezTo>
                  <a:pt x="43543" y="237506"/>
                  <a:pt x="44974" y="285769"/>
                  <a:pt x="35626" y="332509"/>
                </a:cubicBezTo>
                <a:cubicBezTo>
                  <a:pt x="32827" y="346504"/>
                  <a:pt x="18258" y="355369"/>
                  <a:pt x="11875" y="368135"/>
                </a:cubicBezTo>
                <a:cubicBezTo>
                  <a:pt x="6277" y="379331"/>
                  <a:pt x="3958" y="391886"/>
                  <a:pt x="0" y="403761"/>
                </a:cubicBezTo>
                <a:cubicBezTo>
                  <a:pt x="54402" y="421896"/>
                  <a:pt x="35626" y="403119"/>
                  <a:pt x="35626" y="475013"/>
                </a:cubicBezTo>
              </a:path>
            </a:pathLst>
          </a:custGeom>
          <a:solidFill>
            <a:srgbClr val="81380F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2618565" y="723063"/>
            <a:ext cx="2971369" cy="3352624"/>
          </a:xfrm>
          <a:custGeom>
            <a:avLst/>
            <a:gdLst>
              <a:gd name="connsiteX0" fmla="*/ 961902 w 2971369"/>
              <a:gd name="connsiteY0" fmla="*/ 3161880 h 3352624"/>
              <a:gd name="connsiteX1" fmla="*/ 926276 w 2971369"/>
              <a:gd name="connsiteY1" fmla="*/ 3078752 h 3352624"/>
              <a:gd name="connsiteX2" fmla="*/ 914400 w 2971369"/>
              <a:gd name="connsiteY2" fmla="*/ 2995625 h 3352624"/>
              <a:gd name="connsiteX3" fmla="*/ 902525 w 2971369"/>
              <a:gd name="connsiteY3" fmla="*/ 2936248 h 3352624"/>
              <a:gd name="connsiteX4" fmla="*/ 890650 w 2971369"/>
              <a:gd name="connsiteY4" fmla="*/ 2888747 h 3352624"/>
              <a:gd name="connsiteX5" fmla="*/ 866899 w 2971369"/>
              <a:gd name="connsiteY5" fmla="*/ 2853121 h 3352624"/>
              <a:gd name="connsiteX6" fmla="*/ 866899 w 2971369"/>
              <a:gd name="connsiteY6" fmla="*/ 2176228 h 3352624"/>
              <a:gd name="connsiteX7" fmla="*/ 890650 w 2971369"/>
              <a:gd name="connsiteY7" fmla="*/ 2009973 h 3352624"/>
              <a:gd name="connsiteX8" fmla="*/ 914400 w 2971369"/>
              <a:gd name="connsiteY8" fmla="*/ 1974347 h 3352624"/>
              <a:gd name="connsiteX9" fmla="*/ 926276 w 2971369"/>
              <a:gd name="connsiteY9" fmla="*/ 1903095 h 3352624"/>
              <a:gd name="connsiteX10" fmla="*/ 973777 w 2971369"/>
              <a:gd name="connsiteY10" fmla="*/ 1831843 h 3352624"/>
              <a:gd name="connsiteX11" fmla="*/ 1009403 w 2971369"/>
              <a:gd name="connsiteY11" fmla="*/ 1772467 h 3352624"/>
              <a:gd name="connsiteX12" fmla="*/ 1045029 w 2971369"/>
              <a:gd name="connsiteY12" fmla="*/ 1748716 h 3352624"/>
              <a:gd name="connsiteX13" fmla="*/ 1080655 w 2971369"/>
              <a:gd name="connsiteY13" fmla="*/ 1701215 h 3352624"/>
              <a:gd name="connsiteX14" fmla="*/ 1092530 w 2971369"/>
              <a:gd name="connsiteY14" fmla="*/ 1665589 h 3352624"/>
              <a:gd name="connsiteX15" fmla="*/ 1235034 w 2971369"/>
              <a:gd name="connsiteY15" fmla="*/ 1511209 h 3352624"/>
              <a:gd name="connsiteX16" fmla="*/ 1306286 w 2971369"/>
              <a:gd name="connsiteY16" fmla="*/ 1416207 h 3352624"/>
              <a:gd name="connsiteX17" fmla="*/ 1330037 w 2971369"/>
              <a:gd name="connsiteY17" fmla="*/ 1380581 h 3352624"/>
              <a:gd name="connsiteX18" fmla="*/ 1401289 w 2971369"/>
              <a:gd name="connsiteY18" fmla="*/ 1309329 h 3352624"/>
              <a:gd name="connsiteX19" fmla="*/ 1425039 w 2971369"/>
              <a:gd name="connsiteY19" fmla="*/ 1273703 h 3352624"/>
              <a:gd name="connsiteX20" fmla="*/ 1472541 w 2971369"/>
              <a:gd name="connsiteY20" fmla="*/ 1249952 h 3352624"/>
              <a:gd name="connsiteX21" fmla="*/ 1508167 w 2971369"/>
              <a:gd name="connsiteY21" fmla="*/ 1226202 h 3352624"/>
              <a:gd name="connsiteX22" fmla="*/ 1579419 w 2971369"/>
              <a:gd name="connsiteY22" fmla="*/ 1202451 h 3352624"/>
              <a:gd name="connsiteX23" fmla="*/ 1615045 w 2971369"/>
              <a:gd name="connsiteY23" fmla="*/ 1190576 h 3352624"/>
              <a:gd name="connsiteX24" fmla="*/ 1686297 w 2971369"/>
              <a:gd name="connsiteY24" fmla="*/ 1178700 h 3352624"/>
              <a:gd name="connsiteX25" fmla="*/ 1769424 w 2971369"/>
              <a:gd name="connsiteY25" fmla="*/ 1154950 h 3352624"/>
              <a:gd name="connsiteX26" fmla="*/ 1900052 w 2971369"/>
              <a:gd name="connsiteY26" fmla="*/ 1143074 h 3352624"/>
              <a:gd name="connsiteX27" fmla="*/ 1971304 w 2971369"/>
              <a:gd name="connsiteY27" fmla="*/ 1131199 h 3352624"/>
              <a:gd name="connsiteX28" fmla="*/ 2220686 w 2971369"/>
              <a:gd name="connsiteY28" fmla="*/ 1119324 h 3352624"/>
              <a:gd name="connsiteX29" fmla="*/ 2446317 w 2971369"/>
              <a:gd name="connsiteY29" fmla="*/ 1083698 h 3352624"/>
              <a:gd name="connsiteX30" fmla="*/ 2541320 w 2971369"/>
              <a:gd name="connsiteY30" fmla="*/ 1059947 h 3352624"/>
              <a:gd name="connsiteX31" fmla="*/ 2588821 w 2971369"/>
              <a:gd name="connsiteY31" fmla="*/ 1048072 h 3352624"/>
              <a:gd name="connsiteX32" fmla="*/ 2636323 w 2971369"/>
              <a:gd name="connsiteY32" fmla="*/ 1024321 h 3352624"/>
              <a:gd name="connsiteX33" fmla="*/ 2671948 w 2971369"/>
              <a:gd name="connsiteY33" fmla="*/ 1012446 h 3352624"/>
              <a:gd name="connsiteX34" fmla="*/ 2743200 w 2971369"/>
              <a:gd name="connsiteY34" fmla="*/ 976820 h 3352624"/>
              <a:gd name="connsiteX35" fmla="*/ 2802577 w 2971369"/>
              <a:gd name="connsiteY35" fmla="*/ 917443 h 3352624"/>
              <a:gd name="connsiteX36" fmla="*/ 2873829 w 2971369"/>
              <a:gd name="connsiteY36" fmla="*/ 858067 h 3352624"/>
              <a:gd name="connsiteX37" fmla="*/ 2921330 w 2971369"/>
              <a:gd name="connsiteY37" fmla="*/ 786815 h 3352624"/>
              <a:gd name="connsiteX38" fmla="*/ 2945081 w 2971369"/>
              <a:gd name="connsiteY38" fmla="*/ 751189 h 3352624"/>
              <a:gd name="connsiteX39" fmla="*/ 2956956 w 2971369"/>
              <a:gd name="connsiteY39" fmla="*/ 703687 h 3352624"/>
              <a:gd name="connsiteX40" fmla="*/ 2956956 w 2971369"/>
              <a:gd name="connsiteY40" fmla="*/ 608685 h 3352624"/>
              <a:gd name="connsiteX41" fmla="*/ 2921330 w 2971369"/>
              <a:gd name="connsiteY41" fmla="*/ 584934 h 3352624"/>
              <a:gd name="connsiteX42" fmla="*/ 2861954 w 2971369"/>
              <a:gd name="connsiteY42" fmla="*/ 644311 h 3352624"/>
              <a:gd name="connsiteX43" fmla="*/ 2850078 w 2971369"/>
              <a:gd name="connsiteY43" fmla="*/ 679937 h 3352624"/>
              <a:gd name="connsiteX44" fmla="*/ 2814452 w 2971369"/>
              <a:gd name="connsiteY44" fmla="*/ 703687 h 3352624"/>
              <a:gd name="connsiteX45" fmla="*/ 2719450 w 2971369"/>
              <a:gd name="connsiteY45" fmla="*/ 679937 h 3352624"/>
              <a:gd name="connsiteX46" fmla="*/ 2648198 w 2971369"/>
              <a:gd name="connsiteY46" fmla="*/ 632435 h 3352624"/>
              <a:gd name="connsiteX47" fmla="*/ 2612572 w 2971369"/>
              <a:gd name="connsiteY47" fmla="*/ 608685 h 3352624"/>
              <a:gd name="connsiteX48" fmla="*/ 2541320 w 2971369"/>
              <a:gd name="connsiteY48" fmla="*/ 549308 h 3352624"/>
              <a:gd name="connsiteX49" fmla="*/ 2458193 w 2971369"/>
              <a:gd name="connsiteY49" fmla="*/ 537433 h 3352624"/>
              <a:gd name="connsiteX50" fmla="*/ 2244437 w 2971369"/>
              <a:gd name="connsiteY50" fmla="*/ 549308 h 3352624"/>
              <a:gd name="connsiteX51" fmla="*/ 2137559 w 2971369"/>
              <a:gd name="connsiteY51" fmla="*/ 596809 h 3352624"/>
              <a:gd name="connsiteX52" fmla="*/ 2101933 w 2971369"/>
              <a:gd name="connsiteY52" fmla="*/ 608685 h 3352624"/>
              <a:gd name="connsiteX53" fmla="*/ 2054432 w 2971369"/>
              <a:gd name="connsiteY53" fmla="*/ 632435 h 3352624"/>
              <a:gd name="connsiteX54" fmla="*/ 2018806 w 2971369"/>
              <a:gd name="connsiteY54" fmla="*/ 644311 h 3352624"/>
              <a:gd name="connsiteX55" fmla="*/ 1971304 w 2971369"/>
              <a:gd name="connsiteY55" fmla="*/ 668061 h 3352624"/>
              <a:gd name="connsiteX56" fmla="*/ 1935678 w 2971369"/>
              <a:gd name="connsiteY56" fmla="*/ 679937 h 3352624"/>
              <a:gd name="connsiteX57" fmla="*/ 1864426 w 2971369"/>
              <a:gd name="connsiteY57" fmla="*/ 739313 h 3352624"/>
              <a:gd name="connsiteX58" fmla="*/ 1828800 w 2971369"/>
              <a:gd name="connsiteY58" fmla="*/ 763064 h 3352624"/>
              <a:gd name="connsiteX59" fmla="*/ 1769424 w 2971369"/>
              <a:gd name="connsiteY59" fmla="*/ 822441 h 3352624"/>
              <a:gd name="connsiteX60" fmla="*/ 1733798 w 2971369"/>
              <a:gd name="connsiteY60" fmla="*/ 858067 h 3352624"/>
              <a:gd name="connsiteX61" fmla="*/ 1698172 w 2971369"/>
              <a:gd name="connsiteY61" fmla="*/ 869942 h 3352624"/>
              <a:gd name="connsiteX62" fmla="*/ 1650671 w 2971369"/>
              <a:gd name="connsiteY62" fmla="*/ 893693 h 3352624"/>
              <a:gd name="connsiteX63" fmla="*/ 1615045 w 2971369"/>
              <a:gd name="connsiteY63" fmla="*/ 917443 h 3352624"/>
              <a:gd name="connsiteX64" fmla="*/ 1531917 w 2971369"/>
              <a:gd name="connsiteY64" fmla="*/ 953069 h 3352624"/>
              <a:gd name="connsiteX65" fmla="*/ 1484416 w 2971369"/>
              <a:gd name="connsiteY65" fmla="*/ 976820 h 3352624"/>
              <a:gd name="connsiteX66" fmla="*/ 1413164 w 2971369"/>
              <a:gd name="connsiteY66" fmla="*/ 1000570 h 3352624"/>
              <a:gd name="connsiteX67" fmla="*/ 1377538 w 2971369"/>
              <a:gd name="connsiteY67" fmla="*/ 1012446 h 3352624"/>
              <a:gd name="connsiteX68" fmla="*/ 1282535 w 2971369"/>
              <a:gd name="connsiteY68" fmla="*/ 1036196 h 3352624"/>
              <a:gd name="connsiteX69" fmla="*/ 1235034 w 2971369"/>
              <a:gd name="connsiteY69" fmla="*/ 1048072 h 3352624"/>
              <a:gd name="connsiteX70" fmla="*/ 1163782 w 2971369"/>
              <a:gd name="connsiteY70" fmla="*/ 1071822 h 3352624"/>
              <a:gd name="connsiteX71" fmla="*/ 1128156 w 2971369"/>
              <a:gd name="connsiteY71" fmla="*/ 1083698 h 3352624"/>
              <a:gd name="connsiteX72" fmla="*/ 1009403 w 2971369"/>
              <a:gd name="connsiteY72" fmla="*/ 1166825 h 3352624"/>
              <a:gd name="connsiteX73" fmla="*/ 938151 w 2971369"/>
              <a:gd name="connsiteY73" fmla="*/ 1238077 h 3352624"/>
              <a:gd name="connsiteX74" fmla="*/ 878774 w 2971369"/>
              <a:gd name="connsiteY74" fmla="*/ 1309329 h 3352624"/>
              <a:gd name="connsiteX75" fmla="*/ 807523 w 2971369"/>
              <a:gd name="connsiteY75" fmla="*/ 1392456 h 3352624"/>
              <a:gd name="connsiteX76" fmla="*/ 760021 w 2971369"/>
              <a:gd name="connsiteY76" fmla="*/ 1416207 h 3352624"/>
              <a:gd name="connsiteX77" fmla="*/ 688769 w 2971369"/>
              <a:gd name="connsiteY77" fmla="*/ 1534960 h 3352624"/>
              <a:gd name="connsiteX78" fmla="*/ 676894 w 2971369"/>
              <a:gd name="connsiteY78" fmla="*/ 1570586 h 3352624"/>
              <a:gd name="connsiteX79" fmla="*/ 665019 w 2971369"/>
              <a:gd name="connsiteY79" fmla="*/ 1914970 h 3352624"/>
              <a:gd name="connsiteX80" fmla="*/ 641268 w 2971369"/>
              <a:gd name="connsiteY80" fmla="*/ 1950596 h 3352624"/>
              <a:gd name="connsiteX81" fmla="*/ 605642 w 2971369"/>
              <a:gd name="connsiteY81" fmla="*/ 2045599 h 3352624"/>
              <a:gd name="connsiteX82" fmla="*/ 593767 w 2971369"/>
              <a:gd name="connsiteY82" fmla="*/ 2128726 h 3352624"/>
              <a:gd name="connsiteX83" fmla="*/ 581891 w 2971369"/>
              <a:gd name="connsiteY83" fmla="*/ 2164352 h 3352624"/>
              <a:gd name="connsiteX84" fmla="*/ 570016 w 2971369"/>
              <a:gd name="connsiteY84" fmla="*/ 2378108 h 3352624"/>
              <a:gd name="connsiteX85" fmla="*/ 581891 w 2971369"/>
              <a:gd name="connsiteY85" fmla="*/ 2651241 h 3352624"/>
              <a:gd name="connsiteX86" fmla="*/ 605642 w 2971369"/>
              <a:gd name="connsiteY86" fmla="*/ 2722493 h 3352624"/>
              <a:gd name="connsiteX87" fmla="*/ 617517 w 2971369"/>
              <a:gd name="connsiteY87" fmla="*/ 2758118 h 3352624"/>
              <a:gd name="connsiteX88" fmla="*/ 665019 w 2971369"/>
              <a:gd name="connsiteY88" fmla="*/ 2829370 h 3352624"/>
              <a:gd name="connsiteX89" fmla="*/ 771897 w 2971369"/>
              <a:gd name="connsiteY89" fmla="*/ 2924373 h 3352624"/>
              <a:gd name="connsiteX90" fmla="*/ 795647 w 2971369"/>
              <a:gd name="connsiteY90" fmla="*/ 2959999 h 3352624"/>
              <a:gd name="connsiteX91" fmla="*/ 819398 w 2971369"/>
              <a:gd name="connsiteY91" fmla="*/ 3066877 h 3352624"/>
              <a:gd name="connsiteX92" fmla="*/ 807523 w 2971369"/>
              <a:gd name="connsiteY92" fmla="*/ 3173755 h 3352624"/>
              <a:gd name="connsiteX93" fmla="*/ 771897 w 2971369"/>
              <a:gd name="connsiteY93" fmla="*/ 3185630 h 3352624"/>
              <a:gd name="connsiteX94" fmla="*/ 558141 w 2971369"/>
              <a:gd name="connsiteY94" fmla="*/ 3173755 h 3352624"/>
              <a:gd name="connsiteX95" fmla="*/ 510639 w 2971369"/>
              <a:gd name="connsiteY95" fmla="*/ 3102503 h 3352624"/>
              <a:gd name="connsiteX96" fmla="*/ 486889 w 2971369"/>
              <a:gd name="connsiteY96" fmla="*/ 3066877 h 3352624"/>
              <a:gd name="connsiteX97" fmla="*/ 475013 w 2971369"/>
              <a:gd name="connsiteY97" fmla="*/ 3019376 h 3352624"/>
              <a:gd name="connsiteX98" fmla="*/ 451263 w 2971369"/>
              <a:gd name="connsiteY98" fmla="*/ 2948124 h 3352624"/>
              <a:gd name="connsiteX99" fmla="*/ 439387 w 2971369"/>
              <a:gd name="connsiteY99" fmla="*/ 2864996 h 3352624"/>
              <a:gd name="connsiteX100" fmla="*/ 427512 w 2971369"/>
              <a:gd name="connsiteY100" fmla="*/ 2746243 h 3352624"/>
              <a:gd name="connsiteX101" fmla="*/ 415637 w 2971369"/>
              <a:gd name="connsiteY101" fmla="*/ 2651241 h 3352624"/>
              <a:gd name="connsiteX102" fmla="*/ 427512 w 2971369"/>
              <a:gd name="connsiteY102" fmla="*/ 1119324 h 3352624"/>
              <a:gd name="connsiteX103" fmla="*/ 439387 w 2971369"/>
              <a:gd name="connsiteY103" fmla="*/ 1059947 h 3352624"/>
              <a:gd name="connsiteX104" fmla="*/ 463138 w 2971369"/>
              <a:gd name="connsiteY104" fmla="*/ 988695 h 3352624"/>
              <a:gd name="connsiteX105" fmla="*/ 451263 w 2971369"/>
              <a:gd name="connsiteY105" fmla="*/ 751189 h 3352624"/>
              <a:gd name="connsiteX106" fmla="*/ 415637 w 2971369"/>
              <a:gd name="connsiteY106" fmla="*/ 620560 h 3352624"/>
              <a:gd name="connsiteX107" fmla="*/ 403761 w 2971369"/>
              <a:gd name="connsiteY107" fmla="*/ 573059 h 3352624"/>
              <a:gd name="connsiteX108" fmla="*/ 380011 w 2971369"/>
              <a:gd name="connsiteY108" fmla="*/ 537433 h 3352624"/>
              <a:gd name="connsiteX109" fmla="*/ 368135 w 2971369"/>
              <a:gd name="connsiteY109" fmla="*/ 501807 h 3352624"/>
              <a:gd name="connsiteX110" fmla="*/ 249382 w 2971369"/>
              <a:gd name="connsiteY110" fmla="*/ 383054 h 3352624"/>
              <a:gd name="connsiteX111" fmla="*/ 213756 w 2971369"/>
              <a:gd name="connsiteY111" fmla="*/ 359303 h 3352624"/>
              <a:gd name="connsiteX112" fmla="*/ 237507 w 2971369"/>
              <a:gd name="connsiteY112" fmla="*/ 169298 h 3352624"/>
              <a:gd name="connsiteX113" fmla="*/ 261258 w 2971369"/>
              <a:gd name="connsiteY113" fmla="*/ 98046 h 3352624"/>
              <a:gd name="connsiteX114" fmla="*/ 249382 w 2971369"/>
              <a:gd name="connsiteY114" fmla="*/ 3043 h 3352624"/>
              <a:gd name="connsiteX115" fmla="*/ 142504 w 2971369"/>
              <a:gd name="connsiteY115" fmla="*/ 50544 h 3352624"/>
              <a:gd name="connsiteX116" fmla="*/ 95003 w 2971369"/>
              <a:gd name="connsiteY116" fmla="*/ 121796 h 3352624"/>
              <a:gd name="connsiteX117" fmla="*/ 83128 w 2971369"/>
              <a:gd name="connsiteY117" fmla="*/ 157422 h 3352624"/>
              <a:gd name="connsiteX118" fmla="*/ 35626 w 2971369"/>
              <a:gd name="connsiteY118" fmla="*/ 228674 h 3352624"/>
              <a:gd name="connsiteX119" fmla="*/ 11876 w 2971369"/>
              <a:gd name="connsiteY119" fmla="*/ 264300 h 3352624"/>
              <a:gd name="connsiteX120" fmla="*/ 0 w 2971369"/>
              <a:gd name="connsiteY120" fmla="*/ 299926 h 3352624"/>
              <a:gd name="connsiteX121" fmla="*/ 59377 w 2971369"/>
              <a:gd name="connsiteY121" fmla="*/ 359303 h 3352624"/>
              <a:gd name="connsiteX122" fmla="*/ 142504 w 2971369"/>
              <a:gd name="connsiteY122" fmla="*/ 466181 h 3352624"/>
              <a:gd name="connsiteX123" fmla="*/ 154380 w 2971369"/>
              <a:gd name="connsiteY123" fmla="*/ 501807 h 3352624"/>
              <a:gd name="connsiteX124" fmla="*/ 178130 w 2971369"/>
              <a:gd name="connsiteY124" fmla="*/ 596809 h 3352624"/>
              <a:gd name="connsiteX125" fmla="*/ 190006 w 2971369"/>
              <a:gd name="connsiteY125" fmla="*/ 644311 h 3352624"/>
              <a:gd name="connsiteX126" fmla="*/ 201881 w 2971369"/>
              <a:gd name="connsiteY126" fmla="*/ 679937 h 3352624"/>
              <a:gd name="connsiteX127" fmla="*/ 213756 w 2971369"/>
              <a:gd name="connsiteY127" fmla="*/ 763064 h 3352624"/>
              <a:gd name="connsiteX128" fmla="*/ 225632 w 2971369"/>
              <a:gd name="connsiteY128" fmla="*/ 798690 h 3352624"/>
              <a:gd name="connsiteX129" fmla="*/ 213756 w 2971369"/>
              <a:gd name="connsiteY129" fmla="*/ 1071822 h 3352624"/>
              <a:gd name="connsiteX130" fmla="*/ 178130 w 2971369"/>
              <a:gd name="connsiteY130" fmla="*/ 1190576 h 3352624"/>
              <a:gd name="connsiteX131" fmla="*/ 154380 w 2971369"/>
              <a:gd name="connsiteY131" fmla="*/ 1273703 h 3352624"/>
              <a:gd name="connsiteX132" fmla="*/ 142504 w 2971369"/>
              <a:gd name="connsiteY132" fmla="*/ 1356830 h 3352624"/>
              <a:gd name="connsiteX133" fmla="*/ 130629 w 2971369"/>
              <a:gd name="connsiteY133" fmla="*/ 1428082 h 3352624"/>
              <a:gd name="connsiteX134" fmla="*/ 154380 w 2971369"/>
              <a:gd name="connsiteY134" fmla="*/ 2057474 h 3352624"/>
              <a:gd name="connsiteX135" fmla="*/ 178130 w 2971369"/>
              <a:gd name="connsiteY135" fmla="*/ 2271230 h 3352624"/>
              <a:gd name="connsiteX136" fmla="*/ 201881 w 2971369"/>
              <a:gd name="connsiteY136" fmla="*/ 2378108 h 3352624"/>
              <a:gd name="connsiteX137" fmla="*/ 225632 w 2971369"/>
              <a:gd name="connsiteY137" fmla="*/ 2413734 h 3352624"/>
              <a:gd name="connsiteX138" fmla="*/ 249382 w 2971369"/>
              <a:gd name="connsiteY138" fmla="*/ 2484986 h 3352624"/>
              <a:gd name="connsiteX139" fmla="*/ 261258 w 2971369"/>
              <a:gd name="connsiteY139" fmla="*/ 2520612 h 3352624"/>
              <a:gd name="connsiteX140" fmla="*/ 285008 w 2971369"/>
              <a:gd name="connsiteY140" fmla="*/ 2556238 h 3352624"/>
              <a:gd name="connsiteX141" fmla="*/ 320634 w 2971369"/>
              <a:gd name="connsiteY141" fmla="*/ 2651241 h 3352624"/>
              <a:gd name="connsiteX142" fmla="*/ 344385 w 2971369"/>
              <a:gd name="connsiteY142" fmla="*/ 2746243 h 3352624"/>
              <a:gd name="connsiteX143" fmla="*/ 332510 w 2971369"/>
              <a:gd name="connsiteY143" fmla="*/ 2971874 h 3352624"/>
              <a:gd name="connsiteX144" fmla="*/ 308759 w 2971369"/>
              <a:gd name="connsiteY144" fmla="*/ 3019376 h 3352624"/>
              <a:gd name="connsiteX145" fmla="*/ 249382 w 2971369"/>
              <a:gd name="connsiteY145" fmla="*/ 3090628 h 3352624"/>
              <a:gd name="connsiteX146" fmla="*/ 237507 w 2971369"/>
              <a:gd name="connsiteY146" fmla="*/ 3126254 h 3352624"/>
              <a:gd name="connsiteX147" fmla="*/ 190006 w 2971369"/>
              <a:gd name="connsiteY147" fmla="*/ 3185630 h 3352624"/>
              <a:gd name="connsiteX148" fmla="*/ 201881 w 2971369"/>
              <a:gd name="connsiteY148" fmla="*/ 3292508 h 3352624"/>
              <a:gd name="connsiteX149" fmla="*/ 237507 w 2971369"/>
              <a:gd name="connsiteY149" fmla="*/ 3304383 h 3352624"/>
              <a:gd name="connsiteX150" fmla="*/ 320634 w 2971369"/>
              <a:gd name="connsiteY150" fmla="*/ 3328134 h 3352624"/>
              <a:gd name="connsiteX151" fmla="*/ 356260 w 2971369"/>
              <a:gd name="connsiteY151" fmla="*/ 3351885 h 3352624"/>
              <a:gd name="connsiteX152" fmla="*/ 558141 w 2971369"/>
              <a:gd name="connsiteY152" fmla="*/ 3340009 h 3352624"/>
              <a:gd name="connsiteX153" fmla="*/ 605642 w 2971369"/>
              <a:gd name="connsiteY153" fmla="*/ 3328134 h 3352624"/>
              <a:gd name="connsiteX154" fmla="*/ 831273 w 2971369"/>
              <a:gd name="connsiteY154" fmla="*/ 3316259 h 3352624"/>
              <a:gd name="connsiteX155" fmla="*/ 914400 w 2971369"/>
              <a:gd name="connsiteY155" fmla="*/ 3292508 h 3352624"/>
              <a:gd name="connsiteX156" fmla="*/ 1092530 w 2971369"/>
              <a:gd name="connsiteY156" fmla="*/ 3256882 h 3352624"/>
              <a:gd name="connsiteX157" fmla="*/ 1080655 w 2971369"/>
              <a:gd name="connsiteY157" fmla="*/ 3221256 h 3352624"/>
              <a:gd name="connsiteX158" fmla="*/ 1009403 w 2971369"/>
              <a:gd name="connsiteY158" fmla="*/ 3161880 h 3352624"/>
              <a:gd name="connsiteX159" fmla="*/ 973777 w 2971369"/>
              <a:gd name="connsiteY159" fmla="*/ 3150004 h 3352624"/>
              <a:gd name="connsiteX160" fmla="*/ 961902 w 2971369"/>
              <a:gd name="connsiteY160" fmla="*/ 3161880 h 335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2971369" h="3352624">
                <a:moveTo>
                  <a:pt x="961902" y="3161880"/>
                </a:moveTo>
                <a:cubicBezTo>
                  <a:pt x="953985" y="3150005"/>
                  <a:pt x="934558" y="3107739"/>
                  <a:pt x="926276" y="3078752"/>
                </a:cubicBezTo>
                <a:cubicBezTo>
                  <a:pt x="918586" y="3051839"/>
                  <a:pt x="919002" y="3023235"/>
                  <a:pt x="914400" y="2995625"/>
                </a:cubicBezTo>
                <a:cubicBezTo>
                  <a:pt x="911082" y="2975715"/>
                  <a:pt x="906903" y="2955952"/>
                  <a:pt x="902525" y="2936248"/>
                </a:cubicBezTo>
                <a:cubicBezTo>
                  <a:pt x="898985" y="2920316"/>
                  <a:pt x="897079" y="2903748"/>
                  <a:pt x="890650" y="2888747"/>
                </a:cubicBezTo>
                <a:cubicBezTo>
                  <a:pt x="885028" y="2875629"/>
                  <a:pt x="874816" y="2864996"/>
                  <a:pt x="866899" y="2853121"/>
                </a:cubicBezTo>
                <a:cubicBezTo>
                  <a:pt x="828054" y="2581201"/>
                  <a:pt x="847211" y="2747203"/>
                  <a:pt x="866899" y="2176228"/>
                </a:cubicBezTo>
                <a:cubicBezTo>
                  <a:pt x="867139" y="2169276"/>
                  <a:pt x="884559" y="2028247"/>
                  <a:pt x="890650" y="2009973"/>
                </a:cubicBezTo>
                <a:cubicBezTo>
                  <a:pt x="895163" y="1996433"/>
                  <a:pt x="906483" y="1986222"/>
                  <a:pt x="914400" y="1974347"/>
                </a:cubicBezTo>
                <a:cubicBezTo>
                  <a:pt x="918359" y="1950596"/>
                  <a:pt x="917015" y="1925321"/>
                  <a:pt x="926276" y="1903095"/>
                </a:cubicBezTo>
                <a:cubicBezTo>
                  <a:pt x="937255" y="1876746"/>
                  <a:pt x="959091" y="1856320"/>
                  <a:pt x="973777" y="1831843"/>
                </a:cubicBezTo>
                <a:cubicBezTo>
                  <a:pt x="985652" y="1812051"/>
                  <a:pt x="994382" y="1789992"/>
                  <a:pt x="1009403" y="1772467"/>
                </a:cubicBezTo>
                <a:cubicBezTo>
                  <a:pt x="1018691" y="1761631"/>
                  <a:pt x="1034937" y="1758808"/>
                  <a:pt x="1045029" y="1748716"/>
                </a:cubicBezTo>
                <a:cubicBezTo>
                  <a:pt x="1059024" y="1734721"/>
                  <a:pt x="1068780" y="1717049"/>
                  <a:pt x="1080655" y="1701215"/>
                </a:cubicBezTo>
                <a:cubicBezTo>
                  <a:pt x="1084613" y="1689340"/>
                  <a:pt x="1086932" y="1676785"/>
                  <a:pt x="1092530" y="1665589"/>
                </a:cubicBezTo>
                <a:cubicBezTo>
                  <a:pt x="1125376" y="1599897"/>
                  <a:pt x="1192315" y="1575287"/>
                  <a:pt x="1235034" y="1511209"/>
                </a:cubicBezTo>
                <a:cubicBezTo>
                  <a:pt x="1288729" y="1430667"/>
                  <a:pt x="1221660" y="1529041"/>
                  <a:pt x="1306286" y="1416207"/>
                </a:cubicBezTo>
                <a:cubicBezTo>
                  <a:pt x="1314850" y="1404789"/>
                  <a:pt x="1320555" y="1391248"/>
                  <a:pt x="1330037" y="1380581"/>
                </a:cubicBezTo>
                <a:cubicBezTo>
                  <a:pt x="1352352" y="1355477"/>
                  <a:pt x="1382658" y="1337277"/>
                  <a:pt x="1401289" y="1309329"/>
                </a:cubicBezTo>
                <a:cubicBezTo>
                  <a:pt x="1409206" y="1297454"/>
                  <a:pt x="1414075" y="1282840"/>
                  <a:pt x="1425039" y="1273703"/>
                </a:cubicBezTo>
                <a:cubicBezTo>
                  <a:pt x="1438639" y="1262370"/>
                  <a:pt x="1457170" y="1258735"/>
                  <a:pt x="1472541" y="1249952"/>
                </a:cubicBezTo>
                <a:cubicBezTo>
                  <a:pt x="1484933" y="1242871"/>
                  <a:pt x="1495125" y="1231998"/>
                  <a:pt x="1508167" y="1226202"/>
                </a:cubicBezTo>
                <a:cubicBezTo>
                  <a:pt x="1531045" y="1216034"/>
                  <a:pt x="1555668" y="1210368"/>
                  <a:pt x="1579419" y="1202451"/>
                </a:cubicBezTo>
                <a:cubicBezTo>
                  <a:pt x="1591294" y="1198493"/>
                  <a:pt x="1602698" y="1192634"/>
                  <a:pt x="1615045" y="1190576"/>
                </a:cubicBezTo>
                <a:cubicBezTo>
                  <a:pt x="1638796" y="1186617"/>
                  <a:pt x="1662792" y="1183923"/>
                  <a:pt x="1686297" y="1178700"/>
                </a:cubicBezTo>
                <a:cubicBezTo>
                  <a:pt x="1741249" y="1166488"/>
                  <a:pt x="1704769" y="1163571"/>
                  <a:pt x="1769424" y="1154950"/>
                </a:cubicBezTo>
                <a:cubicBezTo>
                  <a:pt x="1812763" y="1149171"/>
                  <a:pt x="1856629" y="1148183"/>
                  <a:pt x="1900052" y="1143074"/>
                </a:cubicBezTo>
                <a:cubicBezTo>
                  <a:pt x="1923965" y="1140261"/>
                  <a:pt x="1947292" y="1132978"/>
                  <a:pt x="1971304" y="1131199"/>
                </a:cubicBezTo>
                <a:cubicBezTo>
                  <a:pt x="2054298" y="1125051"/>
                  <a:pt x="2137559" y="1123282"/>
                  <a:pt x="2220686" y="1119324"/>
                </a:cubicBezTo>
                <a:cubicBezTo>
                  <a:pt x="2391326" y="1076663"/>
                  <a:pt x="2238684" y="1109653"/>
                  <a:pt x="2446317" y="1083698"/>
                </a:cubicBezTo>
                <a:cubicBezTo>
                  <a:pt x="2510695" y="1075651"/>
                  <a:pt x="2491056" y="1074308"/>
                  <a:pt x="2541320" y="1059947"/>
                </a:cubicBezTo>
                <a:cubicBezTo>
                  <a:pt x="2557013" y="1055463"/>
                  <a:pt x="2572987" y="1052030"/>
                  <a:pt x="2588821" y="1048072"/>
                </a:cubicBezTo>
                <a:cubicBezTo>
                  <a:pt x="2604655" y="1040155"/>
                  <a:pt x="2620051" y="1031295"/>
                  <a:pt x="2636323" y="1024321"/>
                </a:cubicBezTo>
                <a:cubicBezTo>
                  <a:pt x="2647828" y="1019390"/>
                  <a:pt x="2660752" y="1018044"/>
                  <a:pt x="2671948" y="1012446"/>
                </a:cubicBezTo>
                <a:cubicBezTo>
                  <a:pt x="2764027" y="966406"/>
                  <a:pt x="2653657" y="1006667"/>
                  <a:pt x="2743200" y="976820"/>
                </a:cubicBezTo>
                <a:cubicBezTo>
                  <a:pt x="2838207" y="913481"/>
                  <a:pt x="2723404" y="996615"/>
                  <a:pt x="2802577" y="917443"/>
                </a:cubicBezTo>
                <a:cubicBezTo>
                  <a:pt x="2871189" y="848832"/>
                  <a:pt x="2805739" y="945611"/>
                  <a:pt x="2873829" y="858067"/>
                </a:cubicBezTo>
                <a:cubicBezTo>
                  <a:pt x="2891354" y="835535"/>
                  <a:pt x="2905496" y="810566"/>
                  <a:pt x="2921330" y="786815"/>
                </a:cubicBezTo>
                <a:lnTo>
                  <a:pt x="2945081" y="751189"/>
                </a:lnTo>
                <a:cubicBezTo>
                  <a:pt x="2949039" y="735355"/>
                  <a:pt x="2952472" y="719380"/>
                  <a:pt x="2956956" y="703687"/>
                </a:cubicBezTo>
                <a:cubicBezTo>
                  <a:pt x="2967974" y="665124"/>
                  <a:pt x="2982963" y="654196"/>
                  <a:pt x="2956956" y="608685"/>
                </a:cubicBezTo>
                <a:cubicBezTo>
                  <a:pt x="2949875" y="596293"/>
                  <a:pt x="2933205" y="592851"/>
                  <a:pt x="2921330" y="584934"/>
                </a:cubicBezTo>
                <a:cubicBezTo>
                  <a:pt x="2885703" y="608686"/>
                  <a:pt x="2881747" y="604726"/>
                  <a:pt x="2861954" y="644311"/>
                </a:cubicBezTo>
                <a:cubicBezTo>
                  <a:pt x="2856356" y="655507"/>
                  <a:pt x="2857898" y="670162"/>
                  <a:pt x="2850078" y="679937"/>
                </a:cubicBezTo>
                <a:cubicBezTo>
                  <a:pt x="2841162" y="691082"/>
                  <a:pt x="2826327" y="695770"/>
                  <a:pt x="2814452" y="703687"/>
                </a:cubicBezTo>
                <a:cubicBezTo>
                  <a:pt x="2782785" y="695770"/>
                  <a:pt x="2746610" y="698044"/>
                  <a:pt x="2719450" y="679937"/>
                </a:cubicBezTo>
                <a:lnTo>
                  <a:pt x="2648198" y="632435"/>
                </a:lnTo>
                <a:cubicBezTo>
                  <a:pt x="2636323" y="624518"/>
                  <a:pt x="2622664" y="618777"/>
                  <a:pt x="2612572" y="608685"/>
                </a:cubicBezTo>
                <a:cubicBezTo>
                  <a:pt x="2597426" y="593539"/>
                  <a:pt x="2564938" y="556393"/>
                  <a:pt x="2541320" y="549308"/>
                </a:cubicBezTo>
                <a:cubicBezTo>
                  <a:pt x="2514510" y="541265"/>
                  <a:pt x="2485902" y="541391"/>
                  <a:pt x="2458193" y="537433"/>
                </a:cubicBezTo>
                <a:cubicBezTo>
                  <a:pt x="2386941" y="541391"/>
                  <a:pt x="2315248" y="540457"/>
                  <a:pt x="2244437" y="549308"/>
                </a:cubicBezTo>
                <a:cubicBezTo>
                  <a:pt x="2162743" y="559520"/>
                  <a:pt x="2192250" y="569464"/>
                  <a:pt x="2137559" y="596809"/>
                </a:cubicBezTo>
                <a:cubicBezTo>
                  <a:pt x="2126363" y="602407"/>
                  <a:pt x="2113439" y="603754"/>
                  <a:pt x="2101933" y="608685"/>
                </a:cubicBezTo>
                <a:cubicBezTo>
                  <a:pt x="2085662" y="615658"/>
                  <a:pt x="2070703" y="625462"/>
                  <a:pt x="2054432" y="632435"/>
                </a:cubicBezTo>
                <a:cubicBezTo>
                  <a:pt x="2042926" y="637366"/>
                  <a:pt x="2030312" y="639380"/>
                  <a:pt x="2018806" y="644311"/>
                </a:cubicBezTo>
                <a:cubicBezTo>
                  <a:pt x="2002535" y="651284"/>
                  <a:pt x="1987575" y="661088"/>
                  <a:pt x="1971304" y="668061"/>
                </a:cubicBezTo>
                <a:cubicBezTo>
                  <a:pt x="1959798" y="672992"/>
                  <a:pt x="1946874" y="674339"/>
                  <a:pt x="1935678" y="679937"/>
                </a:cubicBezTo>
                <a:cubicBezTo>
                  <a:pt x="1891450" y="702051"/>
                  <a:pt x="1903824" y="706482"/>
                  <a:pt x="1864426" y="739313"/>
                </a:cubicBezTo>
                <a:cubicBezTo>
                  <a:pt x="1853462" y="748450"/>
                  <a:pt x="1840675" y="755147"/>
                  <a:pt x="1828800" y="763064"/>
                </a:cubicBezTo>
                <a:cubicBezTo>
                  <a:pt x="1785259" y="828377"/>
                  <a:pt x="1828799" y="772961"/>
                  <a:pt x="1769424" y="822441"/>
                </a:cubicBezTo>
                <a:cubicBezTo>
                  <a:pt x="1756522" y="833192"/>
                  <a:pt x="1747772" y="848751"/>
                  <a:pt x="1733798" y="858067"/>
                </a:cubicBezTo>
                <a:cubicBezTo>
                  <a:pt x="1723383" y="865011"/>
                  <a:pt x="1709678" y="865011"/>
                  <a:pt x="1698172" y="869942"/>
                </a:cubicBezTo>
                <a:cubicBezTo>
                  <a:pt x="1681901" y="876915"/>
                  <a:pt x="1666041" y="884910"/>
                  <a:pt x="1650671" y="893693"/>
                </a:cubicBezTo>
                <a:cubicBezTo>
                  <a:pt x="1638279" y="900774"/>
                  <a:pt x="1627437" y="910362"/>
                  <a:pt x="1615045" y="917443"/>
                </a:cubicBezTo>
                <a:cubicBezTo>
                  <a:pt x="1536262" y="962461"/>
                  <a:pt x="1598540" y="924516"/>
                  <a:pt x="1531917" y="953069"/>
                </a:cubicBezTo>
                <a:cubicBezTo>
                  <a:pt x="1515646" y="960042"/>
                  <a:pt x="1500853" y="970245"/>
                  <a:pt x="1484416" y="976820"/>
                </a:cubicBezTo>
                <a:cubicBezTo>
                  <a:pt x="1461171" y="986118"/>
                  <a:pt x="1436915" y="992653"/>
                  <a:pt x="1413164" y="1000570"/>
                </a:cubicBezTo>
                <a:cubicBezTo>
                  <a:pt x="1401289" y="1004528"/>
                  <a:pt x="1389682" y="1009410"/>
                  <a:pt x="1377538" y="1012446"/>
                </a:cubicBezTo>
                <a:lnTo>
                  <a:pt x="1282535" y="1036196"/>
                </a:lnTo>
                <a:cubicBezTo>
                  <a:pt x="1266701" y="1040154"/>
                  <a:pt x="1250518" y="1042911"/>
                  <a:pt x="1235034" y="1048072"/>
                </a:cubicBezTo>
                <a:lnTo>
                  <a:pt x="1163782" y="1071822"/>
                </a:lnTo>
                <a:cubicBezTo>
                  <a:pt x="1151907" y="1075780"/>
                  <a:pt x="1138571" y="1076754"/>
                  <a:pt x="1128156" y="1083698"/>
                </a:cubicBezTo>
                <a:cubicBezTo>
                  <a:pt x="1116514" y="1091459"/>
                  <a:pt x="1026989" y="1149239"/>
                  <a:pt x="1009403" y="1166825"/>
                </a:cubicBezTo>
                <a:cubicBezTo>
                  <a:pt x="921024" y="1255204"/>
                  <a:pt x="1022111" y="1182103"/>
                  <a:pt x="938151" y="1238077"/>
                </a:cubicBezTo>
                <a:cubicBezTo>
                  <a:pt x="885657" y="1316817"/>
                  <a:pt x="947352" y="1229322"/>
                  <a:pt x="878774" y="1309329"/>
                </a:cubicBezTo>
                <a:cubicBezTo>
                  <a:pt x="853171" y="1339199"/>
                  <a:pt x="840088" y="1369195"/>
                  <a:pt x="807523" y="1392456"/>
                </a:cubicBezTo>
                <a:cubicBezTo>
                  <a:pt x="793118" y="1402746"/>
                  <a:pt x="775855" y="1408290"/>
                  <a:pt x="760021" y="1416207"/>
                </a:cubicBezTo>
                <a:cubicBezTo>
                  <a:pt x="726256" y="1466855"/>
                  <a:pt x="710677" y="1483841"/>
                  <a:pt x="688769" y="1534960"/>
                </a:cubicBezTo>
                <a:cubicBezTo>
                  <a:pt x="683838" y="1546466"/>
                  <a:pt x="680852" y="1558711"/>
                  <a:pt x="676894" y="1570586"/>
                </a:cubicBezTo>
                <a:cubicBezTo>
                  <a:pt x="672936" y="1685381"/>
                  <a:pt x="675740" y="1800609"/>
                  <a:pt x="665019" y="1914970"/>
                </a:cubicBezTo>
                <a:cubicBezTo>
                  <a:pt x="663687" y="1929180"/>
                  <a:pt x="646890" y="1937478"/>
                  <a:pt x="641268" y="1950596"/>
                </a:cubicBezTo>
                <a:cubicBezTo>
                  <a:pt x="544265" y="2176937"/>
                  <a:pt x="724368" y="1808152"/>
                  <a:pt x="605642" y="2045599"/>
                </a:cubicBezTo>
                <a:cubicBezTo>
                  <a:pt x="601684" y="2073308"/>
                  <a:pt x="599256" y="2101279"/>
                  <a:pt x="593767" y="2128726"/>
                </a:cubicBezTo>
                <a:cubicBezTo>
                  <a:pt x="591312" y="2141001"/>
                  <a:pt x="583078" y="2151891"/>
                  <a:pt x="581891" y="2164352"/>
                </a:cubicBezTo>
                <a:cubicBezTo>
                  <a:pt x="575125" y="2235392"/>
                  <a:pt x="573974" y="2306856"/>
                  <a:pt x="570016" y="2378108"/>
                </a:cubicBezTo>
                <a:cubicBezTo>
                  <a:pt x="573974" y="2469152"/>
                  <a:pt x="572514" y="2560594"/>
                  <a:pt x="581891" y="2651241"/>
                </a:cubicBezTo>
                <a:cubicBezTo>
                  <a:pt x="584467" y="2676144"/>
                  <a:pt x="597725" y="2698742"/>
                  <a:pt x="605642" y="2722493"/>
                </a:cubicBezTo>
                <a:cubicBezTo>
                  <a:pt x="609600" y="2734368"/>
                  <a:pt x="610574" y="2747703"/>
                  <a:pt x="617517" y="2758118"/>
                </a:cubicBezTo>
                <a:cubicBezTo>
                  <a:pt x="633351" y="2781869"/>
                  <a:pt x="644835" y="2809186"/>
                  <a:pt x="665019" y="2829370"/>
                </a:cubicBezTo>
                <a:cubicBezTo>
                  <a:pt x="746363" y="2910714"/>
                  <a:pt x="708324" y="2881990"/>
                  <a:pt x="771897" y="2924373"/>
                </a:cubicBezTo>
                <a:cubicBezTo>
                  <a:pt x="779814" y="2936248"/>
                  <a:pt x="789264" y="2947234"/>
                  <a:pt x="795647" y="2959999"/>
                </a:cubicBezTo>
                <a:cubicBezTo>
                  <a:pt x="810266" y="2989237"/>
                  <a:pt x="814836" y="3039503"/>
                  <a:pt x="819398" y="3066877"/>
                </a:cubicBezTo>
                <a:cubicBezTo>
                  <a:pt x="815440" y="3102503"/>
                  <a:pt x="820836" y="3140474"/>
                  <a:pt x="807523" y="3173755"/>
                </a:cubicBezTo>
                <a:cubicBezTo>
                  <a:pt x="802874" y="3185377"/>
                  <a:pt x="784415" y="3185630"/>
                  <a:pt x="771897" y="3185630"/>
                </a:cubicBezTo>
                <a:cubicBezTo>
                  <a:pt x="700535" y="3185630"/>
                  <a:pt x="629393" y="3177713"/>
                  <a:pt x="558141" y="3173755"/>
                </a:cubicBezTo>
                <a:lnTo>
                  <a:pt x="510639" y="3102503"/>
                </a:lnTo>
                <a:lnTo>
                  <a:pt x="486889" y="3066877"/>
                </a:lnTo>
                <a:cubicBezTo>
                  <a:pt x="482930" y="3051043"/>
                  <a:pt x="479703" y="3035009"/>
                  <a:pt x="475013" y="3019376"/>
                </a:cubicBezTo>
                <a:cubicBezTo>
                  <a:pt x="467819" y="2995397"/>
                  <a:pt x="451263" y="2948124"/>
                  <a:pt x="451263" y="2948124"/>
                </a:cubicBezTo>
                <a:cubicBezTo>
                  <a:pt x="447304" y="2920415"/>
                  <a:pt x="442658" y="2892795"/>
                  <a:pt x="439387" y="2864996"/>
                </a:cubicBezTo>
                <a:cubicBezTo>
                  <a:pt x="434739" y="2825487"/>
                  <a:pt x="431905" y="2785781"/>
                  <a:pt x="427512" y="2746243"/>
                </a:cubicBezTo>
                <a:cubicBezTo>
                  <a:pt x="423988" y="2714524"/>
                  <a:pt x="419595" y="2682908"/>
                  <a:pt x="415637" y="2651241"/>
                </a:cubicBezTo>
                <a:cubicBezTo>
                  <a:pt x="419595" y="2140602"/>
                  <a:pt x="419891" y="1629921"/>
                  <a:pt x="427512" y="1119324"/>
                </a:cubicBezTo>
                <a:cubicBezTo>
                  <a:pt x="427813" y="1099142"/>
                  <a:pt x="434076" y="1079420"/>
                  <a:pt x="439387" y="1059947"/>
                </a:cubicBezTo>
                <a:cubicBezTo>
                  <a:pt x="445974" y="1035794"/>
                  <a:pt x="463138" y="988695"/>
                  <a:pt x="463138" y="988695"/>
                </a:cubicBezTo>
                <a:cubicBezTo>
                  <a:pt x="459180" y="909526"/>
                  <a:pt x="459708" y="830005"/>
                  <a:pt x="451263" y="751189"/>
                </a:cubicBezTo>
                <a:cubicBezTo>
                  <a:pt x="444007" y="683466"/>
                  <a:pt x="430344" y="672035"/>
                  <a:pt x="415637" y="620560"/>
                </a:cubicBezTo>
                <a:cubicBezTo>
                  <a:pt x="411153" y="604867"/>
                  <a:pt x="410190" y="588060"/>
                  <a:pt x="403761" y="573059"/>
                </a:cubicBezTo>
                <a:cubicBezTo>
                  <a:pt x="398139" y="559941"/>
                  <a:pt x="386394" y="550198"/>
                  <a:pt x="380011" y="537433"/>
                </a:cubicBezTo>
                <a:cubicBezTo>
                  <a:pt x="374413" y="526237"/>
                  <a:pt x="374214" y="512749"/>
                  <a:pt x="368135" y="501807"/>
                </a:cubicBezTo>
                <a:cubicBezTo>
                  <a:pt x="321564" y="417980"/>
                  <a:pt x="327621" y="435213"/>
                  <a:pt x="249382" y="383054"/>
                </a:cubicBezTo>
                <a:lnTo>
                  <a:pt x="213756" y="359303"/>
                </a:lnTo>
                <a:cubicBezTo>
                  <a:pt x="217885" y="318020"/>
                  <a:pt x="225232" y="218400"/>
                  <a:pt x="237507" y="169298"/>
                </a:cubicBezTo>
                <a:cubicBezTo>
                  <a:pt x="243579" y="145010"/>
                  <a:pt x="261258" y="98046"/>
                  <a:pt x="261258" y="98046"/>
                </a:cubicBezTo>
                <a:cubicBezTo>
                  <a:pt x="257299" y="66378"/>
                  <a:pt x="273613" y="23812"/>
                  <a:pt x="249382" y="3043"/>
                </a:cubicBezTo>
                <a:cubicBezTo>
                  <a:pt x="230835" y="-12854"/>
                  <a:pt x="161196" y="38083"/>
                  <a:pt x="142504" y="50544"/>
                </a:cubicBezTo>
                <a:cubicBezTo>
                  <a:pt x="126670" y="74295"/>
                  <a:pt x="104029" y="94716"/>
                  <a:pt x="95003" y="121796"/>
                </a:cubicBezTo>
                <a:cubicBezTo>
                  <a:pt x="91045" y="133671"/>
                  <a:pt x="89207" y="146480"/>
                  <a:pt x="83128" y="157422"/>
                </a:cubicBezTo>
                <a:cubicBezTo>
                  <a:pt x="69265" y="182375"/>
                  <a:pt x="51460" y="204923"/>
                  <a:pt x="35626" y="228674"/>
                </a:cubicBezTo>
                <a:cubicBezTo>
                  <a:pt x="27709" y="240549"/>
                  <a:pt x="16390" y="250760"/>
                  <a:pt x="11876" y="264300"/>
                </a:cubicBezTo>
                <a:lnTo>
                  <a:pt x="0" y="299926"/>
                </a:lnTo>
                <a:cubicBezTo>
                  <a:pt x="65314" y="343469"/>
                  <a:pt x="9896" y="299926"/>
                  <a:pt x="59377" y="359303"/>
                </a:cubicBezTo>
                <a:cubicBezTo>
                  <a:pt x="93533" y="400290"/>
                  <a:pt x="122493" y="406150"/>
                  <a:pt x="142504" y="466181"/>
                </a:cubicBezTo>
                <a:cubicBezTo>
                  <a:pt x="146463" y="478056"/>
                  <a:pt x="151086" y="489730"/>
                  <a:pt x="154380" y="501807"/>
                </a:cubicBezTo>
                <a:cubicBezTo>
                  <a:pt x="162969" y="533299"/>
                  <a:pt x="170213" y="565142"/>
                  <a:pt x="178130" y="596809"/>
                </a:cubicBezTo>
                <a:cubicBezTo>
                  <a:pt x="182089" y="612643"/>
                  <a:pt x="184845" y="628827"/>
                  <a:pt x="190006" y="644311"/>
                </a:cubicBezTo>
                <a:lnTo>
                  <a:pt x="201881" y="679937"/>
                </a:lnTo>
                <a:cubicBezTo>
                  <a:pt x="205839" y="707646"/>
                  <a:pt x="208267" y="735617"/>
                  <a:pt x="213756" y="763064"/>
                </a:cubicBezTo>
                <a:cubicBezTo>
                  <a:pt x="216211" y="775339"/>
                  <a:pt x="225632" y="786172"/>
                  <a:pt x="225632" y="798690"/>
                </a:cubicBezTo>
                <a:cubicBezTo>
                  <a:pt x="225632" y="889820"/>
                  <a:pt x="220488" y="980941"/>
                  <a:pt x="213756" y="1071822"/>
                </a:cubicBezTo>
                <a:cubicBezTo>
                  <a:pt x="211771" y="1098613"/>
                  <a:pt x="182558" y="1172865"/>
                  <a:pt x="178130" y="1190576"/>
                </a:cubicBezTo>
                <a:cubicBezTo>
                  <a:pt x="163219" y="1250221"/>
                  <a:pt x="171416" y="1222594"/>
                  <a:pt x="154380" y="1273703"/>
                </a:cubicBezTo>
                <a:cubicBezTo>
                  <a:pt x="150421" y="1301412"/>
                  <a:pt x="146760" y="1329165"/>
                  <a:pt x="142504" y="1356830"/>
                </a:cubicBezTo>
                <a:cubicBezTo>
                  <a:pt x="138843" y="1380628"/>
                  <a:pt x="130629" y="1404004"/>
                  <a:pt x="130629" y="1428082"/>
                </a:cubicBezTo>
                <a:cubicBezTo>
                  <a:pt x="130629" y="1941560"/>
                  <a:pt x="125875" y="1786678"/>
                  <a:pt x="154380" y="2057474"/>
                </a:cubicBezTo>
                <a:cubicBezTo>
                  <a:pt x="164059" y="2149427"/>
                  <a:pt x="165630" y="2183728"/>
                  <a:pt x="178130" y="2271230"/>
                </a:cubicBezTo>
                <a:cubicBezTo>
                  <a:pt x="181778" y="2296766"/>
                  <a:pt x="187739" y="2349825"/>
                  <a:pt x="201881" y="2378108"/>
                </a:cubicBezTo>
                <a:cubicBezTo>
                  <a:pt x="208264" y="2390874"/>
                  <a:pt x="217715" y="2401859"/>
                  <a:pt x="225632" y="2413734"/>
                </a:cubicBezTo>
                <a:lnTo>
                  <a:pt x="249382" y="2484986"/>
                </a:lnTo>
                <a:cubicBezTo>
                  <a:pt x="253340" y="2496861"/>
                  <a:pt x="254315" y="2510196"/>
                  <a:pt x="261258" y="2520612"/>
                </a:cubicBezTo>
                <a:lnTo>
                  <a:pt x="285008" y="2556238"/>
                </a:lnTo>
                <a:cubicBezTo>
                  <a:pt x="306903" y="2643811"/>
                  <a:pt x="283376" y="2564304"/>
                  <a:pt x="320634" y="2651241"/>
                </a:cubicBezTo>
                <a:cubicBezTo>
                  <a:pt x="334330" y="2683198"/>
                  <a:pt x="337413" y="2711383"/>
                  <a:pt x="344385" y="2746243"/>
                </a:cubicBezTo>
                <a:cubicBezTo>
                  <a:pt x="340427" y="2821453"/>
                  <a:pt x="342251" y="2897192"/>
                  <a:pt x="332510" y="2971874"/>
                </a:cubicBezTo>
                <a:cubicBezTo>
                  <a:pt x="330220" y="2989428"/>
                  <a:pt x="317542" y="3004006"/>
                  <a:pt x="308759" y="3019376"/>
                </a:cubicBezTo>
                <a:cubicBezTo>
                  <a:pt x="286715" y="3057953"/>
                  <a:pt x="282130" y="3057880"/>
                  <a:pt x="249382" y="3090628"/>
                </a:cubicBezTo>
                <a:cubicBezTo>
                  <a:pt x="245424" y="3102503"/>
                  <a:pt x="245327" y="3116479"/>
                  <a:pt x="237507" y="3126254"/>
                </a:cubicBezTo>
                <a:cubicBezTo>
                  <a:pt x="176119" y="3202989"/>
                  <a:pt x="219854" y="3096083"/>
                  <a:pt x="190006" y="3185630"/>
                </a:cubicBezTo>
                <a:cubicBezTo>
                  <a:pt x="193964" y="3221256"/>
                  <a:pt x="188568" y="3259227"/>
                  <a:pt x="201881" y="3292508"/>
                </a:cubicBezTo>
                <a:cubicBezTo>
                  <a:pt x="206530" y="3304130"/>
                  <a:pt x="225471" y="3300944"/>
                  <a:pt x="237507" y="3304383"/>
                </a:cubicBezTo>
                <a:cubicBezTo>
                  <a:pt x="341886" y="3334206"/>
                  <a:pt x="235215" y="3299662"/>
                  <a:pt x="320634" y="3328134"/>
                </a:cubicBezTo>
                <a:cubicBezTo>
                  <a:pt x="332509" y="3336051"/>
                  <a:pt x="342005" y="3351172"/>
                  <a:pt x="356260" y="3351885"/>
                </a:cubicBezTo>
                <a:cubicBezTo>
                  <a:pt x="423586" y="3355251"/>
                  <a:pt x="491035" y="3346400"/>
                  <a:pt x="558141" y="3340009"/>
                </a:cubicBezTo>
                <a:cubicBezTo>
                  <a:pt x="574388" y="3338462"/>
                  <a:pt x="589382" y="3329548"/>
                  <a:pt x="605642" y="3328134"/>
                </a:cubicBezTo>
                <a:cubicBezTo>
                  <a:pt x="680673" y="3321610"/>
                  <a:pt x="756063" y="3320217"/>
                  <a:pt x="831273" y="3316259"/>
                </a:cubicBezTo>
                <a:cubicBezTo>
                  <a:pt x="862781" y="3305756"/>
                  <a:pt x="880312" y="3298900"/>
                  <a:pt x="914400" y="3292508"/>
                </a:cubicBezTo>
                <a:cubicBezTo>
                  <a:pt x="1091372" y="3259326"/>
                  <a:pt x="1005468" y="3285902"/>
                  <a:pt x="1092530" y="3256882"/>
                </a:cubicBezTo>
                <a:cubicBezTo>
                  <a:pt x="1088572" y="3245007"/>
                  <a:pt x="1087599" y="3231671"/>
                  <a:pt x="1080655" y="3221256"/>
                </a:cubicBezTo>
                <a:cubicBezTo>
                  <a:pt x="1067522" y="3201557"/>
                  <a:pt x="1031311" y="3172834"/>
                  <a:pt x="1009403" y="3161880"/>
                </a:cubicBezTo>
                <a:cubicBezTo>
                  <a:pt x="998207" y="3156282"/>
                  <a:pt x="985399" y="3154653"/>
                  <a:pt x="973777" y="3150004"/>
                </a:cubicBezTo>
                <a:cubicBezTo>
                  <a:pt x="965559" y="3146717"/>
                  <a:pt x="969819" y="3173755"/>
                  <a:pt x="961902" y="316188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ostoručno 17"/>
          <p:cNvSpPr/>
          <p:nvPr/>
        </p:nvSpPr>
        <p:spPr>
          <a:xfrm>
            <a:off x="3467595" y="1840675"/>
            <a:ext cx="1484415" cy="2167410"/>
          </a:xfrm>
          <a:custGeom>
            <a:avLst/>
            <a:gdLst>
              <a:gd name="connsiteX0" fmla="*/ 178130 w 1484415"/>
              <a:gd name="connsiteY0" fmla="*/ 2078182 h 2167410"/>
              <a:gd name="connsiteX1" fmla="*/ 166254 w 1484415"/>
              <a:gd name="connsiteY1" fmla="*/ 1840676 h 2167410"/>
              <a:gd name="connsiteX2" fmla="*/ 154379 w 1484415"/>
              <a:gd name="connsiteY2" fmla="*/ 1698172 h 2167410"/>
              <a:gd name="connsiteX3" fmla="*/ 178130 w 1484415"/>
              <a:gd name="connsiteY3" fmla="*/ 1508167 h 2167410"/>
              <a:gd name="connsiteX4" fmla="*/ 225631 w 1484415"/>
              <a:gd name="connsiteY4" fmla="*/ 1436915 h 2167410"/>
              <a:gd name="connsiteX5" fmla="*/ 273132 w 1484415"/>
              <a:gd name="connsiteY5" fmla="*/ 1330037 h 2167410"/>
              <a:gd name="connsiteX6" fmla="*/ 285008 w 1484415"/>
              <a:gd name="connsiteY6" fmla="*/ 1282535 h 2167410"/>
              <a:gd name="connsiteX7" fmla="*/ 332509 w 1484415"/>
              <a:gd name="connsiteY7" fmla="*/ 1211283 h 2167410"/>
              <a:gd name="connsiteX8" fmla="*/ 427511 w 1484415"/>
              <a:gd name="connsiteY8" fmla="*/ 1104406 h 2167410"/>
              <a:gd name="connsiteX9" fmla="*/ 463137 w 1484415"/>
              <a:gd name="connsiteY9" fmla="*/ 1068780 h 2167410"/>
              <a:gd name="connsiteX10" fmla="*/ 498763 w 1484415"/>
              <a:gd name="connsiteY10" fmla="*/ 1056904 h 2167410"/>
              <a:gd name="connsiteX11" fmla="*/ 605641 w 1484415"/>
              <a:gd name="connsiteY11" fmla="*/ 985652 h 2167410"/>
              <a:gd name="connsiteX12" fmla="*/ 641267 w 1484415"/>
              <a:gd name="connsiteY12" fmla="*/ 961902 h 2167410"/>
              <a:gd name="connsiteX13" fmla="*/ 771896 w 1484415"/>
              <a:gd name="connsiteY13" fmla="*/ 902525 h 2167410"/>
              <a:gd name="connsiteX14" fmla="*/ 807522 w 1484415"/>
              <a:gd name="connsiteY14" fmla="*/ 878774 h 2167410"/>
              <a:gd name="connsiteX15" fmla="*/ 843148 w 1484415"/>
              <a:gd name="connsiteY15" fmla="*/ 866899 h 2167410"/>
              <a:gd name="connsiteX16" fmla="*/ 890649 w 1484415"/>
              <a:gd name="connsiteY16" fmla="*/ 843148 h 2167410"/>
              <a:gd name="connsiteX17" fmla="*/ 926275 w 1484415"/>
              <a:gd name="connsiteY17" fmla="*/ 831273 h 2167410"/>
              <a:gd name="connsiteX18" fmla="*/ 973776 w 1484415"/>
              <a:gd name="connsiteY18" fmla="*/ 807522 h 2167410"/>
              <a:gd name="connsiteX19" fmla="*/ 1045028 w 1484415"/>
              <a:gd name="connsiteY19" fmla="*/ 783772 h 2167410"/>
              <a:gd name="connsiteX20" fmla="*/ 1116280 w 1484415"/>
              <a:gd name="connsiteY20" fmla="*/ 748146 h 2167410"/>
              <a:gd name="connsiteX21" fmla="*/ 1187532 w 1484415"/>
              <a:gd name="connsiteY21" fmla="*/ 712520 h 2167410"/>
              <a:gd name="connsiteX22" fmla="*/ 1270660 w 1484415"/>
              <a:gd name="connsiteY22" fmla="*/ 641268 h 2167410"/>
              <a:gd name="connsiteX23" fmla="*/ 1306286 w 1484415"/>
              <a:gd name="connsiteY23" fmla="*/ 617517 h 2167410"/>
              <a:gd name="connsiteX24" fmla="*/ 1341911 w 1484415"/>
              <a:gd name="connsiteY24" fmla="*/ 605642 h 2167410"/>
              <a:gd name="connsiteX25" fmla="*/ 1413163 w 1484415"/>
              <a:gd name="connsiteY25" fmla="*/ 558141 h 2167410"/>
              <a:gd name="connsiteX26" fmla="*/ 1448789 w 1484415"/>
              <a:gd name="connsiteY26" fmla="*/ 534390 h 2167410"/>
              <a:gd name="connsiteX27" fmla="*/ 1472540 w 1484415"/>
              <a:gd name="connsiteY27" fmla="*/ 463138 h 2167410"/>
              <a:gd name="connsiteX28" fmla="*/ 1484415 w 1484415"/>
              <a:gd name="connsiteY28" fmla="*/ 427512 h 2167410"/>
              <a:gd name="connsiteX29" fmla="*/ 1472540 w 1484415"/>
              <a:gd name="connsiteY29" fmla="*/ 237507 h 2167410"/>
              <a:gd name="connsiteX30" fmla="*/ 1448789 w 1484415"/>
              <a:gd name="connsiteY30" fmla="*/ 166255 h 2167410"/>
              <a:gd name="connsiteX31" fmla="*/ 1425039 w 1484415"/>
              <a:gd name="connsiteY31" fmla="*/ 71252 h 2167410"/>
              <a:gd name="connsiteX32" fmla="*/ 1413163 w 1484415"/>
              <a:gd name="connsiteY32" fmla="*/ 23751 h 2167410"/>
              <a:gd name="connsiteX33" fmla="*/ 1377537 w 1484415"/>
              <a:gd name="connsiteY33" fmla="*/ 0 h 2167410"/>
              <a:gd name="connsiteX34" fmla="*/ 1294410 w 1484415"/>
              <a:gd name="connsiteY34" fmla="*/ 59377 h 2167410"/>
              <a:gd name="connsiteX35" fmla="*/ 1282535 w 1484415"/>
              <a:gd name="connsiteY35" fmla="*/ 249382 h 2167410"/>
              <a:gd name="connsiteX36" fmla="*/ 1270660 w 1484415"/>
              <a:gd name="connsiteY36" fmla="*/ 285008 h 2167410"/>
              <a:gd name="connsiteX37" fmla="*/ 1235034 w 1484415"/>
              <a:gd name="connsiteY37" fmla="*/ 332509 h 2167410"/>
              <a:gd name="connsiteX38" fmla="*/ 1211283 w 1484415"/>
              <a:gd name="connsiteY38" fmla="*/ 403761 h 2167410"/>
              <a:gd name="connsiteX39" fmla="*/ 1199408 w 1484415"/>
              <a:gd name="connsiteY39" fmla="*/ 439387 h 2167410"/>
              <a:gd name="connsiteX40" fmla="*/ 1175657 w 1484415"/>
              <a:gd name="connsiteY40" fmla="*/ 522515 h 2167410"/>
              <a:gd name="connsiteX41" fmla="*/ 1140031 w 1484415"/>
              <a:gd name="connsiteY41" fmla="*/ 558141 h 2167410"/>
              <a:gd name="connsiteX42" fmla="*/ 1104405 w 1484415"/>
              <a:gd name="connsiteY42" fmla="*/ 629393 h 2167410"/>
              <a:gd name="connsiteX43" fmla="*/ 1092530 w 1484415"/>
              <a:gd name="connsiteY43" fmla="*/ 665019 h 2167410"/>
              <a:gd name="connsiteX44" fmla="*/ 1056904 w 1484415"/>
              <a:gd name="connsiteY44" fmla="*/ 676894 h 2167410"/>
              <a:gd name="connsiteX45" fmla="*/ 914400 w 1484415"/>
              <a:gd name="connsiteY45" fmla="*/ 688769 h 2167410"/>
              <a:gd name="connsiteX46" fmla="*/ 843148 w 1484415"/>
              <a:gd name="connsiteY46" fmla="*/ 712520 h 2167410"/>
              <a:gd name="connsiteX47" fmla="*/ 807522 w 1484415"/>
              <a:gd name="connsiteY47" fmla="*/ 736270 h 2167410"/>
              <a:gd name="connsiteX48" fmla="*/ 760021 w 1484415"/>
              <a:gd name="connsiteY48" fmla="*/ 771896 h 2167410"/>
              <a:gd name="connsiteX49" fmla="*/ 712519 w 1484415"/>
              <a:gd name="connsiteY49" fmla="*/ 795647 h 2167410"/>
              <a:gd name="connsiteX50" fmla="*/ 605641 w 1484415"/>
              <a:gd name="connsiteY50" fmla="*/ 807522 h 2167410"/>
              <a:gd name="connsiteX51" fmla="*/ 498763 w 1484415"/>
              <a:gd name="connsiteY51" fmla="*/ 855024 h 2167410"/>
              <a:gd name="connsiteX52" fmla="*/ 415636 w 1484415"/>
              <a:gd name="connsiteY52" fmla="*/ 878774 h 2167410"/>
              <a:gd name="connsiteX53" fmla="*/ 380010 w 1484415"/>
              <a:gd name="connsiteY53" fmla="*/ 890650 h 2167410"/>
              <a:gd name="connsiteX54" fmla="*/ 285008 w 1484415"/>
              <a:gd name="connsiteY54" fmla="*/ 902525 h 2167410"/>
              <a:gd name="connsiteX55" fmla="*/ 249382 w 1484415"/>
              <a:gd name="connsiteY55" fmla="*/ 914400 h 2167410"/>
              <a:gd name="connsiteX56" fmla="*/ 166254 w 1484415"/>
              <a:gd name="connsiteY56" fmla="*/ 926276 h 2167410"/>
              <a:gd name="connsiteX57" fmla="*/ 130628 w 1484415"/>
              <a:gd name="connsiteY57" fmla="*/ 950026 h 2167410"/>
              <a:gd name="connsiteX58" fmla="*/ 106878 w 1484415"/>
              <a:gd name="connsiteY58" fmla="*/ 985652 h 2167410"/>
              <a:gd name="connsiteX59" fmla="*/ 71252 w 1484415"/>
              <a:gd name="connsiteY59" fmla="*/ 1021278 h 2167410"/>
              <a:gd name="connsiteX60" fmla="*/ 59376 w 1484415"/>
              <a:gd name="connsiteY60" fmla="*/ 1116281 h 2167410"/>
              <a:gd name="connsiteX61" fmla="*/ 47501 w 1484415"/>
              <a:gd name="connsiteY61" fmla="*/ 1187533 h 2167410"/>
              <a:gd name="connsiteX62" fmla="*/ 35626 w 1484415"/>
              <a:gd name="connsiteY62" fmla="*/ 1864426 h 2167410"/>
              <a:gd name="connsiteX63" fmla="*/ 23750 w 1484415"/>
              <a:gd name="connsiteY63" fmla="*/ 1900052 h 2167410"/>
              <a:gd name="connsiteX64" fmla="*/ 0 w 1484415"/>
              <a:gd name="connsiteY64" fmla="*/ 2101933 h 2167410"/>
              <a:gd name="connsiteX65" fmla="*/ 142504 w 1484415"/>
              <a:gd name="connsiteY65" fmla="*/ 2137559 h 2167410"/>
              <a:gd name="connsiteX66" fmla="*/ 154379 w 1484415"/>
              <a:gd name="connsiteY66" fmla="*/ 2101933 h 2167410"/>
              <a:gd name="connsiteX67" fmla="*/ 178130 w 1484415"/>
              <a:gd name="connsiteY67" fmla="*/ 2078182 h 2167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84415" h="2167410">
                <a:moveTo>
                  <a:pt x="178130" y="2078182"/>
                </a:moveTo>
                <a:cubicBezTo>
                  <a:pt x="180109" y="2034639"/>
                  <a:pt x="171199" y="1919789"/>
                  <a:pt x="166254" y="1840676"/>
                </a:cubicBezTo>
                <a:cubicBezTo>
                  <a:pt x="163281" y="1793103"/>
                  <a:pt x="154379" y="1745838"/>
                  <a:pt x="154379" y="1698172"/>
                </a:cubicBezTo>
                <a:cubicBezTo>
                  <a:pt x="154379" y="1693911"/>
                  <a:pt x="153045" y="1553320"/>
                  <a:pt x="178130" y="1508167"/>
                </a:cubicBezTo>
                <a:cubicBezTo>
                  <a:pt x="191993" y="1483214"/>
                  <a:pt x="225631" y="1436915"/>
                  <a:pt x="225631" y="1436915"/>
                </a:cubicBezTo>
                <a:cubicBezTo>
                  <a:pt x="253895" y="1352123"/>
                  <a:pt x="235495" y="1386494"/>
                  <a:pt x="273132" y="1330037"/>
                </a:cubicBezTo>
                <a:cubicBezTo>
                  <a:pt x="277091" y="1314203"/>
                  <a:pt x="277709" y="1297133"/>
                  <a:pt x="285008" y="1282535"/>
                </a:cubicBezTo>
                <a:cubicBezTo>
                  <a:pt x="297774" y="1257004"/>
                  <a:pt x="316675" y="1235034"/>
                  <a:pt x="332509" y="1211283"/>
                </a:cubicBezTo>
                <a:cubicBezTo>
                  <a:pt x="374890" y="1147712"/>
                  <a:pt x="346172" y="1185745"/>
                  <a:pt x="427511" y="1104406"/>
                </a:cubicBezTo>
                <a:cubicBezTo>
                  <a:pt x="439386" y="1092531"/>
                  <a:pt x="447205" y="1074091"/>
                  <a:pt x="463137" y="1068780"/>
                </a:cubicBezTo>
                <a:cubicBezTo>
                  <a:pt x="475012" y="1064821"/>
                  <a:pt x="487821" y="1062983"/>
                  <a:pt x="498763" y="1056904"/>
                </a:cubicBezTo>
                <a:cubicBezTo>
                  <a:pt x="498778" y="1056896"/>
                  <a:pt x="587821" y="997532"/>
                  <a:pt x="605641" y="985652"/>
                </a:cubicBezTo>
                <a:cubicBezTo>
                  <a:pt x="617516" y="977735"/>
                  <a:pt x="627727" y="966416"/>
                  <a:pt x="641267" y="961902"/>
                </a:cubicBezTo>
                <a:cubicBezTo>
                  <a:pt x="691706" y="945088"/>
                  <a:pt x="718803" y="937921"/>
                  <a:pt x="771896" y="902525"/>
                </a:cubicBezTo>
                <a:cubicBezTo>
                  <a:pt x="783771" y="894608"/>
                  <a:pt x="794756" y="885157"/>
                  <a:pt x="807522" y="878774"/>
                </a:cubicBezTo>
                <a:cubicBezTo>
                  <a:pt x="818718" y="873176"/>
                  <a:pt x="831642" y="871830"/>
                  <a:pt x="843148" y="866899"/>
                </a:cubicBezTo>
                <a:cubicBezTo>
                  <a:pt x="859419" y="859926"/>
                  <a:pt x="874378" y="850121"/>
                  <a:pt x="890649" y="843148"/>
                </a:cubicBezTo>
                <a:cubicBezTo>
                  <a:pt x="902155" y="838217"/>
                  <a:pt x="914769" y="836204"/>
                  <a:pt x="926275" y="831273"/>
                </a:cubicBezTo>
                <a:cubicBezTo>
                  <a:pt x="942546" y="824300"/>
                  <a:pt x="957339" y="814097"/>
                  <a:pt x="973776" y="807522"/>
                </a:cubicBezTo>
                <a:cubicBezTo>
                  <a:pt x="997021" y="798224"/>
                  <a:pt x="1045028" y="783772"/>
                  <a:pt x="1045028" y="783772"/>
                </a:cubicBezTo>
                <a:cubicBezTo>
                  <a:pt x="1147128" y="715705"/>
                  <a:pt x="1017948" y="797312"/>
                  <a:pt x="1116280" y="748146"/>
                </a:cubicBezTo>
                <a:cubicBezTo>
                  <a:pt x="1208363" y="702105"/>
                  <a:pt x="1097985" y="742368"/>
                  <a:pt x="1187532" y="712520"/>
                </a:cubicBezTo>
                <a:cubicBezTo>
                  <a:pt x="1230692" y="669360"/>
                  <a:pt x="1217338" y="679355"/>
                  <a:pt x="1270660" y="641268"/>
                </a:cubicBezTo>
                <a:cubicBezTo>
                  <a:pt x="1282274" y="632972"/>
                  <a:pt x="1293520" y="623900"/>
                  <a:pt x="1306286" y="617517"/>
                </a:cubicBezTo>
                <a:cubicBezTo>
                  <a:pt x="1317482" y="611919"/>
                  <a:pt x="1330036" y="609600"/>
                  <a:pt x="1341911" y="605642"/>
                </a:cubicBezTo>
                <a:lnTo>
                  <a:pt x="1413163" y="558141"/>
                </a:lnTo>
                <a:lnTo>
                  <a:pt x="1448789" y="534390"/>
                </a:lnTo>
                <a:lnTo>
                  <a:pt x="1472540" y="463138"/>
                </a:lnTo>
                <a:lnTo>
                  <a:pt x="1484415" y="427512"/>
                </a:lnTo>
                <a:cubicBezTo>
                  <a:pt x="1480457" y="364177"/>
                  <a:pt x="1481114" y="300384"/>
                  <a:pt x="1472540" y="237507"/>
                </a:cubicBezTo>
                <a:cubicBezTo>
                  <a:pt x="1469157" y="212701"/>
                  <a:pt x="1453699" y="190804"/>
                  <a:pt x="1448789" y="166255"/>
                </a:cubicBezTo>
                <a:cubicBezTo>
                  <a:pt x="1424650" y="45557"/>
                  <a:pt x="1449380" y="156443"/>
                  <a:pt x="1425039" y="71252"/>
                </a:cubicBezTo>
                <a:cubicBezTo>
                  <a:pt x="1420555" y="55559"/>
                  <a:pt x="1422216" y="37331"/>
                  <a:pt x="1413163" y="23751"/>
                </a:cubicBezTo>
                <a:cubicBezTo>
                  <a:pt x="1405246" y="11876"/>
                  <a:pt x="1389412" y="7917"/>
                  <a:pt x="1377537" y="0"/>
                </a:cubicBezTo>
                <a:cubicBezTo>
                  <a:pt x="1294411" y="27710"/>
                  <a:pt x="1314203" y="1"/>
                  <a:pt x="1294410" y="59377"/>
                </a:cubicBezTo>
                <a:cubicBezTo>
                  <a:pt x="1290452" y="122712"/>
                  <a:pt x="1289178" y="186272"/>
                  <a:pt x="1282535" y="249382"/>
                </a:cubicBezTo>
                <a:cubicBezTo>
                  <a:pt x="1281225" y="261831"/>
                  <a:pt x="1276870" y="274140"/>
                  <a:pt x="1270660" y="285008"/>
                </a:cubicBezTo>
                <a:cubicBezTo>
                  <a:pt x="1260840" y="302192"/>
                  <a:pt x="1246909" y="316675"/>
                  <a:pt x="1235034" y="332509"/>
                </a:cubicBezTo>
                <a:lnTo>
                  <a:pt x="1211283" y="403761"/>
                </a:lnTo>
                <a:cubicBezTo>
                  <a:pt x="1207325" y="415636"/>
                  <a:pt x="1202444" y="427243"/>
                  <a:pt x="1199408" y="439387"/>
                </a:cubicBezTo>
                <a:cubicBezTo>
                  <a:pt x="1197825" y="445718"/>
                  <a:pt x="1182470" y="512295"/>
                  <a:pt x="1175657" y="522515"/>
                </a:cubicBezTo>
                <a:cubicBezTo>
                  <a:pt x="1166341" y="536489"/>
                  <a:pt x="1151906" y="546266"/>
                  <a:pt x="1140031" y="558141"/>
                </a:cubicBezTo>
                <a:cubicBezTo>
                  <a:pt x="1110183" y="647688"/>
                  <a:pt x="1150446" y="537310"/>
                  <a:pt x="1104405" y="629393"/>
                </a:cubicBezTo>
                <a:cubicBezTo>
                  <a:pt x="1098807" y="640589"/>
                  <a:pt x="1101381" y="656168"/>
                  <a:pt x="1092530" y="665019"/>
                </a:cubicBezTo>
                <a:cubicBezTo>
                  <a:pt x="1083679" y="673870"/>
                  <a:pt x="1069312" y="675240"/>
                  <a:pt x="1056904" y="676894"/>
                </a:cubicBezTo>
                <a:cubicBezTo>
                  <a:pt x="1009656" y="683194"/>
                  <a:pt x="961901" y="684811"/>
                  <a:pt x="914400" y="688769"/>
                </a:cubicBezTo>
                <a:cubicBezTo>
                  <a:pt x="890649" y="696686"/>
                  <a:pt x="863979" y="698633"/>
                  <a:pt x="843148" y="712520"/>
                </a:cubicBezTo>
                <a:cubicBezTo>
                  <a:pt x="831273" y="720437"/>
                  <a:pt x="819136" y="727974"/>
                  <a:pt x="807522" y="736270"/>
                </a:cubicBezTo>
                <a:cubicBezTo>
                  <a:pt x="791416" y="747774"/>
                  <a:pt x="776805" y="761406"/>
                  <a:pt x="760021" y="771896"/>
                </a:cubicBezTo>
                <a:cubicBezTo>
                  <a:pt x="745009" y="781279"/>
                  <a:pt x="729769" y="791666"/>
                  <a:pt x="712519" y="795647"/>
                </a:cubicBezTo>
                <a:cubicBezTo>
                  <a:pt x="677592" y="803707"/>
                  <a:pt x="641267" y="803564"/>
                  <a:pt x="605641" y="807522"/>
                </a:cubicBezTo>
                <a:cubicBezTo>
                  <a:pt x="549185" y="845160"/>
                  <a:pt x="583554" y="826760"/>
                  <a:pt x="498763" y="855024"/>
                </a:cubicBezTo>
                <a:cubicBezTo>
                  <a:pt x="413340" y="883498"/>
                  <a:pt x="520019" y="848950"/>
                  <a:pt x="415636" y="878774"/>
                </a:cubicBezTo>
                <a:cubicBezTo>
                  <a:pt x="403600" y="882213"/>
                  <a:pt x="392326" y="888411"/>
                  <a:pt x="380010" y="890650"/>
                </a:cubicBezTo>
                <a:cubicBezTo>
                  <a:pt x="348611" y="896359"/>
                  <a:pt x="316675" y="898567"/>
                  <a:pt x="285008" y="902525"/>
                </a:cubicBezTo>
                <a:cubicBezTo>
                  <a:pt x="273133" y="906483"/>
                  <a:pt x="261657" y="911945"/>
                  <a:pt x="249382" y="914400"/>
                </a:cubicBezTo>
                <a:cubicBezTo>
                  <a:pt x="221935" y="919889"/>
                  <a:pt x="193064" y="918233"/>
                  <a:pt x="166254" y="926276"/>
                </a:cubicBezTo>
                <a:cubicBezTo>
                  <a:pt x="152584" y="930377"/>
                  <a:pt x="142503" y="942109"/>
                  <a:pt x="130628" y="950026"/>
                </a:cubicBezTo>
                <a:cubicBezTo>
                  <a:pt x="122711" y="961901"/>
                  <a:pt x="116015" y="974688"/>
                  <a:pt x="106878" y="985652"/>
                </a:cubicBezTo>
                <a:cubicBezTo>
                  <a:pt x="96127" y="998554"/>
                  <a:pt x="76991" y="1005495"/>
                  <a:pt x="71252" y="1021278"/>
                </a:cubicBezTo>
                <a:cubicBezTo>
                  <a:pt x="60345" y="1051271"/>
                  <a:pt x="63889" y="1084688"/>
                  <a:pt x="59376" y="1116281"/>
                </a:cubicBezTo>
                <a:cubicBezTo>
                  <a:pt x="55971" y="1140117"/>
                  <a:pt x="51459" y="1163782"/>
                  <a:pt x="47501" y="1187533"/>
                </a:cubicBezTo>
                <a:cubicBezTo>
                  <a:pt x="43543" y="1413164"/>
                  <a:pt x="43144" y="1638886"/>
                  <a:pt x="35626" y="1864426"/>
                </a:cubicBezTo>
                <a:cubicBezTo>
                  <a:pt x="35209" y="1876937"/>
                  <a:pt x="25303" y="1887631"/>
                  <a:pt x="23750" y="1900052"/>
                </a:cubicBezTo>
                <a:cubicBezTo>
                  <a:pt x="-5788" y="2136352"/>
                  <a:pt x="29582" y="1983600"/>
                  <a:pt x="0" y="2101933"/>
                </a:cubicBezTo>
                <a:cubicBezTo>
                  <a:pt x="19412" y="2179582"/>
                  <a:pt x="3838" y="2183781"/>
                  <a:pt x="142504" y="2137559"/>
                </a:cubicBezTo>
                <a:cubicBezTo>
                  <a:pt x="154379" y="2133601"/>
                  <a:pt x="147435" y="2112348"/>
                  <a:pt x="154379" y="2101933"/>
                </a:cubicBezTo>
                <a:cubicBezTo>
                  <a:pt x="163695" y="2087959"/>
                  <a:pt x="176151" y="2121725"/>
                  <a:pt x="178130" y="2078182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rostoručno 18"/>
          <p:cNvSpPr/>
          <p:nvPr/>
        </p:nvSpPr>
        <p:spPr>
          <a:xfrm>
            <a:off x="2101932" y="1045029"/>
            <a:ext cx="1270660" cy="2861953"/>
          </a:xfrm>
          <a:custGeom>
            <a:avLst/>
            <a:gdLst>
              <a:gd name="connsiteX0" fmla="*/ 1199408 w 1270660"/>
              <a:gd name="connsiteY0" fmla="*/ 2861953 h 2861953"/>
              <a:gd name="connsiteX1" fmla="*/ 1187533 w 1270660"/>
              <a:gd name="connsiteY1" fmla="*/ 2755075 h 2861953"/>
              <a:gd name="connsiteX2" fmla="*/ 1151907 w 1270660"/>
              <a:gd name="connsiteY2" fmla="*/ 2648197 h 2861953"/>
              <a:gd name="connsiteX3" fmla="*/ 1128156 w 1270660"/>
              <a:gd name="connsiteY3" fmla="*/ 2553194 h 2861953"/>
              <a:gd name="connsiteX4" fmla="*/ 1116281 w 1270660"/>
              <a:gd name="connsiteY4" fmla="*/ 2481942 h 2861953"/>
              <a:gd name="connsiteX5" fmla="*/ 1092530 w 1270660"/>
              <a:gd name="connsiteY5" fmla="*/ 2434441 h 2861953"/>
              <a:gd name="connsiteX6" fmla="*/ 1080655 w 1270660"/>
              <a:gd name="connsiteY6" fmla="*/ 2398815 h 2861953"/>
              <a:gd name="connsiteX7" fmla="*/ 1068780 w 1270660"/>
              <a:gd name="connsiteY7" fmla="*/ 2351314 h 2861953"/>
              <a:gd name="connsiteX8" fmla="*/ 1045029 w 1270660"/>
              <a:gd name="connsiteY8" fmla="*/ 2232561 h 2861953"/>
              <a:gd name="connsiteX9" fmla="*/ 997528 w 1270660"/>
              <a:gd name="connsiteY9" fmla="*/ 2125683 h 2861953"/>
              <a:gd name="connsiteX10" fmla="*/ 973777 w 1270660"/>
              <a:gd name="connsiteY10" fmla="*/ 2030680 h 2861953"/>
              <a:gd name="connsiteX11" fmla="*/ 961902 w 1270660"/>
              <a:gd name="connsiteY11" fmla="*/ 1995054 h 2861953"/>
              <a:gd name="connsiteX12" fmla="*/ 950026 w 1270660"/>
              <a:gd name="connsiteY12" fmla="*/ 1935677 h 2861953"/>
              <a:gd name="connsiteX13" fmla="*/ 926276 w 1270660"/>
              <a:gd name="connsiteY13" fmla="*/ 1864426 h 2861953"/>
              <a:gd name="connsiteX14" fmla="*/ 902525 w 1270660"/>
              <a:gd name="connsiteY14" fmla="*/ 1745672 h 2861953"/>
              <a:gd name="connsiteX15" fmla="*/ 878774 w 1270660"/>
              <a:gd name="connsiteY15" fmla="*/ 1626919 h 2861953"/>
              <a:gd name="connsiteX16" fmla="*/ 855024 w 1270660"/>
              <a:gd name="connsiteY16" fmla="*/ 1591293 h 2861953"/>
              <a:gd name="connsiteX17" fmla="*/ 831273 w 1270660"/>
              <a:gd name="connsiteY17" fmla="*/ 1520041 h 2861953"/>
              <a:gd name="connsiteX18" fmla="*/ 819398 w 1270660"/>
              <a:gd name="connsiteY18" fmla="*/ 1484415 h 2861953"/>
              <a:gd name="connsiteX19" fmla="*/ 795647 w 1270660"/>
              <a:gd name="connsiteY19" fmla="*/ 1401288 h 2861953"/>
              <a:gd name="connsiteX20" fmla="*/ 771897 w 1270660"/>
              <a:gd name="connsiteY20" fmla="*/ 1365662 h 2861953"/>
              <a:gd name="connsiteX21" fmla="*/ 748146 w 1270660"/>
              <a:gd name="connsiteY21" fmla="*/ 1282535 h 2861953"/>
              <a:gd name="connsiteX22" fmla="*/ 724395 w 1270660"/>
              <a:gd name="connsiteY22" fmla="*/ 1246909 h 2861953"/>
              <a:gd name="connsiteX23" fmla="*/ 700645 w 1270660"/>
              <a:gd name="connsiteY23" fmla="*/ 1140031 h 2861953"/>
              <a:gd name="connsiteX24" fmla="*/ 688769 w 1270660"/>
              <a:gd name="connsiteY24" fmla="*/ 1092529 h 2861953"/>
              <a:gd name="connsiteX25" fmla="*/ 665019 w 1270660"/>
              <a:gd name="connsiteY25" fmla="*/ 1009402 h 2861953"/>
              <a:gd name="connsiteX26" fmla="*/ 629393 w 1270660"/>
              <a:gd name="connsiteY26" fmla="*/ 878774 h 2861953"/>
              <a:gd name="connsiteX27" fmla="*/ 617517 w 1270660"/>
              <a:gd name="connsiteY27" fmla="*/ 843148 h 2861953"/>
              <a:gd name="connsiteX28" fmla="*/ 605642 w 1270660"/>
              <a:gd name="connsiteY28" fmla="*/ 807522 h 2861953"/>
              <a:gd name="connsiteX29" fmla="*/ 558141 w 1270660"/>
              <a:gd name="connsiteY29" fmla="*/ 724394 h 2861953"/>
              <a:gd name="connsiteX30" fmla="*/ 546265 w 1270660"/>
              <a:gd name="connsiteY30" fmla="*/ 688768 h 2861953"/>
              <a:gd name="connsiteX31" fmla="*/ 498764 w 1270660"/>
              <a:gd name="connsiteY31" fmla="*/ 617516 h 2861953"/>
              <a:gd name="connsiteX32" fmla="*/ 427512 w 1270660"/>
              <a:gd name="connsiteY32" fmla="*/ 534389 h 2861953"/>
              <a:gd name="connsiteX33" fmla="*/ 403762 w 1270660"/>
              <a:gd name="connsiteY33" fmla="*/ 498763 h 2861953"/>
              <a:gd name="connsiteX34" fmla="*/ 368136 w 1270660"/>
              <a:gd name="connsiteY34" fmla="*/ 415636 h 2861953"/>
              <a:gd name="connsiteX35" fmla="*/ 332510 w 1270660"/>
              <a:gd name="connsiteY35" fmla="*/ 368135 h 2861953"/>
              <a:gd name="connsiteX36" fmla="*/ 308759 w 1270660"/>
              <a:gd name="connsiteY36" fmla="*/ 332509 h 2861953"/>
              <a:gd name="connsiteX37" fmla="*/ 273133 w 1270660"/>
              <a:gd name="connsiteY37" fmla="*/ 308758 h 2861953"/>
              <a:gd name="connsiteX38" fmla="*/ 237507 w 1270660"/>
              <a:gd name="connsiteY38" fmla="*/ 261257 h 2861953"/>
              <a:gd name="connsiteX39" fmla="*/ 166255 w 1270660"/>
              <a:gd name="connsiteY39" fmla="*/ 213755 h 2861953"/>
              <a:gd name="connsiteX40" fmla="*/ 130629 w 1270660"/>
              <a:gd name="connsiteY40" fmla="*/ 190005 h 2861953"/>
              <a:gd name="connsiteX41" fmla="*/ 83128 w 1270660"/>
              <a:gd name="connsiteY41" fmla="*/ 118753 h 2861953"/>
              <a:gd name="connsiteX42" fmla="*/ 59377 w 1270660"/>
              <a:gd name="connsiteY42" fmla="*/ 83127 h 2861953"/>
              <a:gd name="connsiteX43" fmla="*/ 47502 w 1270660"/>
              <a:gd name="connsiteY43" fmla="*/ 47501 h 2861953"/>
              <a:gd name="connsiteX44" fmla="*/ 23751 w 1270660"/>
              <a:gd name="connsiteY44" fmla="*/ 11875 h 2861953"/>
              <a:gd name="connsiteX45" fmla="*/ 59377 w 1270660"/>
              <a:gd name="connsiteY45" fmla="*/ 0 h 2861953"/>
              <a:gd name="connsiteX46" fmla="*/ 71252 w 1270660"/>
              <a:gd name="connsiteY46" fmla="*/ 47501 h 2861953"/>
              <a:gd name="connsiteX47" fmla="*/ 47502 w 1270660"/>
              <a:gd name="connsiteY47" fmla="*/ 190005 h 2861953"/>
              <a:gd name="connsiteX48" fmla="*/ 11876 w 1270660"/>
              <a:gd name="connsiteY48" fmla="*/ 296883 h 2861953"/>
              <a:gd name="connsiteX49" fmla="*/ 0 w 1270660"/>
              <a:gd name="connsiteY49" fmla="*/ 368135 h 2861953"/>
              <a:gd name="connsiteX50" fmla="*/ 11876 w 1270660"/>
              <a:gd name="connsiteY50" fmla="*/ 475013 h 2861953"/>
              <a:gd name="connsiteX51" fmla="*/ 47502 w 1270660"/>
              <a:gd name="connsiteY51" fmla="*/ 510639 h 2861953"/>
              <a:gd name="connsiteX52" fmla="*/ 83128 w 1270660"/>
              <a:gd name="connsiteY52" fmla="*/ 534389 h 2861953"/>
              <a:gd name="connsiteX53" fmla="*/ 166255 w 1270660"/>
              <a:gd name="connsiteY53" fmla="*/ 605641 h 2861953"/>
              <a:gd name="connsiteX54" fmla="*/ 190006 w 1270660"/>
              <a:gd name="connsiteY54" fmla="*/ 653142 h 2861953"/>
              <a:gd name="connsiteX55" fmla="*/ 237507 w 1270660"/>
              <a:gd name="connsiteY55" fmla="*/ 736270 h 2861953"/>
              <a:gd name="connsiteX56" fmla="*/ 296884 w 1270660"/>
              <a:gd name="connsiteY56" fmla="*/ 843148 h 2861953"/>
              <a:gd name="connsiteX57" fmla="*/ 308759 w 1270660"/>
              <a:gd name="connsiteY57" fmla="*/ 890649 h 2861953"/>
              <a:gd name="connsiteX58" fmla="*/ 332510 w 1270660"/>
              <a:gd name="connsiteY58" fmla="*/ 926275 h 2861953"/>
              <a:gd name="connsiteX59" fmla="*/ 356260 w 1270660"/>
              <a:gd name="connsiteY59" fmla="*/ 973776 h 2861953"/>
              <a:gd name="connsiteX60" fmla="*/ 403762 w 1270660"/>
              <a:gd name="connsiteY60" fmla="*/ 1080654 h 2861953"/>
              <a:gd name="connsiteX61" fmla="*/ 451263 w 1270660"/>
              <a:gd name="connsiteY61" fmla="*/ 1151906 h 2861953"/>
              <a:gd name="connsiteX62" fmla="*/ 475013 w 1270660"/>
              <a:gd name="connsiteY62" fmla="*/ 1187532 h 2861953"/>
              <a:gd name="connsiteX63" fmla="*/ 510639 w 1270660"/>
              <a:gd name="connsiteY63" fmla="*/ 1223158 h 2861953"/>
              <a:gd name="connsiteX64" fmla="*/ 534390 w 1270660"/>
              <a:gd name="connsiteY64" fmla="*/ 1270659 h 2861953"/>
              <a:gd name="connsiteX65" fmla="*/ 570016 w 1270660"/>
              <a:gd name="connsiteY65" fmla="*/ 1318161 h 2861953"/>
              <a:gd name="connsiteX66" fmla="*/ 593767 w 1270660"/>
              <a:gd name="connsiteY66" fmla="*/ 1353787 h 2861953"/>
              <a:gd name="connsiteX67" fmla="*/ 688769 w 1270660"/>
              <a:gd name="connsiteY67" fmla="*/ 1448789 h 2861953"/>
              <a:gd name="connsiteX68" fmla="*/ 724395 w 1270660"/>
              <a:gd name="connsiteY68" fmla="*/ 1484415 h 2861953"/>
              <a:gd name="connsiteX69" fmla="*/ 748146 w 1270660"/>
              <a:gd name="connsiteY69" fmla="*/ 1555667 h 2861953"/>
              <a:gd name="connsiteX70" fmla="*/ 760021 w 1270660"/>
              <a:gd name="connsiteY70" fmla="*/ 1615044 h 2861953"/>
              <a:gd name="connsiteX71" fmla="*/ 783772 w 1270660"/>
              <a:gd name="connsiteY71" fmla="*/ 1745672 h 2861953"/>
              <a:gd name="connsiteX72" fmla="*/ 819398 w 1270660"/>
              <a:gd name="connsiteY72" fmla="*/ 1828800 h 2861953"/>
              <a:gd name="connsiteX73" fmla="*/ 819398 w 1270660"/>
              <a:gd name="connsiteY73" fmla="*/ 2054431 h 2861953"/>
              <a:gd name="connsiteX74" fmla="*/ 795647 w 1270660"/>
              <a:gd name="connsiteY74" fmla="*/ 2125683 h 2861953"/>
              <a:gd name="connsiteX75" fmla="*/ 771897 w 1270660"/>
              <a:gd name="connsiteY75" fmla="*/ 2220685 h 2861953"/>
              <a:gd name="connsiteX76" fmla="*/ 760021 w 1270660"/>
              <a:gd name="connsiteY76" fmla="*/ 2291937 h 2861953"/>
              <a:gd name="connsiteX77" fmla="*/ 736271 w 1270660"/>
              <a:gd name="connsiteY77" fmla="*/ 2363189 h 2861953"/>
              <a:gd name="connsiteX78" fmla="*/ 748146 w 1270660"/>
              <a:gd name="connsiteY78" fmla="*/ 2493818 h 2861953"/>
              <a:gd name="connsiteX79" fmla="*/ 783772 w 1270660"/>
              <a:gd name="connsiteY79" fmla="*/ 2529444 h 2861953"/>
              <a:gd name="connsiteX80" fmla="*/ 807523 w 1270660"/>
              <a:gd name="connsiteY80" fmla="*/ 2565070 h 2861953"/>
              <a:gd name="connsiteX81" fmla="*/ 855024 w 1270660"/>
              <a:gd name="connsiteY81" fmla="*/ 2588820 h 2861953"/>
              <a:gd name="connsiteX82" fmla="*/ 890650 w 1270660"/>
              <a:gd name="connsiteY82" fmla="*/ 2612571 h 2861953"/>
              <a:gd name="connsiteX83" fmla="*/ 973777 w 1270660"/>
              <a:gd name="connsiteY83" fmla="*/ 2719449 h 2861953"/>
              <a:gd name="connsiteX84" fmla="*/ 1045029 w 1270660"/>
              <a:gd name="connsiteY84" fmla="*/ 2778826 h 2861953"/>
              <a:gd name="connsiteX85" fmla="*/ 1068780 w 1270660"/>
              <a:gd name="connsiteY85" fmla="*/ 2814452 h 2861953"/>
              <a:gd name="connsiteX86" fmla="*/ 1246910 w 1270660"/>
              <a:gd name="connsiteY86" fmla="*/ 2802576 h 2861953"/>
              <a:gd name="connsiteX87" fmla="*/ 1270660 w 1270660"/>
              <a:gd name="connsiteY87" fmla="*/ 2766950 h 286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70660" h="2861953">
                <a:moveTo>
                  <a:pt x="1199408" y="2861953"/>
                </a:moveTo>
                <a:cubicBezTo>
                  <a:pt x="1195450" y="2826327"/>
                  <a:pt x="1195309" y="2790067"/>
                  <a:pt x="1187533" y="2755075"/>
                </a:cubicBezTo>
                <a:cubicBezTo>
                  <a:pt x="1179387" y="2718416"/>
                  <a:pt x="1159272" y="2685021"/>
                  <a:pt x="1151907" y="2648197"/>
                </a:cubicBezTo>
                <a:cubicBezTo>
                  <a:pt x="1137577" y="2576545"/>
                  <a:pt x="1146415" y="2607968"/>
                  <a:pt x="1128156" y="2553194"/>
                </a:cubicBezTo>
                <a:cubicBezTo>
                  <a:pt x="1124198" y="2529443"/>
                  <a:pt x="1123200" y="2505005"/>
                  <a:pt x="1116281" y="2481942"/>
                </a:cubicBezTo>
                <a:cubicBezTo>
                  <a:pt x="1111194" y="2464986"/>
                  <a:pt x="1099503" y="2450712"/>
                  <a:pt x="1092530" y="2434441"/>
                </a:cubicBezTo>
                <a:cubicBezTo>
                  <a:pt x="1087599" y="2422935"/>
                  <a:pt x="1084094" y="2410851"/>
                  <a:pt x="1080655" y="2398815"/>
                </a:cubicBezTo>
                <a:cubicBezTo>
                  <a:pt x="1076171" y="2383122"/>
                  <a:pt x="1071981" y="2367318"/>
                  <a:pt x="1068780" y="2351314"/>
                </a:cubicBezTo>
                <a:cubicBezTo>
                  <a:pt x="1060012" y="2307472"/>
                  <a:pt x="1058819" y="2273930"/>
                  <a:pt x="1045029" y="2232561"/>
                </a:cubicBezTo>
                <a:cubicBezTo>
                  <a:pt x="1017412" y="2149711"/>
                  <a:pt x="1028562" y="2198095"/>
                  <a:pt x="997528" y="2125683"/>
                </a:cubicBezTo>
                <a:cubicBezTo>
                  <a:pt x="981238" y="2087674"/>
                  <a:pt x="984931" y="2075299"/>
                  <a:pt x="973777" y="2030680"/>
                </a:cubicBezTo>
                <a:cubicBezTo>
                  <a:pt x="970741" y="2018536"/>
                  <a:pt x="964938" y="2007198"/>
                  <a:pt x="961902" y="1995054"/>
                </a:cubicBezTo>
                <a:cubicBezTo>
                  <a:pt x="957007" y="1975472"/>
                  <a:pt x="955337" y="1955150"/>
                  <a:pt x="950026" y="1935677"/>
                </a:cubicBezTo>
                <a:cubicBezTo>
                  <a:pt x="943439" y="1911524"/>
                  <a:pt x="931186" y="1888975"/>
                  <a:pt x="926276" y="1864426"/>
                </a:cubicBezTo>
                <a:cubicBezTo>
                  <a:pt x="918359" y="1824841"/>
                  <a:pt x="909161" y="1785491"/>
                  <a:pt x="902525" y="1745672"/>
                </a:cubicBezTo>
                <a:cubicBezTo>
                  <a:pt x="899845" y="1729591"/>
                  <a:pt x="888439" y="1649470"/>
                  <a:pt x="878774" y="1626919"/>
                </a:cubicBezTo>
                <a:cubicBezTo>
                  <a:pt x="873152" y="1613801"/>
                  <a:pt x="860820" y="1604335"/>
                  <a:pt x="855024" y="1591293"/>
                </a:cubicBezTo>
                <a:cubicBezTo>
                  <a:pt x="844856" y="1568415"/>
                  <a:pt x="839190" y="1543792"/>
                  <a:pt x="831273" y="1520041"/>
                </a:cubicBezTo>
                <a:cubicBezTo>
                  <a:pt x="827315" y="1508166"/>
                  <a:pt x="822434" y="1496559"/>
                  <a:pt x="819398" y="1484415"/>
                </a:cubicBezTo>
                <a:cubicBezTo>
                  <a:pt x="815592" y="1469189"/>
                  <a:pt x="804167" y="1418329"/>
                  <a:pt x="795647" y="1401288"/>
                </a:cubicBezTo>
                <a:cubicBezTo>
                  <a:pt x="789264" y="1388523"/>
                  <a:pt x="779814" y="1377537"/>
                  <a:pt x="771897" y="1365662"/>
                </a:cubicBezTo>
                <a:cubicBezTo>
                  <a:pt x="763980" y="1337953"/>
                  <a:pt x="758849" y="1309292"/>
                  <a:pt x="748146" y="1282535"/>
                </a:cubicBezTo>
                <a:cubicBezTo>
                  <a:pt x="742845" y="1269283"/>
                  <a:pt x="728908" y="1260449"/>
                  <a:pt x="724395" y="1246909"/>
                </a:cubicBezTo>
                <a:cubicBezTo>
                  <a:pt x="712854" y="1212287"/>
                  <a:pt x="708851" y="1175591"/>
                  <a:pt x="700645" y="1140031"/>
                </a:cubicBezTo>
                <a:cubicBezTo>
                  <a:pt x="696975" y="1124128"/>
                  <a:pt x="693253" y="1108222"/>
                  <a:pt x="688769" y="1092529"/>
                </a:cubicBezTo>
                <a:cubicBezTo>
                  <a:pt x="668932" y="1023102"/>
                  <a:pt x="683581" y="1092930"/>
                  <a:pt x="665019" y="1009402"/>
                </a:cubicBezTo>
                <a:cubicBezTo>
                  <a:pt x="642641" y="908703"/>
                  <a:pt x="666461" y="989979"/>
                  <a:pt x="629393" y="878774"/>
                </a:cubicBezTo>
                <a:lnTo>
                  <a:pt x="617517" y="843148"/>
                </a:lnTo>
                <a:cubicBezTo>
                  <a:pt x="613559" y="831273"/>
                  <a:pt x="612586" y="817937"/>
                  <a:pt x="605642" y="807522"/>
                </a:cubicBezTo>
                <a:cubicBezTo>
                  <a:pt x="581786" y="771739"/>
                  <a:pt x="576224" y="766587"/>
                  <a:pt x="558141" y="724394"/>
                </a:cubicBezTo>
                <a:cubicBezTo>
                  <a:pt x="553210" y="712888"/>
                  <a:pt x="552344" y="699710"/>
                  <a:pt x="546265" y="688768"/>
                </a:cubicBezTo>
                <a:cubicBezTo>
                  <a:pt x="532402" y="663815"/>
                  <a:pt x="518948" y="637700"/>
                  <a:pt x="498764" y="617516"/>
                </a:cubicBezTo>
                <a:cubicBezTo>
                  <a:pt x="455608" y="574360"/>
                  <a:pt x="465595" y="587706"/>
                  <a:pt x="427512" y="534389"/>
                </a:cubicBezTo>
                <a:cubicBezTo>
                  <a:pt x="419216" y="522775"/>
                  <a:pt x="410145" y="511528"/>
                  <a:pt x="403762" y="498763"/>
                </a:cubicBezTo>
                <a:cubicBezTo>
                  <a:pt x="363363" y="417966"/>
                  <a:pt x="429904" y="514464"/>
                  <a:pt x="368136" y="415636"/>
                </a:cubicBezTo>
                <a:cubicBezTo>
                  <a:pt x="357646" y="398852"/>
                  <a:pt x="344014" y="384240"/>
                  <a:pt x="332510" y="368135"/>
                </a:cubicBezTo>
                <a:cubicBezTo>
                  <a:pt x="324214" y="356521"/>
                  <a:pt x="318851" y="342601"/>
                  <a:pt x="308759" y="332509"/>
                </a:cubicBezTo>
                <a:cubicBezTo>
                  <a:pt x="298667" y="322417"/>
                  <a:pt x="283225" y="318850"/>
                  <a:pt x="273133" y="308758"/>
                </a:cubicBezTo>
                <a:cubicBezTo>
                  <a:pt x="259138" y="294763"/>
                  <a:pt x="252300" y="274406"/>
                  <a:pt x="237507" y="261257"/>
                </a:cubicBezTo>
                <a:cubicBezTo>
                  <a:pt x="216172" y="242293"/>
                  <a:pt x="190006" y="229589"/>
                  <a:pt x="166255" y="213755"/>
                </a:cubicBezTo>
                <a:lnTo>
                  <a:pt x="130629" y="190005"/>
                </a:lnTo>
                <a:lnTo>
                  <a:pt x="83128" y="118753"/>
                </a:lnTo>
                <a:lnTo>
                  <a:pt x="59377" y="83127"/>
                </a:lnTo>
                <a:cubicBezTo>
                  <a:pt x="55419" y="71252"/>
                  <a:pt x="53100" y="58697"/>
                  <a:pt x="47502" y="47501"/>
                </a:cubicBezTo>
                <a:cubicBezTo>
                  <a:pt x="41119" y="34735"/>
                  <a:pt x="20289" y="25721"/>
                  <a:pt x="23751" y="11875"/>
                </a:cubicBezTo>
                <a:cubicBezTo>
                  <a:pt x="26787" y="-269"/>
                  <a:pt x="47502" y="3958"/>
                  <a:pt x="59377" y="0"/>
                </a:cubicBezTo>
                <a:cubicBezTo>
                  <a:pt x="63335" y="15834"/>
                  <a:pt x="71252" y="31180"/>
                  <a:pt x="71252" y="47501"/>
                </a:cubicBezTo>
                <a:cubicBezTo>
                  <a:pt x="71252" y="180244"/>
                  <a:pt x="66082" y="115685"/>
                  <a:pt x="47502" y="190005"/>
                </a:cubicBezTo>
                <a:cubicBezTo>
                  <a:pt x="24481" y="282086"/>
                  <a:pt x="51382" y="217868"/>
                  <a:pt x="11876" y="296883"/>
                </a:cubicBezTo>
                <a:cubicBezTo>
                  <a:pt x="7917" y="320634"/>
                  <a:pt x="0" y="344057"/>
                  <a:pt x="0" y="368135"/>
                </a:cubicBezTo>
                <a:cubicBezTo>
                  <a:pt x="0" y="403980"/>
                  <a:pt x="541" y="441007"/>
                  <a:pt x="11876" y="475013"/>
                </a:cubicBezTo>
                <a:cubicBezTo>
                  <a:pt x="17187" y="490945"/>
                  <a:pt x="34600" y="499888"/>
                  <a:pt x="47502" y="510639"/>
                </a:cubicBezTo>
                <a:cubicBezTo>
                  <a:pt x="58466" y="519776"/>
                  <a:pt x="71514" y="526093"/>
                  <a:pt x="83128" y="534389"/>
                </a:cubicBezTo>
                <a:cubicBezTo>
                  <a:pt x="106778" y="551282"/>
                  <a:pt x="148273" y="580466"/>
                  <a:pt x="166255" y="605641"/>
                </a:cubicBezTo>
                <a:cubicBezTo>
                  <a:pt x="176545" y="620046"/>
                  <a:pt x="181223" y="637772"/>
                  <a:pt x="190006" y="653142"/>
                </a:cubicBezTo>
                <a:cubicBezTo>
                  <a:pt x="218568" y="703126"/>
                  <a:pt x="213584" y="676463"/>
                  <a:pt x="237507" y="736270"/>
                </a:cubicBezTo>
                <a:cubicBezTo>
                  <a:pt x="276256" y="833141"/>
                  <a:pt x="237057" y="783321"/>
                  <a:pt x="296884" y="843148"/>
                </a:cubicBezTo>
                <a:cubicBezTo>
                  <a:pt x="300842" y="858982"/>
                  <a:pt x="302330" y="875648"/>
                  <a:pt x="308759" y="890649"/>
                </a:cubicBezTo>
                <a:cubicBezTo>
                  <a:pt x="314381" y="903767"/>
                  <a:pt x="325429" y="913883"/>
                  <a:pt x="332510" y="926275"/>
                </a:cubicBezTo>
                <a:cubicBezTo>
                  <a:pt x="341293" y="941645"/>
                  <a:pt x="349685" y="957340"/>
                  <a:pt x="356260" y="973776"/>
                </a:cubicBezTo>
                <a:cubicBezTo>
                  <a:pt x="398655" y="1079763"/>
                  <a:pt x="358068" y="1012114"/>
                  <a:pt x="403762" y="1080654"/>
                </a:cubicBezTo>
                <a:cubicBezTo>
                  <a:pt x="424631" y="1143264"/>
                  <a:pt x="401844" y="1092602"/>
                  <a:pt x="451263" y="1151906"/>
                </a:cubicBezTo>
                <a:cubicBezTo>
                  <a:pt x="460400" y="1162870"/>
                  <a:pt x="465876" y="1176568"/>
                  <a:pt x="475013" y="1187532"/>
                </a:cubicBezTo>
                <a:cubicBezTo>
                  <a:pt x="485764" y="1200434"/>
                  <a:pt x="500877" y="1209492"/>
                  <a:pt x="510639" y="1223158"/>
                </a:cubicBezTo>
                <a:cubicBezTo>
                  <a:pt x="520929" y="1237563"/>
                  <a:pt x="525008" y="1255647"/>
                  <a:pt x="534390" y="1270659"/>
                </a:cubicBezTo>
                <a:cubicBezTo>
                  <a:pt x="544880" y="1287443"/>
                  <a:pt x="558512" y="1302055"/>
                  <a:pt x="570016" y="1318161"/>
                </a:cubicBezTo>
                <a:cubicBezTo>
                  <a:pt x="578312" y="1329775"/>
                  <a:pt x="584166" y="1343226"/>
                  <a:pt x="593767" y="1353787"/>
                </a:cubicBezTo>
                <a:cubicBezTo>
                  <a:pt x="623892" y="1386925"/>
                  <a:pt x="657102" y="1417122"/>
                  <a:pt x="688769" y="1448789"/>
                </a:cubicBezTo>
                <a:lnTo>
                  <a:pt x="724395" y="1484415"/>
                </a:lnTo>
                <a:cubicBezTo>
                  <a:pt x="732312" y="1508166"/>
                  <a:pt x="743236" y="1531118"/>
                  <a:pt x="748146" y="1555667"/>
                </a:cubicBezTo>
                <a:cubicBezTo>
                  <a:pt x="752104" y="1575459"/>
                  <a:pt x="756410" y="1595185"/>
                  <a:pt x="760021" y="1615044"/>
                </a:cubicBezTo>
                <a:cubicBezTo>
                  <a:pt x="767077" y="1653852"/>
                  <a:pt x="773997" y="1706571"/>
                  <a:pt x="783772" y="1745672"/>
                </a:cubicBezTo>
                <a:cubicBezTo>
                  <a:pt x="792509" y="1780620"/>
                  <a:pt x="802404" y="1794812"/>
                  <a:pt x="819398" y="1828800"/>
                </a:cubicBezTo>
                <a:cubicBezTo>
                  <a:pt x="834165" y="1932174"/>
                  <a:pt x="840151" y="1929911"/>
                  <a:pt x="819398" y="2054431"/>
                </a:cubicBezTo>
                <a:cubicBezTo>
                  <a:pt x="815282" y="2079126"/>
                  <a:pt x="801719" y="2101395"/>
                  <a:pt x="795647" y="2125683"/>
                </a:cubicBezTo>
                <a:cubicBezTo>
                  <a:pt x="787730" y="2157350"/>
                  <a:pt x="777264" y="2188487"/>
                  <a:pt x="771897" y="2220685"/>
                </a:cubicBezTo>
                <a:cubicBezTo>
                  <a:pt x="767938" y="2244436"/>
                  <a:pt x="765861" y="2268578"/>
                  <a:pt x="760021" y="2291937"/>
                </a:cubicBezTo>
                <a:cubicBezTo>
                  <a:pt x="753949" y="2316225"/>
                  <a:pt x="736271" y="2363189"/>
                  <a:pt x="736271" y="2363189"/>
                </a:cubicBezTo>
                <a:cubicBezTo>
                  <a:pt x="740229" y="2406732"/>
                  <a:pt x="736135" y="2451778"/>
                  <a:pt x="748146" y="2493818"/>
                </a:cubicBezTo>
                <a:cubicBezTo>
                  <a:pt x="752760" y="2509966"/>
                  <a:pt x="773021" y="2516542"/>
                  <a:pt x="783772" y="2529444"/>
                </a:cubicBezTo>
                <a:cubicBezTo>
                  <a:pt x="792909" y="2540408"/>
                  <a:pt x="796559" y="2555933"/>
                  <a:pt x="807523" y="2565070"/>
                </a:cubicBezTo>
                <a:cubicBezTo>
                  <a:pt x="821123" y="2576403"/>
                  <a:pt x="839654" y="2580037"/>
                  <a:pt x="855024" y="2588820"/>
                </a:cubicBezTo>
                <a:cubicBezTo>
                  <a:pt x="867416" y="2595901"/>
                  <a:pt x="878775" y="2604654"/>
                  <a:pt x="890650" y="2612571"/>
                </a:cubicBezTo>
                <a:cubicBezTo>
                  <a:pt x="913146" y="2680062"/>
                  <a:pt x="893674" y="2639346"/>
                  <a:pt x="973777" y="2719449"/>
                </a:cubicBezTo>
                <a:cubicBezTo>
                  <a:pt x="1019495" y="2765167"/>
                  <a:pt x="995429" y="2745759"/>
                  <a:pt x="1045029" y="2778826"/>
                </a:cubicBezTo>
                <a:cubicBezTo>
                  <a:pt x="1052946" y="2790701"/>
                  <a:pt x="1057635" y="2805536"/>
                  <a:pt x="1068780" y="2814452"/>
                </a:cubicBezTo>
                <a:cubicBezTo>
                  <a:pt x="1110837" y="2848097"/>
                  <a:pt x="1243073" y="2803216"/>
                  <a:pt x="1246910" y="2802576"/>
                </a:cubicBezTo>
                <a:lnTo>
                  <a:pt x="1270660" y="2766950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ostoručno 20"/>
          <p:cNvSpPr/>
          <p:nvPr/>
        </p:nvSpPr>
        <p:spPr>
          <a:xfrm>
            <a:off x="1911927" y="1306286"/>
            <a:ext cx="1056904" cy="2683823"/>
          </a:xfrm>
          <a:custGeom>
            <a:avLst/>
            <a:gdLst>
              <a:gd name="connsiteX0" fmla="*/ 1045029 w 1056904"/>
              <a:gd name="connsiteY0" fmla="*/ 2553195 h 2683823"/>
              <a:gd name="connsiteX1" fmla="*/ 985652 w 1056904"/>
              <a:gd name="connsiteY1" fmla="*/ 2493818 h 2683823"/>
              <a:gd name="connsiteX2" fmla="*/ 950026 w 1056904"/>
              <a:gd name="connsiteY2" fmla="*/ 2422566 h 2683823"/>
              <a:gd name="connsiteX3" fmla="*/ 926276 w 1056904"/>
              <a:gd name="connsiteY3" fmla="*/ 2386940 h 2683823"/>
              <a:gd name="connsiteX4" fmla="*/ 890650 w 1056904"/>
              <a:gd name="connsiteY4" fmla="*/ 2327563 h 2683823"/>
              <a:gd name="connsiteX5" fmla="*/ 819398 w 1056904"/>
              <a:gd name="connsiteY5" fmla="*/ 2220685 h 2683823"/>
              <a:gd name="connsiteX6" fmla="*/ 748146 w 1056904"/>
              <a:gd name="connsiteY6" fmla="*/ 2101932 h 2683823"/>
              <a:gd name="connsiteX7" fmla="*/ 724395 w 1056904"/>
              <a:gd name="connsiteY7" fmla="*/ 2066306 h 2683823"/>
              <a:gd name="connsiteX8" fmla="*/ 700644 w 1056904"/>
              <a:gd name="connsiteY8" fmla="*/ 2030680 h 2683823"/>
              <a:gd name="connsiteX9" fmla="*/ 688769 w 1056904"/>
              <a:gd name="connsiteY9" fmla="*/ 1983179 h 2683823"/>
              <a:gd name="connsiteX10" fmla="*/ 665018 w 1056904"/>
              <a:gd name="connsiteY10" fmla="*/ 1947553 h 2683823"/>
              <a:gd name="connsiteX11" fmla="*/ 641268 w 1056904"/>
              <a:gd name="connsiteY11" fmla="*/ 1401288 h 2683823"/>
              <a:gd name="connsiteX12" fmla="*/ 629392 w 1056904"/>
              <a:gd name="connsiteY12" fmla="*/ 1318161 h 2683823"/>
              <a:gd name="connsiteX13" fmla="*/ 617517 w 1056904"/>
              <a:gd name="connsiteY13" fmla="*/ 1258784 h 2683823"/>
              <a:gd name="connsiteX14" fmla="*/ 605642 w 1056904"/>
              <a:gd name="connsiteY14" fmla="*/ 1175657 h 2683823"/>
              <a:gd name="connsiteX15" fmla="*/ 593767 w 1056904"/>
              <a:gd name="connsiteY15" fmla="*/ 1140031 h 2683823"/>
              <a:gd name="connsiteX16" fmla="*/ 570016 w 1056904"/>
              <a:gd name="connsiteY16" fmla="*/ 997527 h 2683823"/>
              <a:gd name="connsiteX17" fmla="*/ 534390 w 1056904"/>
              <a:gd name="connsiteY17" fmla="*/ 878774 h 2683823"/>
              <a:gd name="connsiteX18" fmla="*/ 475013 w 1056904"/>
              <a:gd name="connsiteY18" fmla="*/ 748145 h 2683823"/>
              <a:gd name="connsiteX19" fmla="*/ 427512 w 1056904"/>
              <a:gd name="connsiteY19" fmla="*/ 688769 h 2683823"/>
              <a:gd name="connsiteX20" fmla="*/ 368135 w 1056904"/>
              <a:gd name="connsiteY20" fmla="*/ 593766 h 2683823"/>
              <a:gd name="connsiteX21" fmla="*/ 320634 w 1056904"/>
              <a:gd name="connsiteY21" fmla="*/ 546265 h 2683823"/>
              <a:gd name="connsiteX22" fmla="*/ 308759 w 1056904"/>
              <a:gd name="connsiteY22" fmla="*/ 510639 h 2683823"/>
              <a:gd name="connsiteX23" fmla="*/ 261257 w 1056904"/>
              <a:gd name="connsiteY23" fmla="*/ 439387 h 2683823"/>
              <a:gd name="connsiteX24" fmla="*/ 225631 w 1056904"/>
              <a:gd name="connsiteY24" fmla="*/ 368135 h 2683823"/>
              <a:gd name="connsiteX25" fmla="*/ 213756 w 1056904"/>
              <a:gd name="connsiteY25" fmla="*/ 332509 h 2683823"/>
              <a:gd name="connsiteX26" fmla="*/ 166255 w 1056904"/>
              <a:gd name="connsiteY26" fmla="*/ 261257 h 2683823"/>
              <a:gd name="connsiteX27" fmla="*/ 142504 w 1056904"/>
              <a:gd name="connsiteY27" fmla="*/ 225631 h 2683823"/>
              <a:gd name="connsiteX28" fmla="*/ 106878 w 1056904"/>
              <a:gd name="connsiteY28" fmla="*/ 71252 h 2683823"/>
              <a:gd name="connsiteX29" fmla="*/ 83128 w 1056904"/>
              <a:gd name="connsiteY29" fmla="*/ 0 h 2683823"/>
              <a:gd name="connsiteX30" fmla="*/ 47502 w 1056904"/>
              <a:gd name="connsiteY30" fmla="*/ 11875 h 2683823"/>
              <a:gd name="connsiteX31" fmla="*/ 35626 w 1056904"/>
              <a:gd name="connsiteY31" fmla="*/ 47501 h 2683823"/>
              <a:gd name="connsiteX32" fmla="*/ 0 w 1056904"/>
              <a:gd name="connsiteY32" fmla="*/ 118753 h 2683823"/>
              <a:gd name="connsiteX33" fmla="*/ 23751 w 1056904"/>
              <a:gd name="connsiteY33" fmla="*/ 237506 h 2683823"/>
              <a:gd name="connsiteX34" fmla="*/ 47502 w 1056904"/>
              <a:gd name="connsiteY34" fmla="*/ 273132 h 2683823"/>
              <a:gd name="connsiteX35" fmla="*/ 71252 w 1056904"/>
              <a:gd name="connsiteY35" fmla="*/ 380010 h 2683823"/>
              <a:gd name="connsiteX36" fmla="*/ 83128 w 1056904"/>
              <a:gd name="connsiteY36" fmla="*/ 415636 h 2683823"/>
              <a:gd name="connsiteX37" fmla="*/ 106878 w 1056904"/>
              <a:gd name="connsiteY37" fmla="*/ 534389 h 2683823"/>
              <a:gd name="connsiteX38" fmla="*/ 118754 w 1056904"/>
              <a:gd name="connsiteY38" fmla="*/ 570015 h 2683823"/>
              <a:gd name="connsiteX39" fmla="*/ 142504 w 1056904"/>
              <a:gd name="connsiteY39" fmla="*/ 605641 h 2683823"/>
              <a:gd name="connsiteX40" fmla="*/ 178130 w 1056904"/>
              <a:gd name="connsiteY40" fmla="*/ 712519 h 2683823"/>
              <a:gd name="connsiteX41" fmla="*/ 201881 w 1056904"/>
              <a:gd name="connsiteY41" fmla="*/ 783771 h 2683823"/>
              <a:gd name="connsiteX42" fmla="*/ 261257 w 1056904"/>
              <a:gd name="connsiteY42" fmla="*/ 855023 h 2683823"/>
              <a:gd name="connsiteX43" fmla="*/ 285008 w 1056904"/>
              <a:gd name="connsiteY43" fmla="*/ 926275 h 2683823"/>
              <a:gd name="connsiteX44" fmla="*/ 308759 w 1056904"/>
              <a:gd name="connsiteY44" fmla="*/ 1033153 h 2683823"/>
              <a:gd name="connsiteX45" fmla="*/ 332509 w 1056904"/>
              <a:gd name="connsiteY45" fmla="*/ 1140031 h 2683823"/>
              <a:gd name="connsiteX46" fmla="*/ 356260 w 1056904"/>
              <a:gd name="connsiteY46" fmla="*/ 1175657 h 2683823"/>
              <a:gd name="connsiteX47" fmla="*/ 368135 w 1056904"/>
              <a:gd name="connsiteY47" fmla="*/ 1211283 h 2683823"/>
              <a:gd name="connsiteX48" fmla="*/ 427512 w 1056904"/>
              <a:gd name="connsiteY48" fmla="*/ 1282535 h 2683823"/>
              <a:gd name="connsiteX49" fmla="*/ 463138 w 1056904"/>
              <a:gd name="connsiteY49" fmla="*/ 1306285 h 2683823"/>
              <a:gd name="connsiteX50" fmla="*/ 510639 w 1056904"/>
              <a:gd name="connsiteY50" fmla="*/ 1377537 h 2683823"/>
              <a:gd name="connsiteX51" fmla="*/ 534390 w 1056904"/>
              <a:gd name="connsiteY51" fmla="*/ 1448789 h 2683823"/>
              <a:gd name="connsiteX52" fmla="*/ 546265 w 1056904"/>
              <a:gd name="connsiteY52" fmla="*/ 1484415 h 2683823"/>
              <a:gd name="connsiteX53" fmla="*/ 570016 w 1056904"/>
              <a:gd name="connsiteY53" fmla="*/ 1567543 h 2683823"/>
              <a:gd name="connsiteX54" fmla="*/ 546265 w 1056904"/>
              <a:gd name="connsiteY54" fmla="*/ 2149433 h 2683823"/>
              <a:gd name="connsiteX55" fmla="*/ 570016 w 1056904"/>
              <a:gd name="connsiteY55" fmla="*/ 2315688 h 2683823"/>
              <a:gd name="connsiteX56" fmla="*/ 593767 w 1056904"/>
              <a:gd name="connsiteY56" fmla="*/ 2363189 h 2683823"/>
              <a:gd name="connsiteX57" fmla="*/ 641268 w 1056904"/>
              <a:gd name="connsiteY57" fmla="*/ 2446317 h 2683823"/>
              <a:gd name="connsiteX58" fmla="*/ 653143 w 1056904"/>
              <a:gd name="connsiteY58" fmla="*/ 2481943 h 2683823"/>
              <a:gd name="connsiteX59" fmla="*/ 676894 w 1056904"/>
              <a:gd name="connsiteY59" fmla="*/ 2517569 h 2683823"/>
              <a:gd name="connsiteX60" fmla="*/ 712520 w 1056904"/>
              <a:gd name="connsiteY60" fmla="*/ 2588820 h 2683823"/>
              <a:gd name="connsiteX61" fmla="*/ 760021 w 1056904"/>
              <a:gd name="connsiteY61" fmla="*/ 2612571 h 2683823"/>
              <a:gd name="connsiteX62" fmla="*/ 855024 w 1056904"/>
              <a:gd name="connsiteY62" fmla="*/ 2671948 h 2683823"/>
              <a:gd name="connsiteX63" fmla="*/ 890650 w 1056904"/>
              <a:gd name="connsiteY63" fmla="*/ 2683823 h 2683823"/>
              <a:gd name="connsiteX64" fmla="*/ 938151 w 1056904"/>
              <a:gd name="connsiteY64" fmla="*/ 2636322 h 2683823"/>
              <a:gd name="connsiteX65" fmla="*/ 961902 w 1056904"/>
              <a:gd name="connsiteY65" fmla="*/ 2600696 h 2683823"/>
              <a:gd name="connsiteX66" fmla="*/ 997528 w 1056904"/>
              <a:gd name="connsiteY66" fmla="*/ 2588820 h 2683823"/>
              <a:gd name="connsiteX67" fmla="*/ 1033154 w 1056904"/>
              <a:gd name="connsiteY67" fmla="*/ 2565070 h 2683823"/>
              <a:gd name="connsiteX68" fmla="*/ 1045029 w 1056904"/>
              <a:gd name="connsiteY68" fmla="*/ 2505693 h 2683823"/>
              <a:gd name="connsiteX69" fmla="*/ 1056904 w 1056904"/>
              <a:gd name="connsiteY69" fmla="*/ 2470067 h 2683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56904" h="2683823">
                <a:moveTo>
                  <a:pt x="1045029" y="2553195"/>
                </a:moveTo>
                <a:cubicBezTo>
                  <a:pt x="1025237" y="2533403"/>
                  <a:pt x="1004084" y="2514883"/>
                  <a:pt x="985652" y="2493818"/>
                </a:cubicBezTo>
                <a:cubicBezTo>
                  <a:pt x="945951" y="2448445"/>
                  <a:pt x="974316" y="2471145"/>
                  <a:pt x="950026" y="2422566"/>
                </a:cubicBezTo>
                <a:cubicBezTo>
                  <a:pt x="943643" y="2409801"/>
                  <a:pt x="933840" y="2399043"/>
                  <a:pt x="926276" y="2386940"/>
                </a:cubicBezTo>
                <a:cubicBezTo>
                  <a:pt x="914043" y="2367367"/>
                  <a:pt x="903453" y="2346768"/>
                  <a:pt x="890650" y="2327563"/>
                </a:cubicBezTo>
                <a:cubicBezTo>
                  <a:pt x="831142" y="2238302"/>
                  <a:pt x="876907" y="2324200"/>
                  <a:pt x="819398" y="2220685"/>
                </a:cubicBezTo>
                <a:cubicBezTo>
                  <a:pt x="758541" y="2111143"/>
                  <a:pt x="844714" y="2246784"/>
                  <a:pt x="748146" y="2101932"/>
                </a:cubicBezTo>
                <a:lnTo>
                  <a:pt x="724395" y="2066306"/>
                </a:lnTo>
                <a:lnTo>
                  <a:pt x="700644" y="2030680"/>
                </a:lnTo>
                <a:cubicBezTo>
                  <a:pt x="696686" y="2014846"/>
                  <a:pt x="695198" y="1998180"/>
                  <a:pt x="688769" y="1983179"/>
                </a:cubicBezTo>
                <a:cubicBezTo>
                  <a:pt x="683147" y="1970061"/>
                  <a:pt x="665947" y="1961795"/>
                  <a:pt x="665018" y="1947553"/>
                </a:cubicBezTo>
                <a:cubicBezTo>
                  <a:pt x="625559" y="1342519"/>
                  <a:pt x="708989" y="1604456"/>
                  <a:pt x="641268" y="1401288"/>
                </a:cubicBezTo>
                <a:cubicBezTo>
                  <a:pt x="637309" y="1373579"/>
                  <a:pt x="633994" y="1345771"/>
                  <a:pt x="629392" y="1318161"/>
                </a:cubicBezTo>
                <a:cubicBezTo>
                  <a:pt x="626074" y="1298251"/>
                  <a:pt x="620835" y="1278694"/>
                  <a:pt x="617517" y="1258784"/>
                </a:cubicBezTo>
                <a:cubicBezTo>
                  <a:pt x="612916" y="1231175"/>
                  <a:pt x="611131" y="1203104"/>
                  <a:pt x="605642" y="1175657"/>
                </a:cubicBezTo>
                <a:cubicBezTo>
                  <a:pt x="603187" y="1163382"/>
                  <a:pt x="596222" y="1152306"/>
                  <a:pt x="593767" y="1140031"/>
                </a:cubicBezTo>
                <a:cubicBezTo>
                  <a:pt x="584323" y="1092810"/>
                  <a:pt x="581695" y="1044246"/>
                  <a:pt x="570016" y="997527"/>
                </a:cubicBezTo>
                <a:cubicBezTo>
                  <a:pt x="552068" y="925735"/>
                  <a:pt x="563303" y="965514"/>
                  <a:pt x="534390" y="878774"/>
                </a:cubicBezTo>
                <a:cubicBezTo>
                  <a:pt x="519364" y="833695"/>
                  <a:pt x="505360" y="786078"/>
                  <a:pt x="475013" y="748145"/>
                </a:cubicBezTo>
                <a:cubicBezTo>
                  <a:pt x="459179" y="728353"/>
                  <a:pt x="442047" y="709533"/>
                  <a:pt x="427512" y="688769"/>
                </a:cubicBezTo>
                <a:cubicBezTo>
                  <a:pt x="420713" y="679057"/>
                  <a:pt x="382324" y="610319"/>
                  <a:pt x="368135" y="593766"/>
                </a:cubicBezTo>
                <a:cubicBezTo>
                  <a:pt x="353562" y="576765"/>
                  <a:pt x="336468" y="562099"/>
                  <a:pt x="320634" y="546265"/>
                </a:cubicBezTo>
                <a:cubicBezTo>
                  <a:pt x="316676" y="534390"/>
                  <a:pt x="314838" y="521581"/>
                  <a:pt x="308759" y="510639"/>
                </a:cubicBezTo>
                <a:cubicBezTo>
                  <a:pt x="294896" y="485686"/>
                  <a:pt x="261257" y="439387"/>
                  <a:pt x="261257" y="439387"/>
                </a:cubicBezTo>
                <a:cubicBezTo>
                  <a:pt x="231409" y="349840"/>
                  <a:pt x="271672" y="460218"/>
                  <a:pt x="225631" y="368135"/>
                </a:cubicBezTo>
                <a:cubicBezTo>
                  <a:pt x="220033" y="356939"/>
                  <a:pt x="219835" y="343451"/>
                  <a:pt x="213756" y="332509"/>
                </a:cubicBezTo>
                <a:cubicBezTo>
                  <a:pt x="199894" y="307556"/>
                  <a:pt x="182089" y="285008"/>
                  <a:pt x="166255" y="261257"/>
                </a:cubicBezTo>
                <a:lnTo>
                  <a:pt x="142504" y="225631"/>
                </a:lnTo>
                <a:cubicBezTo>
                  <a:pt x="82327" y="45095"/>
                  <a:pt x="153126" y="271658"/>
                  <a:pt x="106878" y="71252"/>
                </a:cubicBezTo>
                <a:cubicBezTo>
                  <a:pt x="101249" y="46858"/>
                  <a:pt x="83128" y="0"/>
                  <a:pt x="83128" y="0"/>
                </a:cubicBezTo>
                <a:cubicBezTo>
                  <a:pt x="71253" y="3958"/>
                  <a:pt x="56353" y="3024"/>
                  <a:pt x="47502" y="11875"/>
                </a:cubicBezTo>
                <a:cubicBezTo>
                  <a:pt x="38651" y="20726"/>
                  <a:pt x="41224" y="36305"/>
                  <a:pt x="35626" y="47501"/>
                </a:cubicBezTo>
                <a:cubicBezTo>
                  <a:pt x="-10416" y="139584"/>
                  <a:pt x="29851" y="29206"/>
                  <a:pt x="0" y="118753"/>
                </a:cubicBezTo>
                <a:cubicBezTo>
                  <a:pt x="4376" y="149382"/>
                  <a:pt x="7171" y="204346"/>
                  <a:pt x="23751" y="237506"/>
                </a:cubicBezTo>
                <a:cubicBezTo>
                  <a:pt x="30134" y="250272"/>
                  <a:pt x="39585" y="261257"/>
                  <a:pt x="47502" y="273132"/>
                </a:cubicBezTo>
                <a:cubicBezTo>
                  <a:pt x="74236" y="353337"/>
                  <a:pt x="43383" y="254600"/>
                  <a:pt x="71252" y="380010"/>
                </a:cubicBezTo>
                <a:cubicBezTo>
                  <a:pt x="73968" y="392230"/>
                  <a:pt x="80313" y="403439"/>
                  <a:pt x="83128" y="415636"/>
                </a:cubicBezTo>
                <a:cubicBezTo>
                  <a:pt x="92205" y="454970"/>
                  <a:pt x="94112" y="496093"/>
                  <a:pt x="106878" y="534389"/>
                </a:cubicBezTo>
                <a:cubicBezTo>
                  <a:pt x="110837" y="546264"/>
                  <a:pt x="113156" y="558819"/>
                  <a:pt x="118754" y="570015"/>
                </a:cubicBezTo>
                <a:cubicBezTo>
                  <a:pt x="125137" y="582780"/>
                  <a:pt x="136708" y="592599"/>
                  <a:pt x="142504" y="605641"/>
                </a:cubicBezTo>
                <a:cubicBezTo>
                  <a:pt x="142509" y="605651"/>
                  <a:pt x="172191" y="694700"/>
                  <a:pt x="178130" y="712519"/>
                </a:cubicBezTo>
                <a:lnTo>
                  <a:pt x="201881" y="783771"/>
                </a:lnTo>
                <a:cubicBezTo>
                  <a:pt x="224255" y="806145"/>
                  <a:pt x="248030" y="825262"/>
                  <a:pt x="261257" y="855023"/>
                </a:cubicBezTo>
                <a:cubicBezTo>
                  <a:pt x="271425" y="877901"/>
                  <a:pt x="278936" y="901987"/>
                  <a:pt x="285008" y="926275"/>
                </a:cubicBezTo>
                <a:cubicBezTo>
                  <a:pt x="297713" y="977095"/>
                  <a:pt x="298710" y="977885"/>
                  <a:pt x="308759" y="1033153"/>
                </a:cubicBezTo>
                <a:cubicBezTo>
                  <a:pt x="313971" y="1061820"/>
                  <a:pt x="317554" y="1110120"/>
                  <a:pt x="332509" y="1140031"/>
                </a:cubicBezTo>
                <a:cubicBezTo>
                  <a:pt x="338892" y="1152797"/>
                  <a:pt x="348343" y="1163782"/>
                  <a:pt x="356260" y="1175657"/>
                </a:cubicBezTo>
                <a:cubicBezTo>
                  <a:pt x="360218" y="1187532"/>
                  <a:pt x="362537" y="1200087"/>
                  <a:pt x="368135" y="1211283"/>
                </a:cubicBezTo>
                <a:cubicBezTo>
                  <a:pt x="381479" y="1237971"/>
                  <a:pt x="405001" y="1263776"/>
                  <a:pt x="427512" y="1282535"/>
                </a:cubicBezTo>
                <a:cubicBezTo>
                  <a:pt x="438476" y="1291672"/>
                  <a:pt x="451263" y="1298368"/>
                  <a:pt x="463138" y="1306285"/>
                </a:cubicBezTo>
                <a:cubicBezTo>
                  <a:pt x="478972" y="1330036"/>
                  <a:pt x="501612" y="1350457"/>
                  <a:pt x="510639" y="1377537"/>
                </a:cubicBezTo>
                <a:lnTo>
                  <a:pt x="534390" y="1448789"/>
                </a:lnTo>
                <a:cubicBezTo>
                  <a:pt x="538348" y="1460664"/>
                  <a:pt x="543229" y="1472271"/>
                  <a:pt x="546265" y="1484415"/>
                </a:cubicBezTo>
                <a:cubicBezTo>
                  <a:pt x="561177" y="1544061"/>
                  <a:pt x="552980" y="1516433"/>
                  <a:pt x="570016" y="1567543"/>
                </a:cubicBezTo>
                <a:cubicBezTo>
                  <a:pt x="559571" y="1755559"/>
                  <a:pt x="546265" y="1965164"/>
                  <a:pt x="546265" y="2149433"/>
                </a:cubicBezTo>
                <a:cubicBezTo>
                  <a:pt x="546265" y="2178471"/>
                  <a:pt x="554031" y="2273062"/>
                  <a:pt x="570016" y="2315688"/>
                </a:cubicBezTo>
                <a:cubicBezTo>
                  <a:pt x="576232" y="2332263"/>
                  <a:pt x="585850" y="2347355"/>
                  <a:pt x="593767" y="2363189"/>
                </a:cubicBezTo>
                <a:cubicBezTo>
                  <a:pt x="618882" y="2463655"/>
                  <a:pt x="584668" y="2361417"/>
                  <a:pt x="641268" y="2446317"/>
                </a:cubicBezTo>
                <a:cubicBezTo>
                  <a:pt x="648212" y="2456732"/>
                  <a:pt x="647545" y="2470747"/>
                  <a:pt x="653143" y="2481943"/>
                </a:cubicBezTo>
                <a:cubicBezTo>
                  <a:pt x="659526" y="2494709"/>
                  <a:pt x="668977" y="2505694"/>
                  <a:pt x="676894" y="2517569"/>
                </a:cubicBezTo>
                <a:cubicBezTo>
                  <a:pt x="685000" y="2541887"/>
                  <a:pt x="691269" y="2571111"/>
                  <a:pt x="712520" y="2588820"/>
                </a:cubicBezTo>
                <a:cubicBezTo>
                  <a:pt x="726120" y="2600153"/>
                  <a:pt x="744187" y="2604654"/>
                  <a:pt x="760021" y="2612571"/>
                </a:cubicBezTo>
                <a:cubicBezTo>
                  <a:pt x="797659" y="2669027"/>
                  <a:pt x="770232" y="2643684"/>
                  <a:pt x="855024" y="2671948"/>
                </a:cubicBezTo>
                <a:lnTo>
                  <a:pt x="890650" y="2683823"/>
                </a:lnTo>
                <a:cubicBezTo>
                  <a:pt x="916559" y="2606094"/>
                  <a:pt x="880574" y="2682383"/>
                  <a:pt x="938151" y="2636322"/>
                </a:cubicBezTo>
                <a:cubicBezTo>
                  <a:pt x="949296" y="2627406"/>
                  <a:pt x="950757" y="2609612"/>
                  <a:pt x="961902" y="2600696"/>
                </a:cubicBezTo>
                <a:cubicBezTo>
                  <a:pt x="971677" y="2592876"/>
                  <a:pt x="986332" y="2594418"/>
                  <a:pt x="997528" y="2588820"/>
                </a:cubicBezTo>
                <a:cubicBezTo>
                  <a:pt x="1010293" y="2582437"/>
                  <a:pt x="1021279" y="2572987"/>
                  <a:pt x="1033154" y="2565070"/>
                </a:cubicBezTo>
                <a:cubicBezTo>
                  <a:pt x="1037112" y="2545278"/>
                  <a:pt x="1040134" y="2525275"/>
                  <a:pt x="1045029" y="2505693"/>
                </a:cubicBezTo>
                <a:cubicBezTo>
                  <a:pt x="1048065" y="2493549"/>
                  <a:pt x="1056904" y="2470067"/>
                  <a:pt x="1056904" y="2470067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Prostoručno 21"/>
          <p:cNvSpPr/>
          <p:nvPr/>
        </p:nvSpPr>
        <p:spPr>
          <a:xfrm>
            <a:off x="3309371" y="1983174"/>
            <a:ext cx="1666390" cy="2092513"/>
          </a:xfrm>
          <a:custGeom>
            <a:avLst/>
            <a:gdLst>
              <a:gd name="connsiteX0" fmla="*/ 86972 w 1666390"/>
              <a:gd name="connsiteY0" fmla="*/ 2054436 h 2092513"/>
              <a:gd name="connsiteX1" fmla="*/ 146348 w 1666390"/>
              <a:gd name="connsiteY1" fmla="*/ 2030686 h 2092513"/>
              <a:gd name="connsiteX2" fmla="*/ 253226 w 1666390"/>
              <a:gd name="connsiteY2" fmla="*/ 2006935 h 2092513"/>
              <a:gd name="connsiteX3" fmla="*/ 360104 w 1666390"/>
              <a:gd name="connsiteY3" fmla="*/ 1959434 h 2092513"/>
              <a:gd name="connsiteX4" fmla="*/ 443232 w 1666390"/>
              <a:gd name="connsiteY4" fmla="*/ 1923808 h 2092513"/>
              <a:gd name="connsiteX5" fmla="*/ 526359 w 1666390"/>
              <a:gd name="connsiteY5" fmla="*/ 1864431 h 2092513"/>
              <a:gd name="connsiteX6" fmla="*/ 621361 w 1666390"/>
              <a:gd name="connsiteY6" fmla="*/ 1805055 h 2092513"/>
              <a:gd name="connsiteX7" fmla="*/ 656987 w 1666390"/>
              <a:gd name="connsiteY7" fmla="*/ 1769429 h 2092513"/>
              <a:gd name="connsiteX8" fmla="*/ 716364 w 1666390"/>
              <a:gd name="connsiteY8" fmla="*/ 1733803 h 2092513"/>
              <a:gd name="connsiteX9" fmla="*/ 787616 w 1666390"/>
              <a:gd name="connsiteY9" fmla="*/ 1662551 h 2092513"/>
              <a:gd name="connsiteX10" fmla="*/ 835117 w 1666390"/>
              <a:gd name="connsiteY10" fmla="*/ 1615049 h 2092513"/>
              <a:gd name="connsiteX11" fmla="*/ 882619 w 1666390"/>
              <a:gd name="connsiteY11" fmla="*/ 1555673 h 2092513"/>
              <a:gd name="connsiteX12" fmla="*/ 930120 w 1666390"/>
              <a:gd name="connsiteY12" fmla="*/ 1520047 h 2092513"/>
              <a:gd name="connsiteX13" fmla="*/ 977621 w 1666390"/>
              <a:gd name="connsiteY13" fmla="*/ 1448795 h 2092513"/>
              <a:gd name="connsiteX14" fmla="*/ 1001372 w 1666390"/>
              <a:gd name="connsiteY14" fmla="*/ 1401294 h 2092513"/>
              <a:gd name="connsiteX15" fmla="*/ 1036998 w 1666390"/>
              <a:gd name="connsiteY15" fmla="*/ 1377543 h 2092513"/>
              <a:gd name="connsiteX16" fmla="*/ 1084499 w 1666390"/>
              <a:gd name="connsiteY16" fmla="*/ 1282540 h 2092513"/>
              <a:gd name="connsiteX17" fmla="*/ 1120125 w 1666390"/>
              <a:gd name="connsiteY17" fmla="*/ 1258790 h 2092513"/>
              <a:gd name="connsiteX18" fmla="*/ 1179502 w 1666390"/>
              <a:gd name="connsiteY18" fmla="*/ 1151912 h 2092513"/>
              <a:gd name="connsiteX19" fmla="*/ 1215128 w 1666390"/>
              <a:gd name="connsiteY19" fmla="*/ 1068784 h 2092513"/>
              <a:gd name="connsiteX20" fmla="*/ 1227003 w 1666390"/>
              <a:gd name="connsiteY20" fmla="*/ 831278 h 2092513"/>
              <a:gd name="connsiteX21" fmla="*/ 1238878 w 1666390"/>
              <a:gd name="connsiteY21" fmla="*/ 795652 h 2092513"/>
              <a:gd name="connsiteX22" fmla="*/ 1333881 w 1666390"/>
              <a:gd name="connsiteY22" fmla="*/ 712525 h 2092513"/>
              <a:gd name="connsiteX23" fmla="*/ 1405133 w 1666390"/>
              <a:gd name="connsiteY23" fmla="*/ 688774 h 2092513"/>
              <a:gd name="connsiteX24" fmla="*/ 1512011 w 1666390"/>
              <a:gd name="connsiteY24" fmla="*/ 605647 h 2092513"/>
              <a:gd name="connsiteX25" fmla="*/ 1547637 w 1666390"/>
              <a:gd name="connsiteY25" fmla="*/ 593771 h 2092513"/>
              <a:gd name="connsiteX26" fmla="*/ 1583263 w 1666390"/>
              <a:gd name="connsiteY26" fmla="*/ 558145 h 2092513"/>
              <a:gd name="connsiteX27" fmla="*/ 1642639 w 1666390"/>
              <a:gd name="connsiteY27" fmla="*/ 498769 h 2092513"/>
              <a:gd name="connsiteX28" fmla="*/ 1666390 w 1666390"/>
              <a:gd name="connsiteY28" fmla="*/ 427517 h 2092513"/>
              <a:gd name="connsiteX29" fmla="*/ 1654515 w 1666390"/>
              <a:gd name="connsiteY29" fmla="*/ 273138 h 2092513"/>
              <a:gd name="connsiteX30" fmla="*/ 1630764 w 1666390"/>
              <a:gd name="connsiteY30" fmla="*/ 178135 h 2092513"/>
              <a:gd name="connsiteX31" fmla="*/ 1618889 w 1666390"/>
              <a:gd name="connsiteY31" fmla="*/ 130634 h 2092513"/>
              <a:gd name="connsiteX32" fmla="*/ 1583263 w 1666390"/>
              <a:gd name="connsiteY32" fmla="*/ 59382 h 2092513"/>
              <a:gd name="connsiteX33" fmla="*/ 1571387 w 1666390"/>
              <a:gd name="connsiteY33" fmla="*/ 23756 h 2092513"/>
              <a:gd name="connsiteX34" fmla="*/ 1607013 w 1666390"/>
              <a:gd name="connsiteY34" fmla="*/ 11881 h 2092513"/>
              <a:gd name="connsiteX35" fmla="*/ 1571387 w 1666390"/>
              <a:gd name="connsiteY35" fmla="*/ 5 h 2092513"/>
              <a:gd name="connsiteX36" fmla="*/ 1535761 w 1666390"/>
              <a:gd name="connsiteY36" fmla="*/ 11881 h 2092513"/>
              <a:gd name="connsiteX37" fmla="*/ 1500135 w 1666390"/>
              <a:gd name="connsiteY37" fmla="*/ 47507 h 2092513"/>
              <a:gd name="connsiteX38" fmla="*/ 1464510 w 1666390"/>
              <a:gd name="connsiteY38" fmla="*/ 427517 h 2092513"/>
              <a:gd name="connsiteX39" fmla="*/ 1440759 w 1666390"/>
              <a:gd name="connsiteY39" fmla="*/ 498769 h 2092513"/>
              <a:gd name="connsiteX40" fmla="*/ 1417008 w 1666390"/>
              <a:gd name="connsiteY40" fmla="*/ 570021 h 2092513"/>
              <a:gd name="connsiteX41" fmla="*/ 1405133 w 1666390"/>
              <a:gd name="connsiteY41" fmla="*/ 605647 h 2092513"/>
              <a:gd name="connsiteX42" fmla="*/ 1333881 w 1666390"/>
              <a:gd name="connsiteY42" fmla="*/ 653148 h 2092513"/>
              <a:gd name="connsiteX43" fmla="*/ 1298255 w 1666390"/>
              <a:gd name="connsiteY43" fmla="*/ 676899 h 2092513"/>
              <a:gd name="connsiteX44" fmla="*/ 1262629 w 1666390"/>
              <a:gd name="connsiteY44" fmla="*/ 688774 h 2092513"/>
              <a:gd name="connsiteX45" fmla="*/ 1227003 w 1666390"/>
              <a:gd name="connsiteY45" fmla="*/ 712525 h 2092513"/>
              <a:gd name="connsiteX46" fmla="*/ 1203252 w 1666390"/>
              <a:gd name="connsiteY46" fmla="*/ 748151 h 2092513"/>
              <a:gd name="connsiteX47" fmla="*/ 1132000 w 1666390"/>
              <a:gd name="connsiteY47" fmla="*/ 771901 h 2092513"/>
              <a:gd name="connsiteX48" fmla="*/ 1060748 w 1666390"/>
              <a:gd name="connsiteY48" fmla="*/ 831278 h 2092513"/>
              <a:gd name="connsiteX49" fmla="*/ 1036998 w 1666390"/>
              <a:gd name="connsiteY49" fmla="*/ 866904 h 2092513"/>
              <a:gd name="connsiteX50" fmla="*/ 977621 w 1666390"/>
              <a:gd name="connsiteY50" fmla="*/ 938156 h 2092513"/>
              <a:gd name="connsiteX51" fmla="*/ 965746 w 1666390"/>
              <a:gd name="connsiteY51" fmla="*/ 973782 h 2092513"/>
              <a:gd name="connsiteX52" fmla="*/ 918245 w 1666390"/>
              <a:gd name="connsiteY52" fmla="*/ 1045034 h 2092513"/>
              <a:gd name="connsiteX53" fmla="*/ 906369 w 1666390"/>
              <a:gd name="connsiteY53" fmla="*/ 1140036 h 2092513"/>
              <a:gd name="connsiteX54" fmla="*/ 882619 w 1666390"/>
              <a:gd name="connsiteY54" fmla="*/ 1377543 h 2092513"/>
              <a:gd name="connsiteX55" fmla="*/ 846993 w 1666390"/>
              <a:gd name="connsiteY55" fmla="*/ 1448795 h 2092513"/>
              <a:gd name="connsiteX56" fmla="*/ 787616 w 1666390"/>
              <a:gd name="connsiteY56" fmla="*/ 1543797 h 2092513"/>
              <a:gd name="connsiteX57" fmla="*/ 751990 w 1666390"/>
              <a:gd name="connsiteY57" fmla="*/ 1579423 h 2092513"/>
              <a:gd name="connsiteX58" fmla="*/ 692613 w 1666390"/>
              <a:gd name="connsiteY58" fmla="*/ 1662551 h 2092513"/>
              <a:gd name="connsiteX59" fmla="*/ 656987 w 1666390"/>
              <a:gd name="connsiteY59" fmla="*/ 1686301 h 2092513"/>
              <a:gd name="connsiteX60" fmla="*/ 538234 w 1666390"/>
              <a:gd name="connsiteY60" fmla="*/ 1721927 h 2092513"/>
              <a:gd name="connsiteX61" fmla="*/ 466982 w 1666390"/>
              <a:gd name="connsiteY61" fmla="*/ 1757553 h 2092513"/>
              <a:gd name="connsiteX62" fmla="*/ 395730 w 1666390"/>
              <a:gd name="connsiteY62" fmla="*/ 1781304 h 2092513"/>
              <a:gd name="connsiteX63" fmla="*/ 360104 w 1666390"/>
              <a:gd name="connsiteY63" fmla="*/ 1793179 h 2092513"/>
              <a:gd name="connsiteX64" fmla="*/ 312603 w 1666390"/>
              <a:gd name="connsiteY64" fmla="*/ 1828805 h 2092513"/>
              <a:gd name="connsiteX65" fmla="*/ 241351 w 1666390"/>
              <a:gd name="connsiteY65" fmla="*/ 1852556 h 2092513"/>
              <a:gd name="connsiteX66" fmla="*/ 181974 w 1666390"/>
              <a:gd name="connsiteY66" fmla="*/ 1923808 h 2092513"/>
              <a:gd name="connsiteX67" fmla="*/ 110723 w 1666390"/>
              <a:gd name="connsiteY67" fmla="*/ 1995060 h 2092513"/>
              <a:gd name="connsiteX68" fmla="*/ 51346 w 1666390"/>
              <a:gd name="connsiteY68" fmla="*/ 2018810 h 2092513"/>
              <a:gd name="connsiteX69" fmla="*/ 15720 w 1666390"/>
              <a:gd name="connsiteY69" fmla="*/ 2054436 h 2092513"/>
              <a:gd name="connsiteX70" fmla="*/ 3845 w 1666390"/>
              <a:gd name="connsiteY70" fmla="*/ 2090062 h 2092513"/>
              <a:gd name="connsiteX71" fmla="*/ 86972 w 1666390"/>
              <a:gd name="connsiteY71" fmla="*/ 2054436 h 209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6390" h="2092513">
                <a:moveTo>
                  <a:pt x="86972" y="2054436"/>
                </a:moveTo>
                <a:cubicBezTo>
                  <a:pt x="110723" y="2044540"/>
                  <a:pt x="126125" y="2037427"/>
                  <a:pt x="146348" y="2030686"/>
                </a:cubicBezTo>
                <a:cubicBezTo>
                  <a:pt x="171511" y="2022298"/>
                  <a:pt x="229687" y="2011643"/>
                  <a:pt x="253226" y="2006935"/>
                </a:cubicBezTo>
                <a:cubicBezTo>
                  <a:pt x="307206" y="1979945"/>
                  <a:pt x="299448" y="1982180"/>
                  <a:pt x="360104" y="1959434"/>
                </a:cubicBezTo>
                <a:cubicBezTo>
                  <a:pt x="408543" y="1941269"/>
                  <a:pt x="390163" y="1954132"/>
                  <a:pt x="443232" y="1923808"/>
                </a:cubicBezTo>
                <a:cubicBezTo>
                  <a:pt x="480402" y="1902568"/>
                  <a:pt x="488135" y="1889914"/>
                  <a:pt x="526359" y="1864431"/>
                </a:cubicBezTo>
                <a:cubicBezTo>
                  <a:pt x="557431" y="1843717"/>
                  <a:pt x="594955" y="1831461"/>
                  <a:pt x="621361" y="1805055"/>
                </a:cubicBezTo>
                <a:cubicBezTo>
                  <a:pt x="633236" y="1793180"/>
                  <a:pt x="643552" y="1779506"/>
                  <a:pt x="656987" y="1769429"/>
                </a:cubicBezTo>
                <a:cubicBezTo>
                  <a:pt x="675452" y="1755580"/>
                  <a:pt x="698500" y="1748419"/>
                  <a:pt x="716364" y="1733803"/>
                </a:cubicBezTo>
                <a:cubicBezTo>
                  <a:pt x="742360" y="1712534"/>
                  <a:pt x="763865" y="1686302"/>
                  <a:pt x="787616" y="1662551"/>
                </a:cubicBezTo>
                <a:cubicBezTo>
                  <a:pt x="803450" y="1646717"/>
                  <a:pt x="821128" y="1632534"/>
                  <a:pt x="835117" y="1615049"/>
                </a:cubicBezTo>
                <a:cubicBezTo>
                  <a:pt x="850951" y="1595257"/>
                  <a:pt x="864696" y="1573596"/>
                  <a:pt x="882619" y="1555673"/>
                </a:cubicBezTo>
                <a:cubicBezTo>
                  <a:pt x="896614" y="1541678"/>
                  <a:pt x="916971" y="1534840"/>
                  <a:pt x="930120" y="1520047"/>
                </a:cubicBezTo>
                <a:cubicBezTo>
                  <a:pt x="949084" y="1498712"/>
                  <a:pt x="962935" y="1473272"/>
                  <a:pt x="977621" y="1448795"/>
                </a:cubicBezTo>
                <a:cubicBezTo>
                  <a:pt x="986729" y="1433615"/>
                  <a:pt x="990039" y="1414894"/>
                  <a:pt x="1001372" y="1401294"/>
                </a:cubicBezTo>
                <a:cubicBezTo>
                  <a:pt x="1010509" y="1390330"/>
                  <a:pt x="1025123" y="1385460"/>
                  <a:pt x="1036998" y="1377543"/>
                </a:cubicBezTo>
                <a:cubicBezTo>
                  <a:pt x="1048338" y="1349191"/>
                  <a:pt x="1060781" y="1306258"/>
                  <a:pt x="1084499" y="1282540"/>
                </a:cubicBezTo>
                <a:cubicBezTo>
                  <a:pt x="1094591" y="1272448"/>
                  <a:pt x="1108250" y="1266707"/>
                  <a:pt x="1120125" y="1258790"/>
                </a:cubicBezTo>
                <a:cubicBezTo>
                  <a:pt x="1152967" y="1160262"/>
                  <a:pt x="1097828" y="1315267"/>
                  <a:pt x="1179502" y="1151912"/>
                </a:cubicBezTo>
                <a:cubicBezTo>
                  <a:pt x="1208850" y="1093214"/>
                  <a:pt x="1197654" y="1121204"/>
                  <a:pt x="1215128" y="1068784"/>
                </a:cubicBezTo>
                <a:cubicBezTo>
                  <a:pt x="1219086" y="989615"/>
                  <a:pt x="1220136" y="910248"/>
                  <a:pt x="1227003" y="831278"/>
                </a:cubicBezTo>
                <a:cubicBezTo>
                  <a:pt x="1228087" y="818807"/>
                  <a:pt x="1233280" y="806848"/>
                  <a:pt x="1238878" y="795652"/>
                </a:cubicBezTo>
                <a:cubicBezTo>
                  <a:pt x="1258274" y="756859"/>
                  <a:pt x="1291131" y="726775"/>
                  <a:pt x="1333881" y="712525"/>
                </a:cubicBezTo>
                <a:lnTo>
                  <a:pt x="1405133" y="688774"/>
                </a:lnTo>
                <a:cubicBezTo>
                  <a:pt x="1435873" y="658034"/>
                  <a:pt x="1469396" y="619853"/>
                  <a:pt x="1512011" y="605647"/>
                </a:cubicBezTo>
                <a:lnTo>
                  <a:pt x="1547637" y="593771"/>
                </a:lnTo>
                <a:cubicBezTo>
                  <a:pt x="1559512" y="581896"/>
                  <a:pt x="1570361" y="568896"/>
                  <a:pt x="1583263" y="558145"/>
                </a:cubicBezTo>
                <a:cubicBezTo>
                  <a:pt x="1619589" y="527874"/>
                  <a:pt x="1622148" y="544875"/>
                  <a:pt x="1642639" y="498769"/>
                </a:cubicBezTo>
                <a:cubicBezTo>
                  <a:pt x="1652807" y="475891"/>
                  <a:pt x="1666390" y="427517"/>
                  <a:pt x="1666390" y="427517"/>
                </a:cubicBezTo>
                <a:cubicBezTo>
                  <a:pt x="1662432" y="376057"/>
                  <a:pt x="1661814" y="324231"/>
                  <a:pt x="1654515" y="273138"/>
                </a:cubicBezTo>
                <a:cubicBezTo>
                  <a:pt x="1649899" y="240824"/>
                  <a:pt x="1638681" y="209803"/>
                  <a:pt x="1630764" y="178135"/>
                </a:cubicBezTo>
                <a:cubicBezTo>
                  <a:pt x="1626806" y="162301"/>
                  <a:pt x="1624050" y="146117"/>
                  <a:pt x="1618889" y="130634"/>
                </a:cubicBezTo>
                <a:cubicBezTo>
                  <a:pt x="1589038" y="41087"/>
                  <a:pt x="1629305" y="151465"/>
                  <a:pt x="1583263" y="59382"/>
                </a:cubicBezTo>
                <a:cubicBezTo>
                  <a:pt x="1577665" y="48186"/>
                  <a:pt x="1575346" y="35631"/>
                  <a:pt x="1571387" y="23756"/>
                </a:cubicBezTo>
                <a:cubicBezTo>
                  <a:pt x="1583262" y="19798"/>
                  <a:pt x="1607013" y="24399"/>
                  <a:pt x="1607013" y="11881"/>
                </a:cubicBezTo>
                <a:cubicBezTo>
                  <a:pt x="1607013" y="-637"/>
                  <a:pt x="1583905" y="5"/>
                  <a:pt x="1571387" y="5"/>
                </a:cubicBezTo>
                <a:cubicBezTo>
                  <a:pt x="1558869" y="5"/>
                  <a:pt x="1547636" y="7922"/>
                  <a:pt x="1535761" y="11881"/>
                </a:cubicBezTo>
                <a:cubicBezTo>
                  <a:pt x="1523886" y="23756"/>
                  <a:pt x="1510886" y="34605"/>
                  <a:pt x="1500135" y="47507"/>
                </a:cubicBezTo>
                <a:cubicBezTo>
                  <a:pt x="1412633" y="152510"/>
                  <a:pt x="1477181" y="279684"/>
                  <a:pt x="1464510" y="427517"/>
                </a:cubicBezTo>
                <a:cubicBezTo>
                  <a:pt x="1462372" y="452461"/>
                  <a:pt x="1448676" y="475018"/>
                  <a:pt x="1440759" y="498769"/>
                </a:cubicBezTo>
                <a:lnTo>
                  <a:pt x="1417008" y="570021"/>
                </a:lnTo>
                <a:cubicBezTo>
                  <a:pt x="1413050" y="581896"/>
                  <a:pt x="1415548" y="598703"/>
                  <a:pt x="1405133" y="605647"/>
                </a:cubicBezTo>
                <a:lnTo>
                  <a:pt x="1333881" y="653148"/>
                </a:lnTo>
                <a:cubicBezTo>
                  <a:pt x="1322006" y="661065"/>
                  <a:pt x="1311795" y="672386"/>
                  <a:pt x="1298255" y="676899"/>
                </a:cubicBezTo>
                <a:lnTo>
                  <a:pt x="1262629" y="688774"/>
                </a:lnTo>
                <a:cubicBezTo>
                  <a:pt x="1250754" y="696691"/>
                  <a:pt x="1237095" y="702433"/>
                  <a:pt x="1227003" y="712525"/>
                </a:cubicBezTo>
                <a:cubicBezTo>
                  <a:pt x="1216911" y="722617"/>
                  <a:pt x="1215355" y="740587"/>
                  <a:pt x="1203252" y="748151"/>
                </a:cubicBezTo>
                <a:cubicBezTo>
                  <a:pt x="1182022" y="761420"/>
                  <a:pt x="1132000" y="771901"/>
                  <a:pt x="1132000" y="771901"/>
                </a:cubicBezTo>
                <a:cubicBezTo>
                  <a:pt x="1096971" y="795254"/>
                  <a:pt x="1089321" y="796990"/>
                  <a:pt x="1060748" y="831278"/>
                </a:cubicBezTo>
                <a:cubicBezTo>
                  <a:pt x="1051611" y="842242"/>
                  <a:pt x="1046135" y="855940"/>
                  <a:pt x="1036998" y="866904"/>
                </a:cubicBezTo>
                <a:cubicBezTo>
                  <a:pt x="960796" y="958348"/>
                  <a:pt x="1036595" y="849697"/>
                  <a:pt x="977621" y="938156"/>
                </a:cubicBezTo>
                <a:cubicBezTo>
                  <a:pt x="973663" y="950031"/>
                  <a:pt x="971825" y="962840"/>
                  <a:pt x="965746" y="973782"/>
                </a:cubicBezTo>
                <a:cubicBezTo>
                  <a:pt x="951884" y="998735"/>
                  <a:pt x="918245" y="1045034"/>
                  <a:pt x="918245" y="1045034"/>
                </a:cubicBezTo>
                <a:cubicBezTo>
                  <a:pt x="914286" y="1076701"/>
                  <a:pt x="909258" y="1108253"/>
                  <a:pt x="906369" y="1140036"/>
                </a:cubicBezTo>
                <a:cubicBezTo>
                  <a:pt x="897694" y="1235465"/>
                  <a:pt x="901498" y="1292590"/>
                  <a:pt x="882619" y="1377543"/>
                </a:cubicBezTo>
                <a:cubicBezTo>
                  <a:pt x="873780" y="1417320"/>
                  <a:pt x="869078" y="1413459"/>
                  <a:pt x="846993" y="1448795"/>
                </a:cubicBezTo>
                <a:cubicBezTo>
                  <a:pt x="841198" y="1458067"/>
                  <a:pt x="801183" y="1527516"/>
                  <a:pt x="787616" y="1543797"/>
                </a:cubicBezTo>
                <a:cubicBezTo>
                  <a:pt x="776865" y="1556699"/>
                  <a:pt x="762741" y="1566521"/>
                  <a:pt x="751990" y="1579423"/>
                </a:cubicBezTo>
                <a:cubicBezTo>
                  <a:pt x="718279" y="1619875"/>
                  <a:pt x="735389" y="1619775"/>
                  <a:pt x="692613" y="1662551"/>
                </a:cubicBezTo>
                <a:cubicBezTo>
                  <a:pt x="682521" y="1672643"/>
                  <a:pt x="670029" y="1680505"/>
                  <a:pt x="656987" y="1686301"/>
                </a:cubicBezTo>
                <a:cubicBezTo>
                  <a:pt x="606180" y="1708882"/>
                  <a:pt x="586601" y="1708108"/>
                  <a:pt x="538234" y="1721927"/>
                </a:cubicBezTo>
                <a:cubicBezTo>
                  <a:pt x="447290" y="1747912"/>
                  <a:pt x="560658" y="1715920"/>
                  <a:pt x="466982" y="1757553"/>
                </a:cubicBezTo>
                <a:cubicBezTo>
                  <a:pt x="444104" y="1767721"/>
                  <a:pt x="419481" y="1773387"/>
                  <a:pt x="395730" y="1781304"/>
                </a:cubicBezTo>
                <a:lnTo>
                  <a:pt x="360104" y="1793179"/>
                </a:lnTo>
                <a:cubicBezTo>
                  <a:pt x="344270" y="1805054"/>
                  <a:pt x="330306" y="1819954"/>
                  <a:pt x="312603" y="1828805"/>
                </a:cubicBezTo>
                <a:cubicBezTo>
                  <a:pt x="290211" y="1840001"/>
                  <a:pt x="241351" y="1852556"/>
                  <a:pt x="241351" y="1852556"/>
                </a:cubicBezTo>
                <a:cubicBezTo>
                  <a:pt x="182377" y="1941015"/>
                  <a:pt x="258176" y="1832364"/>
                  <a:pt x="181974" y="1923808"/>
                </a:cubicBezTo>
                <a:cubicBezTo>
                  <a:pt x="143897" y="1969500"/>
                  <a:pt x="174285" y="1959748"/>
                  <a:pt x="110723" y="1995060"/>
                </a:cubicBezTo>
                <a:cubicBezTo>
                  <a:pt x="92089" y="2005412"/>
                  <a:pt x="71138" y="2010893"/>
                  <a:pt x="51346" y="2018810"/>
                </a:cubicBezTo>
                <a:cubicBezTo>
                  <a:pt x="39471" y="2030685"/>
                  <a:pt x="25036" y="2040462"/>
                  <a:pt x="15720" y="2054436"/>
                </a:cubicBezTo>
                <a:cubicBezTo>
                  <a:pt x="8776" y="2064851"/>
                  <a:pt x="-7351" y="2084464"/>
                  <a:pt x="3845" y="2090062"/>
                </a:cubicBezTo>
                <a:cubicBezTo>
                  <a:pt x="28629" y="2102454"/>
                  <a:pt x="63221" y="2064332"/>
                  <a:pt x="86972" y="2054436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Prostoručno 22"/>
          <p:cNvSpPr/>
          <p:nvPr/>
        </p:nvSpPr>
        <p:spPr>
          <a:xfrm>
            <a:off x="3250897" y="133954"/>
            <a:ext cx="505154" cy="3159719"/>
          </a:xfrm>
          <a:custGeom>
            <a:avLst/>
            <a:gdLst>
              <a:gd name="connsiteX0" fmla="*/ 237781 w 505154"/>
              <a:gd name="connsiteY0" fmla="*/ 3151428 h 3159719"/>
              <a:gd name="connsiteX1" fmla="*/ 214031 w 505154"/>
              <a:gd name="connsiteY1" fmla="*/ 3092051 h 3159719"/>
              <a:gd name="connsiteX2" fmla="*/ 178405 w 505154"/>
              <a:gd name="connsiteY2" fmla="*/ 3044550 h 3159719"/>
              <a:gd name="connsiteX3" fmla="*/ 166529 w 505154"/>
              <a:gd name="connsiteY3" fmla="*/ 2997049 h 3159719"/>
              <a:gd name="connsiteX4" fmla="*/ 142779 w 505154"/>
              <a:gd name="connsiteY4" fmla="*/ 2925797 h 3159719"/>
              <a:gd name="connsiteX5" fmla="*/ 154654 w 505154"/>
              <a:gd name="connsiteY5" fmla="*/ 2296404 h 3159719"/>
              <a:gd name="connsiteX6" fmla="*/ 166529 w 505154"/>
              <a:gd name="connsiteY6" fmla="*/ 2260778 h 3159719"/>
              <a:gd name="connsiteX7" fmla="*/ 178405 w 505154"/>
              <a:gd name="connsiteY7" fmla="*/ 2213277 h 3159719"/>
              <a:gd name="connsiteX8" fmla="*/ 190280 w 505154"/>
              <a:gd name="connsiteY8" fmla="*/ 2130150 h 3159719"/>
              <a:gd name="connsiteX9" fmla="*/ 202155 w 505154"/>
              <a:gd name="connsiteY9" fmla="*/ 2082649 h 3159719"/>
              <a:gd name="connsiteX10" fmla="*/ 214031 w 505154"/>
              <a:gd name="connsiteY10" fmla="*/ 2011397 h 3159719"/>
              <a:gd name="connsiteX11" fmla="*/ 225906 w 505154"/>
              <a:gd name="connsiteY11" fmla="*/ 1975771 h 3159719"/>
              <a:gd name="connsiteX12" fmla="*/ 237781 w 505154"/>
              <a:gd name="connsiteY12" fmla="*/ 1916394 h 3159719"/>
              <a:gd name="connsiteX13" fmla="*/ 261532 w 505154"/>
              <a:gd name="connsiteY13" fmla="*/ 1833267 h 3159719"/>
              <a:gd name="connsiteX14" fmla="*/ 273407 w 505154"/>
              <a:gd name="connsiteY14" fmla="*/ 1785765 h 3159719"/>
              <a:gd name="connsiteX15" fmla="*/ 297158 w 505154"/>
              <a:gd name="connsiteY15" fmla="*/ 1750139 h 3159719"/>
              <a:gd name="connsiteX16" fmla="*/ 344659 w 505154"/>
              <a:gd name="connsiteY16" fmla="*/ 1643262 h 3159719"/>
              <a:gd name="connsiteX17" fmla="*/ 380285 w 505154"/>
              <a:gd name="connsiteY17" fmla="*/ 1560134 h 3159719"/>
              <a:gd name="connsiteX18" fmla="*/ 392160 w 505154"/>
              <a:gd name="connsiteY18" fmla="*/ 1524508 h 3159719"/>
              <a:gd name="connsiteX19" fmla="*/ 415911 w 505154"/>
              <a:gd name="connsiteY19" fmla="*/ 1477007 h 3159719"/>
              <a:gd name="connsiteX20" fmla="*/ 427786 w 505154"/>
              <a:gd name="connsiteY20" fmla="*/ 1429506 h 3159719"/>
              <a:gd name="connsiteX21" fmla="*/ 451537 w 505154"/>
              <a:gd name="connsiteY21" fmla="*/ 1358254 h 3159719"/>
              <a:gd name="connsiteX22" fmla="*/ 463412 w 505154"/>
              <a:gd name="connsiteY22" fmla="*/ 1310752 h 3159719"/>
              <a:gd name="connsiteX23" fmla="*/ 487163 w 505154"/>
              <a:gd name="connsiteY23" fmla="*/ 1227625 h 3159719"/>
              <a:gd name="connsiteX24" fmla="*/ 499038 w 505154"/>
              <a:gd name="connsiteY24" fmla="*/ 158846 h 3159719"/>
              <a:gd name="connsiteX25" fmla="*/ 487163 w 505154"/>
              <a:gd name="connsiteY25" fmla="*/ 4467 h 3159719"/>
              <a:gd name="connsiteX26" fmla="*/ 415911 w 505154"/>
              <a:gd name="connsiteY26" fmla="*/ 51968 h 3159719"/>
              <a:gd name="connsiteX27" fmla="*/ 392160 w 505154"/>
              <a:gd name="connsiteY27" fmla="*/ 87594 h 3159719"/>
              <a:gd name="connsiteX28" fmla="*/ 332784 w 505154"/>
              <a:gd name="connsiteY28" fmla="*/ 158846 h 3159719"/>
              <a:gd name="connsiteX29" fmla="*/ 297158 w 505154"/>
              <a:gd name="connsiteY29" fmla="*/ 277599 h 3159719"/>
              <a:gd name="connsiteX30" fmla="*/ 285282 w 505154"/>
              <a:gd name="connsiteY30" fmla="*/ 645734 h 3159719"/>
              <a:gd name="connsiteX31" fmla="*/ 273407 w 505154"/>
              <a:gd name="connsiteY31" fmla="*/ 693236 h 3159719"/>
              <a:gd name="connsiteX32" fmla="*/ 249656 w 505154"/>
              <a:gd name="connsiteY32" fmla="*/ 811989 h 3159719"/>
              <a:gd name="connsiteX33" fmla="*/ 225906 w 505154"/>
              <a:gd name="connsiteY33" fmla="*/ 859490 h 3159719"/>
              <a:gd name="connsiteX34" fmla="*/ 178405 w 505154"/>
              <a:gd name="connsiteY34" fmla="*/ 990119 h 3159719"/>
              <a:gd name="connsiteX35" fmla="*/ 166529 w 505154"/>
              <a:gd name="connsiteY35" fmla="*/ 1037620 h 3159719"/>
              <a:gd name="connsiteX36" fmla="*/ 154654 w 505154"/>
              <a:gd name="connsiteY36" fmla="*/ 1073246 h 3159719"/>
              <a:gd name="connsiteX37" fmla="*/ 142779 w 505154"/>
              <a:gd name="connsiteY37" fmla="*/ 1263251 h 3159719"/>
              <a:gd name="connsiteX38" fmla="*/ 119028 w 505154"/>
              <a:gd name="connsiteY38" fmla="*/ 1370129 h 3159719"/>
              <a:gd name="connsiteX39" fmla="*/ 107153 w 505154"/>
              <a:gd name="connsiteY39" fmla="*/ 1488882 h 3159719"/>
              <a:gd name="connsiteX40" fmla="*/ 95277 w 505154"/>
              <a:gd name="connsiteY40" fmla="*/ 1524508 h 3159719"/>
              <a:gd name="connsiteX41" fmla="*/ 83402 w 505154"/>
              <a:gd name="connsiteY41" fmla="*/ 1595760 h 3159719"/>
              <a:gd name="connsiteX42" fmla="*/ 59651 w 505154"/>
              <a:gd name="connsiteY42" fmla="*/ 1690763 h 3159719"/>
              <a:gd name="connsiteX43" fmla="*/ 47776 w 505154"/>
              <a:gd name="connsiteY43" fmla="*/ 1785765 h 3159719"/>
              <a:gd name="connsiteX44" fmla="*/ 35901 w 505154"/>
              <a:gd name="connsiteY44" fmla="*/ 1916394 h 3159719"/>
              <a:gd name="connsiteX45" fmla="*/ 24025 w 505154"/>
              <a:gd name="connsiteY45" fmla="*/ 2023272 h 3159719"/>
              <a:gd name="connsiteX46" fmla="*/ 35901 w 505154"/>
              <a:gd name="connsiteY46" fmla="*/ 2391407 h 3159719"/>
              <a:gd name="connsiteX47" fmla="*/ 47776 w 505154"/>
              <a:gd name="connsiteY47" fmla="*/ 2462659 h 3159719"/>
              <a:gd name="connsiteX48" fmla="*/ 83402 w 505154"/>
              <a:gd name="connsiteY48" fmla="*/ 2593288 h 3159719"/>
              <a:gd name="connsiteX49" fmla="*/ 47776 w 505154"/>
              <a:gd name="connsiteY49" fmla="*/ 2866420 h 3159719"/>
              <a:gd name="connsiteX50" fmla="*/ 24025 w 505154"/>
              <a:gd name="connsiteY50" fmla="*/ 2902046 h 3159719"/>
              <a:gd name="connsiteX51" fmla="*/ 275 w 505154"/>
              <a:gd name="connsiteY51" fmla="*/ 3008924 h 3159719"/>
              <a:gd name="connsiteX52" fmla="*/ 12150 w 505154"/>
              <a:gd name="connsiteY52" fmla="*/ 3092051 h 3159719"/>
              <a:gd name="connsiteX53" fmla="*/ 83402 w 505154"/>
              <a:gd name="connsiteY53" fmla="*/ 3139552 h 3159719"/>
              <a:gd name="connsiteX54" fmla="*/ 237781 w 505154"/>
              <a:gd name="connsiteY54" fmla="*/ 3151428 h 315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05154" h="3159719">
                <a:moveTo>
                  <a:pt x="237781" y="3151428"/>
                </a:moveTo>
                <a:cubicBezTo>
                  <a:pt x="259552" y="3143511"/>
                  <a:pt x="224383" y="3110685"/>
                  <a:pt x="214031" y="3092051"/>
                </a:cubicBezTo>
                <a:cubicBezTo>
                  <a:pt x="204419" y="3074750"/>
                  <a:pt x="187256" y="3062253"/>
                  <a:pt x="178405" y="3044550"/>
                </a:cubicBezTo>
                <a:cubicBezTo>
                  <a:pt x="171106" y="3029952"/>
                  <a:pt x="171219" y="3012682"/>
                  <a:pt x="166529" y="2997049"/>
                </a:cubicBezTo>
                <a:cubicBezTo>
                  <a:pt x="159335" y="2973070"/>
                  <a:pt x="142779" y="2925797"/>
                  <a:pt x="142779" y="2925797"/>
                </a:cubicBezTo>
                <a:cubicBezTo>
                  <a:pt x="146737" y="2715999"/>
                  <a:pt x="147165" y="2506105"/>
                  <a:pt x="154654" y="2296404"/>
                </a:cubicBezTo>
                <a:cubicBezTo>
                  <a:pt x="155101" y="2283894"/>
                  <a:pt x="163090" y="2272814"/>
                  <a:pt x="166529" y="2260778"/>
                </a:cubicBezTo>
                <a:cubicBezTo>
                  <a:pt x="171013" y="2245085"/>
                  <a:pt x="175485" y="2229335"/>
                  <a:pt x="178405" y="2213277"/>
                </a:cubicBezTo>
                <a:cubicBezTo>
                  <a:pt x="183412" y="2185738"/>
                  <a:pt x="185273" y="2157689"/>
                  <a:pt x="190280" y="2130150"/>
                </a:cubicBezTo>
                <a:cubicBezTo>
                  <a:pt x="193200" y="2114092"/>
                  <a:pt x="198954" y="2098653"/>
                  <a:pt x="202155" y="2082649"/>
                </a:cubicBezTo>
                <a:cubicBezTo>
                  <a:pt x="206877" y="2059038"/>
                  <a:pt x="208808" y="2034902"/>
                  <a:pt x="214031" y="2011397"/>
                </a:cubicBezTo>
                <a:cubicBezTo>
                  <a:pt x="216746" y="1999177"/>
                  <a:pt x="222870" y="1987915"/>
                  <a:pt x="225906" y="1975771"/>
                </a:cubicBezTo>
                <a:cubicBezTo>
                  <a:pt x="230801" y="1956189"/>
                  <a:pt x="233403" y="1936098"/>
                  <a:pt x="237781" y="1916394"/>
                </a:cubicBezTo>
                <a:cubicBezTo>
                  <a:pt x="256345" y="1832852"/>
                  <a:pt x="241692" y="1902705"/>
                  <a:pt x="261532" y="1833267"/>
                </a:cubicBezTo>
                <a:cubicBezTo>
                  <a:pt x="266016" y="1817574"/>
                  <a:pt x="266978" y="1800767"/>
                  <a:pt x="273407" y="1785765"/>
                </a:cubicBezTo>
                <a:cubicBezTo>
                  <a:pt x="279029" y="1772647"/>
                  <a:pt x="289241" y="1762014"/>
                  <a:pt x="297158" y="1750139"/>
                </a:cubicBezTo>
                <a:cubicBezTo>
                  <a:pt x="325421" y="1665348"/>
                  <a:pt x="307021" y="1699718"/>
                  <a:pt x="344659" y="1643262"/>
                </a:cubicBezTo>
                <a:cubicBezTo>
                  <a:pt x="369373" y="1544400"/>
                  <a:pt x="339280" y="1642145"/>
                  <a:pt x="380285" y="1560134"/>
                </a:cubicBezTo>
                <a:cubicBezTo>
                  <a:pt x="385883" y="1548938"/>
                  <a:pt x="387229" y="1536014"/>
                  <a:pt x="392160" y="1524508"/>
                </a:cubicBezTo>
                <a:cubicBezTo>
                  <a:pt x="399133" y="1508237"/>
                  <a:pt x="407994" y="1492841"/>
                  <a:pt x="415911" y="1477007"/>
                </a:cubicBezTo>
                <a:cubicBezTo>
                  <a:pt x="419869" y="1461173"/>
                  <a:pt x="423096" y="1445139"/>
                  <a:pt x="427786" y="1429506"/>
                </a:cubicBezTo>
                <a:cubicBezTo>
                  <a:pt x="434980" y="1405526"/>
                  <a:pt x="445465" y="1382542"/>
                  <a:pt x="451537" y="1358254"/>
                </a:cubicBezTo>
                <a:cubicBezTo>
                  <a:pt x="455495" y="1342420"/>
                  <a:pt x="458928" y="1326445"/>
                  <a:pt x="463412" y="1310752"/>
                </a:cubicBezTo>
                <a:cubicBezTo>
                  <a:pt x="497488" y="1191486"/>
                  <a:pt x="450036" y="1376134"/>
                  <a:pt x="487163" y="1227625"/>
                </a:cubicBezTo>
                <a:cubicBezTo>
                  <a:pt x="491121" y="871365"/>
                  <a:pt x="499038" y="515128"/>
                  <a:pt x="499038" y="158846"/>
                </a:cubicBezTo>
                <a:cubicBezTo>
                  <a:pt x="499038" y="107234"/>
                  <a:pt x="518849" y="45207"/>
                  <a:pt x="487163" y="4467"/>
                </a:cubicBezTo>
                <a:cubicBezTo>
                  <a:pt x="469638" y="-18065"/>
                  <a:pt x="415911" y="51968"/>
                  <a:pt x="415911" y="51968"/>
                </a:cubicBezTo>
                <a:cubicBezTo>
                  <a:pt x="407994" y="63843"/>
                  <a:pt x="401297" y="76630"/>
                  <a:pt x="392160" y="87594"/>
                </a:cubicBezTo>
                <a:cubicBezTo>
                  <a:pt x="365525" y="119556"/>
                  <a:pt x="349633" y="120936"/>
                  <a:pt x="332784" y="158846"/>
                </a:cubicBezTo>
                <a:cubicBezTo>
                  <a:pt x="316261" y="196022"/>
                  <a:pt x="307028" y="238118"/>
                  <a:pt x="297158" y="277599"/>
                </a:cubicBezTo>
                <a:cubicBezTo>
                  <a:pt x="293199" y="400311"/>
                  <a:pt x="292286" y="523158"/>
                  <a:pt x="285282" y="645734"/>
                </a:cubicBezTo>
                <a:cubicBezTo>
                  <a:pt x="284351" y="662029"/>
                  <a:pt x="276827" y="677277"/>
                  <a:pt x="273407" y="693236"/>
                </a:cubicBezTo>
                <a:cubicBezTo>
                  <a:pt x="264949" y="732708"/>
                  <a:pt x="267709" y="775882"/>
                  <a:pt x="249656" y="811989"/>
                </a:cubicBezTo>
                <a:cubicBezTo>
                  <a:pt x="241739" y="827823"/>
                  <a:pt x="231504" y="842696"/>
                  <a:pt x="225906" y="859490"/>
                </a:cubicBezTo>
                <a:cubicBezTo>
                  <a:pt x="180553" y="995551"/>
                  <a:pt x="228193" y="915435"/>
                  <a:pt x="178405" y="990119"/>
                </a:cubicBezTo>
                <a:cubicBezTo>
                  <a:pt x="174446" y="1005953"/>
                  <a:pt x="171013" y="1021927"/>
                  <a:pt x="166529" y="1037620"/>
                </a:cubicBezTo>
                <a:cubicBezTo>
                  <a:pt x="163090" y="1049656"/>
                  <a:pt x="155964" y="1060797"/>
                  <a:pt x="154654" y="1073246"/>
                </a:cubicBezTo>
                <a:cubicBezTo>
                  <a:pt x="148011" y="1136356"/>
                  <a:pt x="148796" y="1200078"/>
                  <a:pt x="142779" y="1263251"/>
                </a:cubicBezTo>
                <a:cubicBezTo>
                  <a:pt x="140460" y="1287598"/>
                  <a:pt x="125482" y="1344312"/>
                  <a:pt x="119028" y="1370129"/>
                </a:cubicBezTo>
                <a:cubicBezTo>
                  <a:pt x="115070" y="1409713"/>
                  <a:pt x="113202" y="1449563"/>
                  <a:pt x="107153" y="1488882"/>
                </a:cubicBezTo>
                <a:cubicBezTo>
                  <a:pt x="105250" y="1501254"/>
                  <a:pt x="97993" y="1512288"/>
                  <a:pt x="95277" y="1524508"/>
                </a:cubicBezTo>
                <a:cubicBezTo>
                  <a:pt x="90054" y="1548013"/>
                  <a:pt x="88447" y="1572216"/>
                  <a:pt x="83402" y="1595760"/>
                </a:cubicBezTo>
                <a:cubicBezTo>
                  <a:pt x="76563" y="1627678"/>
                  <a:pt x="59651" y="1690763"/>
                  <a:pt x="59651" y="1690763"/>
                </a:cubicBezTo>
                <a:cubicBezTo>
                  <a:pt x="55693" y="1722430"/>
                  <a:pt x="51117" y="1754027"/>
                  <a:pt x="47776" y="1785765"/>
                </a:cubicBezTo>
                <a:cubicBezTo>
                  <a:pt x="43199" y="1829247"/>
                  <a:pt x="40252" y="1872888"/>
                  <a:pt x="35901" y="1916394"/>
                </a:cubicBezTo>
                <a:cubicBezTo>
                  <a:pt x="32334" y="1952061"/>
                  <a:pt x="27984" y="1987646"/>
                  <a:pt x="24025" y="2023272"/>
                </a:cubicBezTo>
                <a:cubicBezTo>
                  <a:pt x="27984" y="2145984"/>
                  <a:pt x="29274" y="2268810"/>
                  <a:pt x="35901" y="2391407"/>
                </a:cubicBezTo>
                <a:cubicBezTo>
                  <a:pt x="37201" y="2415450"/>
                  <a:pt x="42731" y="2439115"/>
                  <a:pt x="47776" y="2462659"/>
                </a:cubicBezTo>
                <a:cubicBezTo>
                  <a:pt x="63847" y="2537657"/>
                  <a:pt x="65314" y="2539023"/>
                  <a:pt x="83402" y="2593288"/>
                </a:cubicBezTo>
                <a:cubicBezTo>
                  <a:pt x="81800" y="2620525"/>
                  <a:pt x="88483" y="2805361"/>
                  <a:pt x="47776" y="2866420"/>
                </a:cubicBezTo>
                <a:lnTo>
                  <a:pt x="24025" y="2902046"/>
                </a:lnTo>
                <a:cubicBezTo>
                  <a:pt x="11779" y="2938784"/>
                  <a:pt x="275" y="2967124"/>
                  <a:pt x="275" y="3008924"/>
                </a:cubicBezTo>
                <a:cubicBezTo>
                  <a:pt x="275" y="3036914"/>
                  <a:pt x="-2877" y="3068437"/>
                  <a:pt x="12150" y="3092051"/>
                </a:cubicBezTo>
                <a:cubicBezTo>
                  <a:pt x="27475" y="3116133"/>
                  <a:pt x="56322" y="3130525"/>
                  <a:pt x="83402" y="3139552"/>
                </a:cubicBezTo>
                <a:cubicBezTo>
                  <a:pt x="173431" y="3169562"/>
                  <a:pt x="216010" y="3159345"/>
                  <a:pt x="237781" y="3151428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Eksplozija 2 23"/>
          <p:cNvSpPr/>
          <p:nvPr/>
        </p:nvSpPr>
        <p:spPr>
          <a:xfrm>
            <a:off x="3932144" y="1220708"/>
            <a:ext cx="975699" cy="534389"/>
          </a:xfrm>
          <a:prstGeom prst="irregularSeal2">
            <a:avLst/>
          </a:prstGeom>
          <a:solidFill>
            <a:srgbClr val="81380F"/>
          </a:solidFill>
          <a:ln>
            <a:solidFill>
              <a:srgbClr val="813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6" name="Grupa 35"/>
          <p:cNvGrpSpPr/>
          <p:nvPr/>
        </p:nvGrpSpPr>
        <p:grpSpPr>
          <a:xfrm>
            <a:off x="4099636" y="1200779"/>
            <a:ext cx="178130" cy="181026"/>
            <a:chOff x="4049486" y="1220708"/>
            <a:chExt cx="178130" cy="181026"/>
          </a:xfrm>
        </p:grpSpPr>
        <p:sp>
          <p:nvSpPr>
            <p:cNvPr id="32" name="Elipsa 31"/>
            <p:cNvSpPr/>
            <p:nvPr/>
          </p:nvSpPr>
          <p:spPr>
            <a:xfrm>
              <a:off x="4049486" y="1220708"/>
              <a:ext cx="178130" cy="18102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Elipsa 34"/>
            <p:cNvSpPr/>
            <p:nvPr/>
          </p:nvSpPr>
          <p:spPr>
            <a:xfrm>
              <a:off x="4138551" y="1246241"/>
              <a:ext cx="59377" cy="712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8" name="Grupa 37"/>
          <p:cNvGrpSpPr/>
          <p:nvPr/>
        </p:nvGrpSpPr>
        <p:grpSpPr>
          <a:xfrm>
            <a:off x="4323070" y="1150757"/>
            <a:ext cx="178130" cy="181026"/>
            <a:chOff x="4049486" y="1220708"/>
            <a:chExt cx="178130" cy="181026"/>
          </a:xfrm>
        </p:grpSpPr>
        <p:sp>
          <p:nvSpPr>
            <p:cNvPr id="39" name="Elipsa 38"/>
            <p:cNvSpPr/>
            <p:nvPr/>
          </p:nvSpPr>
          <p:spPr>
            <a:xfrm>
              <a:off x="4049486" y="1220708"/>
              <a:ext cx="178130" cy="18102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Elipsa 39"/>
            <p:cNvSpPr/>
            <p:nvPr/>
          </p:nvSpPr>
          <p:spPr>
            <a:xfrm>
              <a:off x="4138551" y="1246241"/>
              <a:ext cx="59377" cy="712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8372281" y="4747760"/>
            <a:ext cx="997459" cy="1453272"/>
            <a:chOff x="6764986" y="-11107"/>
            <a:chExt cx="997459" cy="1453272"/>
          </a:xfrm>
        </p:grpSpPr>
        <p:sp>
          <p:nvSpPr>
            <p:cNvPr id="46" name="Elipsa 45"/>
            <p:cNvSpPr/>
            <p:nvPr/>
          </p:nvSpPr>
          <p:spPr>
            <a:xfrm rot="9410250">
              <a:off x="6764986" y="636156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Oblak 48"/>
            <p:cNvSpPr/>
            <p:nvPr/>
          </p:nvSpPr>
          <p:spPr>
            <a:xfrm rot="14889772">
              <a:off x="6663357" y="261967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8" name="Elipsa 67"/>
            <p:cNvSpPr/>
            <p:nvPr/>
          </p:nvSpPr>
          <p:spPr>
            <a:xfrm rot="9725268">
              <a:off x="6969590" y="482226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9" name="Oblak 68"/>
            <p:cNvSpPr/>
            <p:nvPr/>
          </p:nvSpPr>
          <p:spPr>
            <a:xfrm rot="13557865">
              <a:off x="7067587" y="920339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7" name="Grupa 76"/>
          <p:cNvGrpSpPr/>
          <p:nvPr/>
        </p:nvGrpSpPr>
        <p:grpSpPr>
          <a:xfrm>
            <a:off x="7421681" y="6281610"/>
            <a:ext cx="1155913" cy="617677"/>
            <a:chOff x="7421681" y="6281610"/>
            <a:chExt cx="1155913" cy="617677"/>
          </a:xfrm>
        </p:grpSpPr>
        <p:sp>
          <p:nvSpPr>
            <p:cNvPr id="72" name="Elipsa 71"/>
            <p:cNvSpPr/>
            <p:nvPr/>
          </p:nvSpPr>
          <p:spPr>
            <a:xfrm rot="9410250">
              <a:off x="7421681" y="6596171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3" name="Oblak 72"/>
            <p:cNvSpPr/>
            <p:nvPr/>
          </p:nvSpPr>
          <p:spPr>
            <a:xfrm rot="20006638">
              <a:off x="7627967" y="6281610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4" name="Elipsa 73"/>
            <p:cNvSpPr/>
            <p:nvPr/>
          </p:nvSpPr>
          <p:spPr>
            <a:xfrm rot="9725268">
              <a:off x="7650080" y="6426919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5" name="Oblak 74"/>
            <p:cNvSpPr/>
            <p:nvPr/>
          </p:nvSpPr>
          <p:spPr>
            <a:xfrm rot="11368806">
              <a:off x="7783324" y="6649906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" name="TekstniOkvir 1"/>
          <p:cNvSpPr txBox="1"/>
          <p:nvPr/>
        </p:nvSpPr>
        <p:spPr>
          <a:xfrm>
            <a:off x="6543304" y="356260"/>
            <a:ext cx="5023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chemeClr val="bg1"/>
                </a:solidFill>
              </a:rPr>
              <a:t>Lid</a:t>
            </a:r>
            <a:r>
              <a:rPr lang="hr-HR" dirty="0" smtClean="0">
                <a:solidFill>
                  <a:schemeClr val="bg1"/>
                </a:solidFill>
              </a:rPr>
              <a:t> je rekao prijatelju da ga ostavi da ide u potragu za novim, boljim životom . </a:t>
            </a:r>
            <a:r>
              <a:rPr lang="hr-HR" dirty="0">
                <a:solidFill>
                  <a:schemeClr val="bg1"/>
                </a:solidFill>
              </a:rPr>
              <a:t>D</a:t>
            </a:r>
            <a:r>
              <a:rPr lang="hr-HR" dirty="0" smtClean="0">
                <a:solidFill>
                  <a:schemeClr val="bg1"/>
                </a:solidFill>
              </a:rPr>
              <a:t>a ga ostavi jer će umrijeti. Prijatelj je teška srca otišao u nadi da će se uskoro vidjeti.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4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" y="-24345"/>
            <a:ext cx="12185056" cy="6882345"/>
          </a:xfrm>
          <a:prstGeom prst="rect">
            <a:avLst/>
          </a:prstGeom>
        </p:spPr>
      </p:pic>
      <p:sp>
        <p:nvSpPr>
          <p:cNvPr id="9" name="Prostoručno 8"/>
          <p:cNvSpPr/>
          <p:nvPr/>
        </p:nvSpPr>
        <p:spPr>
          <a:xfrm>
            <a:off x="2493819" y="3633009"/>
            <a:ext cx="1555667" cy="3779985"/>
          </a:xfrm>
          <a:custGeom>
            <a:avLst/>
            <a:gdLst>
              <a:gd name="connsiteX0" fmla="*/ 273132 w 1555667"/>
              <a:gd name="connsiteY0" fmla="*/ 840 h 3779985"/>
              <a:gd name="connsiteX1" fmla="*/ 213755 w 1555667"/>
              <a:gd name="connsiteY1" fmla="*/ 60217 h 3779985"/>
              <a:gd name="connsiteX2" fmla="*/ 130628 w 1555667"/>
              <a:gd name="connsiteY2" fmla="*/ 167095 h 3779985"/>
              <a:gd name="connsiteX3" fmla="*/ 83127 w 1555667"/>
              <a:gd name="connsiteY3" fmla="*/ 250222 h 3779985"/>
              <a:gd name="connsiteX4" fmla="*/ 59376 w 1555667"/>
              <a:gd name="connsiteY4" fmla="*/ 297723 h 3779985"/>
              <a:gd name="connsiteX5" fmla="*/ 23750 w 1555667"/>
              <a:gd name="connsiteY5" fmla="*/ 416477 h 3779985"/>
              <a:gd name="connsiteX6" fmla="*/ 11875 w 1555667"/>
              <a:gd name="connsiteY6" fmla="*/ 452103 h 3779985"/>
              <a:gd name="connsiteX7" fmla="*/ 0 w 1555667"/>
              <a:gd name="connsiteY7" fmla="*/ 487729 h 3779985"/>
              <a:gd name="connsiteX8" fmla="*/ 11875 w 1555667"/>
              <a:gd name="connsiteY8" fmla="*/ 820238 h 3779985"/>
              <a:gd name="connsiteX9" fmla="*/ 23750 w 1555667"/>
              <a:gd name="connsiteY9" fmla="*/ 867739 h 3779985"/>
              <a:gd name="connsiteX10" fmla="*/ 35625 w 1555667"/>
              <a:gd name="connsiteY10" fmla="*/ 927116 h 3779985"/>
              <a:gd name="connsiteX11" fmla="*/ 71251 w 1555667"/>
              <a:gd name="connsiteY11" fmla="*/ 1033994 h 3779985"/>
              <a:gd name="connsiteX12" fmla="*/ 83127 w 1555667"/>
              <a:gd name="connsiteY12" fmla="*/ 1093370 h 3779985"/>
              <a:gd name="connsiteX13" fmla="*/ 95002 w 1555667"/>
              <a:gd name="connsiteY13" fmla="*/ 1140872 h 3779985"/>
              <a:gd name="connsiteX14" fmla="*/ 106877 w 1555667"/>
              <a:gd name="connsiteY14" fmla="*/ 1212123 h 3779985"/>
              <a:gd name="connsiteX15" fmla="*/ 130628 w 1555667"/>
              <a:gd name="connsiteY15" fmla="*/ 1330877 h 3779985"/>
              <a:gd name="connsiteX16" fmla="*/ 166254 w 1555667"/>
              <a:gd name="connsiteY16" fmla="*/ 1509007 h 3779985"/>
              <a:gd name="connsiteX17" fmla="*/ 178129 w 1555667"/>
              <a:gd name="connsiteY17" fmla="*/ 1544633 h 3779985"/>
              <a:gd name="connsiteX18" fmla="*/ 201880 w 1555667"/>
              <a:gd name="connsiteY18" fmla="*/ 1592134 h 3779985"/>
              <a:gd name="connsiteX19" fmla="*/ 225631 w 1555667"/>
              <a:gd name="connsiteY19" fmla="*/ 1663386 h 3779985"/>
              <a:gd name="connsiteX20" fmla="*/ 273132 w 1555667"/>
              <a:gd name="connsiteY20" fmla="*/ 1758388 h 3779985"/>
              <a:gd name="connsiteX21" fmla="*/ 308758 w 1555667"/>
              <a:gd name="connsiteY21" fmla="*/ 1865266 h 3779985"/>
              <a:gd name="connsiteX22" fmla="*/ 344384 w 1555667"/>
              <a:gd name="connsiteY22" fmla="*/ 1948394 h 3779985"/>
              <a:gd name="connsiteX23" fmla="*/ 344384 w 1555667"/>
              <a:gd name="connsiteY23" fmla="*/ 2233401 h 3779985"/>
              <a:gd name="connsiteX24" fmla="*/ 320633 w 1555667"/>
              <a:gd name="connsiteY24" fmla="*/ 2304653 h 3779985"/>
              <a:gd name="connsiteX25" fmla="*/ 308758 w 1555667"/>
              <a:gd name="connsiteY25" fmla="*/ 2447157 h 3779985"/>
              <a:gd name="connsiteX26" fmla="*/ 296883 w 1555667"/>
              <a:gd name="connsiteY26" fmla="*/ 2482783 h 3779985"/>
              <a:gd name="connsiteX27" fmla="*/ 285007 w 1555667"/>
              <a:gd name="connsiteY27" fmla="*/ 2565911 h 3779985"/>
              <a:gd name="connsiteX28" fmla="*/ 273132 w 1555667"/>
              <a:gd name="connsiteY28" fmla="*/ 2684664 h 3779985"/>
              <a:gd name="connsiteX29" fmla="*/ 249381 w 1555667"/>
              <a:gd name="connsiteY29" fmla="*/ 2755916 h 3779985"/>
              <a:gd name="connsiteX30" fmla="*/ 225631 w 1555667"/>
              <a:gd name="connsiteY30" fmla="*/ 2839043 h 3779985"/>
              <a:gd name="connsiteX31" fmla="*/ 237506 w 1555667"/>
              <a:gd name="connsiteY31" fmla="*/ 3468435 h 3779985"/>
              <a:gd name="connsiteX32" fmla="*/ 190005 w 1555667"/>
              <a:gd name="connsiteY32" fmla="*/ 3527812 h 3779985"/>
              <a:gd name="connsiteX33" fmla="*/ 201880 w 1555667"/>
              <a:gd name="connsiteY33" fmla="*/ 3610939 h 3779985"/>
              <a:gd name="connsiteX34" fmla="*/ 308758 w 1555667"/>
              <a:gd name="connsiteY34" fmla="*/ 3670316 h 3779985"/>
              <a:gd name="connsiteX35" fmla="*/ 439387 w 1555667"/>
              <a:gd name="connsiteY35" fmla="*/ 3717817 h 3779985"/>
              <a:gd name="connsiteX36" fmla="*/ 475012 w 1555667"/>
              <a:gd name="connsiteY36" fmla="*/ 3729692 h 3779985"/>
              <a:gd name="connsiteX37" fmla="*/ 665018 w 1555667"/>
              <a:gd name="connsiteY37" fmla="*/ 3753443 h 3779985"/>
              <a:gd name="connsiteX38" fmla="*/ 843148 w 1555667"/>
              <a:gd name="connsiteY38" fmla="*/ 3729692 h 3779985"/>
              <a:gd name="connsiteX39" fmla="*/ 878774 w 1555667"/>
              <a:gd name="connsiteY39" fmla="*/ 3717817 h 3779985"/>
              <a:gd name="connsiteX40" fmla="*/ 914400 w 1555667"/>
              <a:gd name="connsiteY40" fmla="*/ 3694066 h 3779985"/>
              <a:gd name="connsiteX41" fmla="*/ 1033153 w 1555667"/>
              <a:gd name="connsiteY41" fmla="*/ 3717817 h 3779985"/>
              <a:gd name="connsiteX42" fmla="*/ 1068779 w 1555667"/>
              <a:gd name="connsiteY42" fmla="*/ 3729692 h 3779985"/>
              <a:gd name="connsiteX43" fmla="*/ 1128155 w 1555667"/>
              <a:gd name="connsiteY43" fmla="*/ 3741568 h 3779985"/>
              <a:gd name="connsiteX44" fmla="*/ 1140031 w 1555667"/>
              <a:gd name="connsiteY44" fmla="*/ 3777194 h 3779985"/>
              <a:gd name="connsiteX45" fmla="*/ 1223158 w 1555667"/>
              <a:gd name="connsiteY45" fmla="*/ 3729692 h 3779985"/>
              <a:gd name="connsiteX46" fmla="*/ 1258784 w 1555667"/>
              <a:gd name="connsiteY46" fmla="*/ 3705942 h 3779985"/>
              <a:gd name="connsiteX47" fmla="*/ 1270659 w 1555667"/>
              <a:gd name="connsiteY47" fmla="*/ 3670316 h 3779985"/>
              <a:gd name="connsiteX48" fmla="*/ 1282535 w 1555667"/>
              <a:gd name="connsiteY48" fmla="*/ 3587188 h 3779985"/>
              <a:gd name="connsiteX49" fmla="*/ 1330036 w 1555667"/>
              <a:gd name="connsiteY49" fmla="*/ 3504061 h 3779985"/>
              <a:gd name="connsiteX50" fmla="*/ 1341911 w 1555667"/>
              <a:gd name="connsiteY50" fmla="*/ 3432809 h 3779985"/>
              <a:gd name="connsiteX51" fmla="*/ 1353787 w 1555667"/>
              <a:gd name="connsiteY51" fmla="*/ 3397183 h 3779985"/>
              <a:gd name="connsiteX52" fmla="*/ 1365662 w 1555667"/>
              <a:gd name="connsiteY52" fmla="*/ 3325931 h 3779985"/>
              <a:gd name="connsiteX53" fmla="*/ 1341911 w 1555667"/>
              <a:gd name="connsiteY53" fmla="*/ 3159677 h 3779985"/>
              <a:gd name="connsiteX54" fmla="*/ 1330036 w 1555667"/>
              <a:gd name="connsiteY54" fmla="*/ 3100300 h 3779985"/>
              <a:gd name="connsiteX55" fmla="*/ 1318161 w 1555667"/>
              <a:gd name="connsiteY55" fmla="*/ 3005298 h 3779985"/>
              <a:gd name="connsiteX56" fmla="*/ 1282535 w 1555667"/>
              <a:gd name="connsiteY56" fmla="*/ 2898420 h 3779985"/>
              <a:gd name="connsiteX57" fmla="*/ 1246909 w 1555667"/>
              <a:gd name="connsiteY57" fmla="*/ 2862794 h 3779985"/>
              <a:gd name="connsiteX58" fmla="*/ 1246909 w 1555667"/>
              <a:gd name="connsiteY58" fmla="*/ 2613412 h 3779985"/>
              <a:gd name="connsiteX59" fmla="*/ 1306285 w 1555667"/>
              <a:gd name="connsiteY59" fmla="*/ 2601536 h 3779985"/>
              <a:gd name="connsiteX60" fmla="*/ 1341911 w 1555667"/>
              <a:gd name="connsiteY60" fmla="*/ 2565911 h 3779985"/>
              <a:gd name="connsiteX61" fmla="*/ 1389412 w 1555667"/>
              <a:gd name="connsiteY61" fmla="*/ 2494659 h 3779985"/>
              <a:gd name="connsiteX62" fmla="*/ 1436914 w 1555667"/>
              <a:gd name="connsiteY62" fmla="*/ 2399656 h 3779985"/>
              <a:gd name="connsiteX63" fmla="*/ 1496290 w 1555667"/>
              <a:gd name="connsiteY63" fmla="*/ 2280903 h 3779985"/>
              <a:gd name="connsiteX64" fmla="*/ 1531916 w 1555667"/>
              <a:gd name="connsiteY64" fmla="*/ 2197775 h 3779985"/>
              <a:gd name="connsiteX65" fmla="*/ 1555667 w 1555667"/>
              <a:gd name="connsiteY65" fmla="*/ 2126523 h 3779985"/>
              <a:gd name="connsiteX66" fmla="*/ 1543792 w 1555667"/>
              <a:gd name="connsiteY66" fmla="*/ 1841516 h 3779985"/>
              <a:gd name="connsiteX67" fmla="*/ 1531916 w 1555667"/>
              <a:gd name="connsiteY67" fmla="*/ 1794014 h 3779985"/>
              <a:gd name="connsiteX68" fmla="*/ 1508166 w 1555667"/>
              <a:gd name="connsiteY68" fmla="*/ 1758388 h 3779985"/>
              <a:gd name="connsiteX69" fmla="*/ 1496290 w 1555667"/>
              <a:gd name="connsiteY69" fmla="*/ 1710887 h 3779985"/>
              <a:gd name="connsiteX70" fmla="*/ 1425038 w 1555667"/>
              <a:gd name="connsiteY70" fmla="*/ 1675261 h 3779985"/>
              <a:gd name="connsiteX71" fmla="*/ 1401288 w 1555667"/>
              <a:gd name="connsiteY71" fmla="*/ 1604009 h 3779985"/>
              <a:gd name="connsiteX72" fmla="*/ 1389412 w 1555667"/>
              <a:gd name="connsiteY72" fmla="*/ 1556508 h 3779985"/>
              <a:gd name="connsiteX73" fmla="*/ 1341911 w 1555667"/>
              <a:gd name="connsiteY73" fmla="*/ 1485256 h 3779985"/>
              <a:gd name="connsiteX74" fmla="*/ 1306285 w 1555667"/>
              <a:gd name="connsiteY74" fmla="*/ 1402129 h 3779985"/>
              <a:gd name="connsiteX75" fmla="*/ 1282535 w 1555667"/>
              <a:gd name="connsiteY75" fmla="*/ 1319001 h 3779985"/>
              <a:gd name="connsiteX76" fmla="*/ 1270659 w 1555667"/>
              <a:gd name="connsiteY76" fmla="*/ 1283375 h 3779985"/>
              <a:gd name="connsiteX77" fmla="*/ 1246909 w 1555667"/>
              <a:gd name="connsiteY77" fmla="*/ 1152747 h 3779985"/>
              <a:gd name="connsiteX78" fmla="*/ 1223158 w 1555667"/>
              <a:gd name="connsiteY78" fmla="*/ 1105246 h 3779985"/>
              <a:gd name="connsiteX79" fmla="*/ 1199407 w 1555667"/>
              <a:gd name="connsiteY79" fmla="*/ 1045869 h 3779985"/>
              <a:gd name="connsiteX80" fmla="*/ 1163781 w 1555667"/>
              <a:gd name="connsiteY80" fmla="*/ 950866 h 3779985"/>
              <a:gd name="connsiteX81" fmla="*/ 1163781 w 1555667"/>
              <a:gd name="connsiteY81" fmla="*/ 570856 h 3779985"/>
              <a:gd name="connsiteX82" fmla="*/ 1187532 w 1555667"/>
              <a:gd name="connsiteY82" fmla="*/ 499604 h 3779985"/>
              <a:gd name="connsiteX83" fmla="*/ 1235033 w 1555667"/>
              <a:gd name="connsiteY83" fmla="*/ 452103 h 3779985"/>
              <a:gd name="connsiteX84" fmla="*/ 1270659 w 1555667"/>
              <a:gd name="connsiteY84" fmla="*/ 72092 h 3779985"/>
              <a:gd name="connsiteX85" fmla="*/ 1175657 w 1555667"/>
              <a:gd name="connsiteY85" fmla="*/ 83968 h 3779985"/>
              <a:gd name="connsiteX86" fmla="*/ 1045028 w 1555667"/>
              <a:gd name="connsiteY86" fmla="*/ 95843 h 3779985"/>
              <a:gd name="connsiteX87" fmla="*/ 961901 w 1555667"/>
              <a:gd name="connsiteY87" fmla="*/ 107718 h 3779985"/>
              <a:gd name="connsiteX88" fmla="*/ 819397 w 1555667"/>
              <a:gd name="connsiteY88" fmla="*/ 131469 h 3779985"/>
              <a:gd name="connsiteX89" fmla="*/ 676893 w 1555667"/>
              <a:gd name="connsiteY89" fmla="*/ 119594 h 3779985"/>
              <a:gd name="connsiteX90" fmla="*/ 629392 w 1555667"/>
              <a:gd name="connsiteY90" fmla="*/ 107718 h 3779985"/>
              <a:gd name="connsiteX91" fmla="*/ 558140 w 1555667"/>
              <a:gd name="connsiteY91" fmla="*/ 60217 h 3779985"/>
              <a:gd name="connsiteX92" fmla="*/ 415636 w 1555667"/>
              <a:gd name="connsiteY92" fmla="*/ 48342 h 3779985"/>
              <a:gd name="connsiteX93" fmla="*/ 320633 w 1555667"/>
              <a:gd name="connsiteY93" fmla="*/ 24591 h 3779985"/>
              <a:gd name="connsiteX94" fmla="*/ 273132 w 1555667"/>
              <a:gd name="connsiteY94" fmla="*/ 840 h 377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555667" h="3779985">
                <a:moveTo>
                  <a:pt x="273132" y="840"/>
                </a:moveTo>
                <a:cubicBezTo>
                  <a:pt x="255319" y="6778"/>
                  <a:pt x="231480" y="38553"/>
                  <a:pt x="213755" y="60217"/>
                </a:cubicBezTo>
                <a:cubicBezTo>
                  <a:pt x="85916" y="216465"/>
                  <a:pt x="228224" y="69499"/>
                  <a:pt x="130628" y="167095"/>
                </a:cubicBezTo>
                <a:cubicBezTo>
                  <a:pt x="107298" y="237086"/>
                  <a:pt x="134479" y="168060"/>
                  <a:pt x="83127" y="250222"/>
                </a:cubicBezTo>
                <a:cubicBezTo>
                  <a:pt x="73745" y="265234"/>
                  <a:pt x="67293" y="281889"/>
                  <a:pt x="59376" y="297723"/>
                </a:cubicBezTo>
                <a:cubicBezTo>
                  <a:pt x="41428" y="369516"/>
                  <a:pt x="52664" y="329736"/>
                  <a:pt x="23750" y="416477"/>
                </a:cubicBezTo>
                <a:lnTo>
                  <a:pt x="11875" y="452103"/>
                </a:lnTo>
                <a:lnTo>
                  <a:pt x="0" y="487729"/>
                </a:lnTo>
                <a:cubicBezTo>
                  <a:pt x="3958" y="598565"/>
                  <a:pt x="4957" y="709547"/>
                  <a:pt x="11875" y="820238"/>
                </a:cubicBezTo>
                <a:cubicBezTo>
                  <a:pt x="12893" y="836527"/>
                  <a:pt x="20210" y="851807"/>
                  <a:pt x="23750" y="867739"/>
                </a:cubicBezTo>
                <a:cubicBezTo>
                  <a:pt x="28128" y="887443"/>
                  <a:pt x="30080" y="907708"/>
                  <a:pt x="35625" y="927116"/>
                </a:cubicBezTo>
                <a:cubicBezTo>
                  <a:pt x="45942" y="963224"/>
                  <a:pt x="63886" y="997170"/>
                  <a:pt x="71251" y="1033994"/>
                </a:cubicBezTo>
                <a:cubicBezTo>
                  <a:pt x="75210" y="1053786"/>
                  <a:pt x="78748" y="1073667"/>
                  <a:pt x="83127" y="1093370"/>
                </a:cubicBezTo>
                <a:cubicBezTo>
                  <a:pt x="86668" y="1109303"/>
                  <a:pt x="91801" y="1124868"/>
                  <a:pt x="95002" y="1140872"/>
                </a:cubicBezTo>
                <a:cubicBezTo>
                  <a:pt x="99724" y="1164482"/>
                  <a:pt x="102440" y="1188457"/>
                  <a:pt x="106877" y="1212123"/>
                </a:cubicBezTo>
                <a:cubicBezTo>
                  <a:pt x="114316" y="1251800"/>
                  <a:pt x="124919" y="1290914"/>
                  <a:pt x="130628" y="1330877"/>
                </a:cubicBezTo>
                <a:cubicBezTo>
                  <a:pt x="140573" y="1400496"/>
                  <a:pt x="143348" y="1440287"/>
                  <a:pt x="166254" y="1509007"/>
                </a:cubicBezTo>
                <a:cubicBezTo>
                  <a:pt x="170212" y="1520882"/>
                  <a:pt x="173198" y="1533127"/>
                  <a:pt x="178129" y="1544633"/>
                </a:cubicBezTo>
                <a:cubicBezTo>
                  <a:pt x="185102" y="1560904"/>
                  <a:pt x="195305" y="1575698"/>
                  <a:pt x="201880" y="1592134"/>
                </a:cubicBezTo>
                <a:cubicBezTo>
                  <a:pt x="211178" y="1615379"/>
                  <a:pt x="215769" y="1640375"/>
                  <a:pt x="225631" y="1663386"/>
                </a:cubicBezTo>
                <a:cubicBezTo>
                  <a:pt x="239578" y="1695928"/>
                  <a:pt x="273132" y="1758388"/>
                  <a:pt x="273132" y="1758388"/>
                </a:cubicBezTo>
                <a:cubicBezTo>
                  <a:pt x="299157" y="1888516"/>
                  <a:pt x="266615" y="1752884"/>
                  <a:pt x="308758" y="1865266"/>
                </a:cubicBezTo>
                <a:cubicBezTo>
                  <a:pt x="341623" y="1952907"/>
                  <a:pt x="296251" y="1876195"/>
                  <a:pt x="344384" y="1948394"/>
                </a:cubicBezTo>
                <a:cubicBezTo>
                  <a:pt x="373146" y="2063444"/>
                  <a:pt x="368429" y="2025014"/>
                  <a:pt x="344384" y="2233401"/>
                </a:cubicBezTo>
                <a:cubicBezTo>
                  <a:pt x="341514" y="2258271"/>
                  <a:pt x="320633" y="2304653"/>
                  <a:pt x="320633" y="2304653"/>
                </a:cubicBezTo>
                <a:cubicBezTo>
                  <a:pt x="316675" y="2352154"/>
                  <a:pt x="315058" y="2399909"/>
                  <a:pt x="308758" y="2447157"/>
                </a:cubicBezTo>
                <a:cubicBezTo>
                  <a:pt x="307104" y="2459565"/>
                  <a:pt x="299338" y="2470508"/>
                  <a:pt x="296883" y="2482783"/>
                </a:cubicBezTo>
                <a:cubicBezTo>
                  <a:pt x="291394" y="2510230"/>
                  <a:pt x="288278" y="2538112"/>
                  <a:pt x="285007" y="2565911"/>
                </a:cubicBezTo>
                <a:cubicBezTo>
                  <a:pt x="280359" y="2605420"/>
                  <a:pt x="280463" y="2645564"/>
                  <a:pt x="273132" y="2684664"/>
                </a:cubicBezTo>
                <a:cubicBezTo>
                  <a:pt x="268518" y="2709271"/>
                  <a:pt x="257298" y="2732165"/>
                  <a:pt x="249381" y="2755916"/>
                </a:cubicBezTo>
                <a:cubicBezTo>
                  <a:pt x="232346" y="2807020"/>
                  <a:pt x="240540" y="2779406"/>
                  <a:pt x="225631" y="2839043"/>
                </a:cubicBezTo>
                <a:cubicBezTo>
                  <a:pt x="229589" y="3048840"/>
                  <a:pt x="237506" y="3258600"/>
                  <a:pt x="237506" y="3468435"/>
                </a:cubicBezTo>
                <a:cubicBezTo>
                  <a:pt x="237506" y="3506675"/>
                  <a:pt x="217361" y="3509575"/>
                  <a:pt x="190005" y="3527812"/>
                </a:cubicBezTo>
                <a:cubicBezTo>
                  <a:pt x="193963" y="3555521"/>
                  <a:pt x="191485" y="3584951"/>
                  <a:pt x="201880" y="3610939"/>
                </a:cubicBezTo>
                <a:cubicBezTo>
                  <a:pt x="222209" y="3661762"/>
                  <a:pt x="270766" y="3644989"/>
                  <a:pt x="308758" y="3670316"/>
                </a:cubicBezTo>
                <a:cubicBezTo>
                  <a:pt x="383443" y="3720104"/>
                  <a:pt x="303325" y="3672463"/>
                  <a:pt x="439387" y="3717817"/>
                </a:cubicBezTo>
                <a:cubicBezTo>
                  <a:pt x="451262" y="3721775"/>
                  <a:pt x="462793" y="3726977"/>
                  <a:pt x="475012" y="3729692"/>
                </a:cubicBezTo>
                <a:cubicBezTo>
                  <a:pt x="535288" y="3743087"/>
                  <a:pt x="605273" y="3747469"/>
                  <a:pt x="665018" y="3753443"/>
                </a:cubicBezTo>
                <a:cubicBezTo>
                  <a:pt x="724395" y="3745526"/>
                  <a:pt x="784061" y="3739540"/>
                  <a:pt x="843148" y="3729692"/>
                </a:cubicBezTo>
                <a:cubicBezTo>
                  <a:pt x="855495" y="3727634"/>
                  <a:pt x="867578" y="3723415"/>
                  <a:pt x="878774" y="3717817"/>
                </a:cubicBezTo>
                <a:cubicBezTo>
                  <a:pt x="891540" y="3711434"/>
                  <a:pt x="902525" y="3701983"/>
                  <a:pt x="914400" y="3694066"/>
                </a:cubicBezTo>
                <a:cubicBezTo>
                  <a:pt x="994881" y="3720895"/>
                  <a:pt x="896708" y="3690529"/>
                  <a:pt x="1033153" y="3717817"/>
                </a:cubicBezTo>
                <a:cubicBezTo>
                  <a:pt x="1045428" y="3720272"/>
                  <a:pt x="1056635" y="3726656"/>
                  <a:pt x="1068779" y="3729692"/>
                </a:cubicBezTo>
                <a:cubicBezTo>
                  <a:pt x="1088360" y="3734587"/>
                  <a:pt x="1108363" y="3737609"/>
                  <a:pt x="1128155" y="3741568"/>
                </a:cubicBezTo>
                <a:cubicBezTo>
                  <a:pt x="1132114" y="3753443"/>
                  <a:pt x="1128408" y="3772545"/>
                  <a:pt x="1140031" y="3777194"/>
                </a:cubicBezTo>
                <a:cubicBezTo>
                  <a:pt x="1176398" y="3791740"/>
                  <a:pt x="1204214" y="3745479"/>
                  <a:pt x="1223158" y="3729692"/>
                </a:cubicBezTo>
                <a:cubicBezTo>
                  <a:pt x="1234122" y="3720555"/>
                  <a:pt x="1246909" y="3713859"/>
                  <a:pt x="1258784" y="3705942"/>
                </a:cubicBezTo>
                <a:cubicBezTo>
                  <a:pt x="1262742" y="3694067"/>
                  <a:pt x="1268204" y="3682591"/>
                  <a:pt x="1270659" y="3670316"/>
                </a:cubicBezTo>
                <a:cubicBezTo>
                  <a:pt x="1276148" y="3642869"/>
                  <a:pt x="1275170" y="3614192"/>
                  <a:pt x="1282535" y="3587188"/>
                </a:cubicBezTo>
                <a:cubicBezTo>
                  <a:pt x="1289489" y="3561688"/>
                  <a:pt x="1315153" y="3526386"/>
                  <a:pt x="1330036" y="3504061"/>
                </a:cubicBezTo>
                <a:cubicBezTo>
                  <a:pt x="1333994" y="3480310"/>
                  <a:pt x="1336688" y="3456314"/>
                  <a:pt x="1341911" y="3432809"/>
                </a:cubicBezTo>
                <a:cubicBezTo>
                  <a:pt x="1344627" y="3420589"/>
                  <a:pt x="1351071" y="3409403"/>
                  <a:pt x="1353787" y="3397183"/>
                </a:cubicBezTo>
                <a:cubicBezTo>
                  <a:pt x="1359010" y="3373678"/>
                  <a:pt x="1361704" y="3349682"/>
                  <a:pt x="1365662" y="3325931"/>
                </a:cubicBezTo>
                <a:cubicBezTo>
                  <a:pt x="1338816" y="3191698"/>
                  <a:pt x="1370119" y="3357133"/>
                  <a:pt x="1341911" y="3159677"/>
                </a:cubicBezTo>
                <a:cubicBezTo>
                  <a:pt x="1339056" y="3139696"/>
                  <a:pt x="1333105" y="3120250"/>
                  <a:pt x="1330036" y="3100300"/>
                </a:cubicBezTo>
                <a:cubicBezTo>
                  <a:pt x="1325183" y="3068757"/>
                  <a:pt x="1323014" y="3036841"/>
                  <a:pt x="1318161" y="3005298"/>
                </a:cubicBezTo>
                <a:cubicBezTo>
                  <a:pt x="1311725" y="2963463"/>
                  <a:pt x="1307496" y="2933365"/>
                  <a:pt x="1282535" y="2898420"/>
                </a:cubicBezTo>
                <a:cubicBezTo>
                  <a:pt x="1272774" y="2884754"/>
                  <a:pt x="1258784" y="2874669"/>
                  <a:pt x="1246909" y="2862794"/>
                </a:cubicBezTo>
                <a:cubicBezTo>
                  <a:pt x="1217769" y="2775379"/>
                  <a:pt x="1204103" y="2748965"/>
                  <a:pt x="1246909" y="2613412"/>
                </a:cubicBezTo>
                <a:cubicBezTo>
                  <a:pt x="1252987" y="2594165"/>
                  <a:pt x="1286493" y="2605495"/>
                  <a:pt x="1306285" y="2601536"/>
                </a:cubicBezTo>
                <a:cubicBezTo>
                  <a:pt x="1318160" y="2589661"/>
                  <a:pt x="1331600" y="2579167"/>
                  <a:pt x="1341911" y="2565911"/>
                </a:cubicBezTo>
                <a:cubicBezTo>
                  <a:pt x="1359436" y="2543379"/>
                  <a:pt x="1389412" y="2494659"/>
                  <a:pt x="1389412" y="2494659"/>
                </a:cubicBezTo>
                <a:cubicBezTo>
                  <a:pt x="1418575" y="2378013"/>
                  <a:pt x="1376354" y="2520778"/>
                  <a:pt x="1436914" y="2399656"/>
                </a:cubicBezTo>
                <a:cubicBezTo>
                  <a:pt x="1511937" y="2249609"/>
                  <a:pt x="1410056" y="2395881"/>
                  <a:pt x="1496290" y="2280903"/>
                </a:cubicBezTo>
                <a:cubicBezTo>
                  <a:pt x="1534523" y="2166212"/>
                  <a:pt x="1473211" y="2344538"/>
                  <a:pt x="1531916" y="2197775"/>
                </a:cubicBezTo>
                <a:cubicBezTo>
                  <a:pt x="1541214" y="2174530"/>
                  <a:pt x="1555667" y="2126523"/>
                  <a:pt x="1555667" y="2126523"/>
                </a:cubicBezTo>
                <a:cubicBezTo>
                  <a:pt x="1551709" y="2031521"/>
                  <a:pt x="1550567" y="1936359"/>
                  <a:pt x="1543792" y="1841516"/>
                </a:cubicBezTo>
                <a:cubicBezTo>
                  <a:pt x="1542629" y="1825236"/>
                  <a:pt x="1538345" y="1809016"/>
                  <a:pt x="1531916" y="1794014"/>
                </a:cubicBezTo>
                <a:cubicBezTo>
                  <a:pt x="1526294" y="1780896"/>
                  <a:pt x="1516083" y="1770263"/>
                  <a:pt x="1508166" y="1758388"/>
                </a:cubicBezTo>
                <a:cubicBezTo>
                  <a:pt x="1504207" y="1742554"/>
                  <a:pt x="1505343" y="1724467"/>
                  <a:pt x="1496290" y="1710887"/>
                </a:cubicBezTo>
                <a:cubicBezTo>
                  <a:pt x="1483134" y="1691154"/>
                  <a:pt x="1445362" y="1682035"/>
                  <a:pt x="1425038" y="1675261"/>
                </a:cubicBezTo>
                <a:cubicBezTo>
                  <a:pt x="1417121" y="1651510"/>
                  <a:pt x="1407360" y="1628297"/>
                  <a:pt x="1401288" y="1604009"/>
                </a:cubicBezTo>
                <a:cubicBezTo>
                  <a:pt x="1397329" y="1588175"/>
                  <a:pt x="1396711" y="1571106"/>
                  <a:pt x="1389412" y="1556508"/>
                </a:cubicBezTo>
                <a:cubicBezTo>
                  <a:pt x="1376646" y="1530977"/>
                  <a:pt x="1341911" y="1485256"/>
                  <a:pt x="1341911" y="1485256"/>
                </a:cubicBezTo>
                <a:cubicBezTo>
                  <a:pt x="1314062" y="1401707"/>
                  <a:pt x="1350308" y="1504849"/>
                  <a:pt x="1306285" y="1402129"/>
                </a:cubicBezTo>
                <a:cubicBezTo>
                  <a:pt x="1294082" y="1373656"/>
                  <a:pt x="1291144" y="1349132"/>
                  <a:pt x="1282535" y="1319001"/>
                </a:cubicBezTo>
                <a:cubicBezTo>
                  <a:pt x="1279096" y="1306965"/>
                  <a:pt x="1274618" y="1295250"/>
                  <a:pt x="1270659" y="1283375"/>
                </a:cubicBezTo>
                <a:cubicBezTo>
                  <a:pt x="1268665" y="1271412"/>
                  <a:pt x="1252441" y="1169344"/>
                  <a:pt x="1246909" y="1152747"/>
                </a:cubicBezTo>
                <a:cubicBezTo>
                  <a:pt x="1241311" y="1135953"/>
                  <a:pt x="1230348" y="1121423"/>
                  <a:pt x="1223158" y="1105246"/>
                </a:cubicBezTo>
                <a:cubicBezTo>
                  <a:pt x="1214500" y="1085766"/>
                  <a:pt x="1206148" y="1066092"/>
                  <a:pt x="1199407" y="1045869"/>
                </a:cubicBezTo>
                <a:cubicBezTo>
                  <a:pt x="1167069" y="948854"/>
                  <a:pt x="1212370" y="1048044"/>
                  <a:pt x="1163781" y="950866"/>
                </a:cubicBezTo>
                <a:cubicBezTo>
                  <a:pt x="1143559" y="789089"/>
                  <a:pt x="1140308" y="805590"/>
                  <a:pt x="1163781" y="570856"/>
                </a:cubicBezTo>
                <a:cubicBezTo>
                  <a:pt x="1166272" y="545945"/>
                  <a:pt x="1179615" y="523355"/>
                  <a:pt x="1187532" y="499604"/>
                </a:cubicBezTo>
                <a:cubicBezTo>
                  <a:pt x="1203366" y="452103"/>
                  <a:pt x="1187531" y="467936"/>
                  <a:pt x="1235033" y="452103"/>
                </a:cubicBezTo>
                <a:cubicBezTo>
                  <a:pt x="1339667" y="295154"/>
                  <a:pt x="1283632" y="409375"/>
                  <a:pt x="1270659" y="72092"/>
                </a:cubicBezTo>
                <a:lnTo>
                  <a:pt x="1175657" y="83968"/>
                </a:lnTo>
                <a:cubicBezTo>
                  <a:pt x="1132175" y="88545"/>
                  <a:pt x="1088483" y="91015"/>
                  <a:pt x="1045028" y="95843"/>
                </a:cubicBezTo>
                <a:cubicBezTo>
                  <a:pt x="1017209" y="98934"/>
                  <a:pt x="989610" y="103760"/>
                  <a:pt x="961901" y="107718"/>
                </a:cubicBezTo>
                <a:cubicBezTo>
                  <a:pt x="906158" y="126300"/>
                  <a:pt x="898946" y="131469"/>
                  <a:pt x="819397" y="131469"/>
                </a:cubicBezTo>
                <a:cubicBezTo>
                  <a:pt x="771731" y="131469"/>
                  <a:pt x="724394" y="123552"/>
                  <a:pt x="676893" y="119594"/>
                </a:cubicBezTo>
                <a:cubicBezTo>
                  <a:pt x="661059" y="115635"/>
                  <a:pt x="643990" y="115017"/>
                  <a:pt x="629392" y="107718"/>
                </a:cubicBezTo>
                <a:cubicBezTo>
                  <a:pt x="603861" y="94952"/>
                  <a:pt x="586586" y="62587"/>
                  <a:pt x="558140" y="60217"/>
                </a:cubicBezTo>
                <a:lnTo>
                  <a:pt x="415636" y="48342"/>
                </a:lnTo>
                <a:cubicBezTo>
                  <a:pt x="381596" y="36995"/>
                  <a:pt x="358851" y="27776"/>
                  <a:pt x="320633" y="24591"/>
                </a:cubicBezTo>
                <a:cubicBezTo>
                  <a:pt x="293020" y="22290"/>
                  <a:pt x="290945" y="-5098"/>
                  <a:pt x="273132" y="84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ostoručno 12"/>
          <p:cNvSpPr/>
          <p:nvPr/>
        </p:nvSpPr>
        <p:spPr>
          <a:xfrm>
            <a:off x="3491345" y="2137482"/>
            <a:ext cx="2518586" cy="1852627"/>
          </a:xfrm>
          <a:custGeom>
            <a:avLst/>
            <a:gdLst>
              <a:gd name="connsiteX0" fmla="*/ 0 w 2518586"/>
              <a:gd name="connsiteY0" fmla="*/ 1852627 h 1852627"/>
              <a:gd name="connsiteX1" fmla="*/ 130629 w 2518586"/>
              <a:gd name="connsiteY1" fmla="*/ 1781375 h 1852627"/>
              <a:gd name="connsiteX2" fmla="*/ 166255 w 2518586"/>
              <a:gd name="connsiteY2" fmla="*/ 1757624 h 1852627"/>
              <a:gd name="connsiteX3" fmla="*/ 190006 w 2518586"/>
              <a:gd name="connsiteY3" fmla="*/ 1721999 h 1852627"/>
              <a:gd name="connsiteX4" fmla="*/ 273133 w 2518586"/>
              <a:gd name="connsiteY4" fmla="*/ 1698248 h 1852627"/>
              <a:gd name="connsiteX5" fmla="*/ 344385 w 2518586"/>
              <a:gd name="connsiteY5" fmla="*/ 1674497 h 1852627"/>
              <a:gd name="connsiteX6" fmla="*/ 593767 w 2518586"/>
              <a:gd name="connsiteY6" fmla="*/ 1686373 h 1852627"/>
              <a:gd name="connsiteX7" fmla="*/ 676894 w 2518586"/>
              <a:gd name="connsiteY7" fmla="*/ 1710123 h 1852627"/>
              <a:gd name="connsiteX8" fmla="*/ 736271 w 2518586"/>
              <a:gd name="connsiteY8" fmla="*/ 1721999 h 1852627"/>
              <a:gd name="connsiteX9" fmla="*/ 855024 w 2518586"/>
              <a:gd name="connsiteY9" fmla="*/ 1733874 h 1852627"/>
              <a:gd name="connsiteX10" fmla="*/ 938151 w 2518586"/>
              <a:gd name="connsiteY10" fmla="*/ 1745749 h 1852627"/>
              <a:gd name="connsiteX11" fmla="*/ 1377538 w 2518586"/>
              <a:gd name="connsiteY11" fmla="*/ 1733874 h 1852627"/>
              <a:gd name="connsiteX12" fmla="*/ 1460665 w 2518586"/>
              <a:gd name="connsiteY12" fmla="*/ 1638871 h 1852627"/>
              <a:gd name="connsiteX13" fmla="*/ 1484416 w 2518586"/>
              <a:gd name="connsiteY13" fmla="*/ 1603245 h 1852627"/>
              <a:gd name="connsiteX14" fmla="*/ 1508167 w 2518586"/>
              <a:gd name="connsiteY14" fmla="*/ 1425115 h 1852627"/>
              <a:gd name="connsiteX15" fmla="*/ 1520042 w 2518586"/>
              <a:gd name="connsiteY15" fmla="*/ 1318237 h 1852627"/>
              <a:gd name="connsiteX16" fmla="*/ 1543793 w 2518586"/>
              <a:gd name="connsiteY16" fmla="*/ 1151983 h 1852627"/>
              <a:gd name="connsiteX17" fmla="*/ 1555668 w 2518586"/>
              <a:gd name="connsiteY17" fmla="*/ 1092606 h 1852627"/>
              <a:gd name="connsiteX18" fmla="*/ 1603169 w 2518586"/>
              <a:gd name="connsiteY18" fmla="*/ 950102 h 1852627"/>
              <a:gd name="connsiteX19" fmla="*/ 1626920 w 2518586"/>
              <a:gd name="connsiteY19" fmla="*/ 914476 h 1852627"/>
              <a:gd name="connsiteX20" fmla="*/ 1638795 w 2518586"/>
              <a:gd name="connsiteY20" fmla="*/ 878850 h 1852627"/>
              <a:gd name="connsiteX21" fmla="*/ 1781299 w 2518586"/>
              <a:gd name="connsiteY21" fmla="*/ 760097 h 1852627"/>
              <a:gd name="connsiteX22" fmla="*/ 1816925 w 2518586"/>
              <a:gd name="connsiteY22" fmla="*/ 748222 h 1852627"/>
              <a:gd name="connsiteX23" fmla="*/ 1852551 w 2518586"/>
              <a:gd name="connsiteY23" fmla="*/ 724471 h 1852627"/>
              <a:gd name="connsiteX24" fmla="*/ 1923803 w 2518586"/>
              <a:gd name="connsiteY24" fmla="*/ 700721 h 1852627"/>
              <a:gd name="connsiteX25" fmla="*/ 1959429 w 2518586"/>
              <a:gd name="connsiteY25" fmla="*/ 676970 h 1852627"/>
              <a:gd name="connsiteX26" fmla="*/ 1995055 w 2518586"/>
              <a:gd name="connsiteY26" fmla="*/ 665095 h 1852627"/>
              <a:gd name="connsiteX27" fmla="*/ 2101933 w 2518586"/>
              <a:gd name="connsiteY27" fmla="*/ 605718 h 1852627"/>
              <a:gd name="connsiteX28" fmla="*/ 2173185 w 2518586"/>
              <a:gd name="connsiteY28" fmla="*/ 546341 h 1852627"/>
              <a:gd name="connsiteX29" fmla="*/ 2232561 w 2518586"/>
              <a:gd name="connsiteY29" fmla="*/ 486965 h 1852627"/>
              <a:gd name="connsiteX30" fmla="*/ 2256312 w 2518586"/>
              <a:gd name="connsiteY30" fmla="*/ 451339 h 1852627"/>
              <a:gd name="connsiteX31" fmla="*/ 2280063 w 2518586"/>
              <a:gd name="connsiteY31" fmla="*/ 380087 h 1852627"/>
              <a:gd name="connsiteX32" fmla="*/ 2291938 w 2518586"/>
              <a:gd name="connsiteY32" fmla="*/ 344461 h 1852627"/>
              <a:gd name="connsiteX33" fmla="*/ 2315689 w 2518586"/>
              <a:gd name="connsiteY33" fmla="*/ 237583 h 1852627"/>
              <a:gd name="connsiteX34" fmla="*/ 2339439 w 2518586"/>
              <a:gd name="connsiteY34" fmla="*/ 166331 h 1852627"/>
              <a:gd name="connsiteX35" fmla="*/ 2386941 w 2518586"/>
              <a:gd name="connsiteY35" fmla="*/ 95079 h 1852627"/>
              <a:gd name="connsiteX36" fmla="*/ 2422567 w 2518586"/>
              <a:gd name="connsiteY36" fmla="*/ 83204 h 1852627"/>
              <a:gd name="connsiteX37" fmla="*/ 2505694 w 2518586"/>
              <a:gd name="connsiteY37" fmla="*/ 59453 h 1852627"/>
              <a:gd name="connsiteX38" fmla="*/ 2517569 w 2518586"/>
              <a:gd name="connsiteY38" fmla="*/ 23827 h 1852627"/>
              <a:gd name="connsiteX39" fmla="*/ 2481943 w 2518586"/>
              <a:gd name="connsiteY39" fmla="*/ 76 h 1852627"/>
              <a:gd name="connsiteX40" fmla="*/ 2398816 w 2518586"/>
              <a:gd name="connsiteY40" fmla="*/ 23827 h 1852627"/>
              <a:gd name="connsiteX41" fmla="*/ 2363190 w 2518586"/>
              <a:gd name="connsiteY41" fmla="*/ 47578 h 1852627"/>
              <a:gd name="connsiteX42" fmla="*/ 2315689 w 2518586"/>
              <a:gd name="connsiteY42" fmla="*/ 130705 h 1852627"/>
              <a:gd name="connsiteX43" fmla="*/ 2256312 w 2518586"/>
              <a:gd name="connsiteY43" fmla="*/ 201957 h 1852627"/>
              <a:gd name="connsiteX44" fmla="*/ 2220686 w 2518586"/>
              <a:gd name="connsiteY44" fmla="*/ 273209 h 1852627"/>
              <a:gd name="connsiteX45" fmla="*/ 2185060 w 2518586"/>
              <a:gd name="connsiteY45" fmla="*/ 344461 h 1852627"/>
              <a:gd name="connsiteX46" fmla="*/ 2149434 w 2518586"/>
              <a:gd name="connsiteY46" fmla="*/ 368212 h 1852627"/>
              <a:gd name="connsiteX47" fmla="*/ 2101933 w 2518586"/>
              <a:gd name="connsiteY47" fmla="*/ 427588 h 1852627"/>
              <a:gd name="connsiteX48" fmla="*/ 2078182 w 2518586"/>
              <a:gd name="connsiteY48" fmla="*/ 498840 h 1852627"/>
              <a:gd name="connsiteX49" fmla="*/ 2066307 w 2518586"/>
              <a:gd name="connsiteY49" fmla="*/ 534466 h 1852627"/>
              <a:gd name="connsiteX50" fmla="*/ 1995055 w 2518586"/>
              <a:gd name="connsiteY50" fmla="*/ 581967 h 1852627"/>
              <a:gd name="connsiteX51" fmla="*/ 1959429 w 2518586"/>
              <a:gd name="connsiteY51" fmla="*/ 605718 h 1852627"/>
              <a:gd name="connsiteX52" fmla="*/ 1888177 w 2518586"/>
              <a:gd name="connsiteY52" fmla="*/ 629469 h 1852627"/>
              <a:gd name="connsiteX53" fmla="*/ 1769424 w 2518586"/>
              <a:gd name="connsiteY53" fmla="*/ 653219 h 1852627"/>
              <a:gd name="connsiteX54" fmla="*/ 1698172 w 2518586"/>
              <a:gd name="connsiteY54" fmla="*/ 700721 h 1852627"/>
              <a:gd name="connsiteX55" fmla="*/ 1626920 w 2518586"/>
              <a:gd name="connsiteY55" fmla="*/ 724471 h 1852627"/>
              <a:gd name="connsiteX56" fmla="*/ 1531917 w 2518586"/>
              <a:gd name="connsiteY56" fmla="*/ 807599 h 1852627"/>
              <a:gd name="connsiteX57" fmla="*/ 1496291 w 2518586"/>
              <a:gd name="connsiteY57" fmla="*/ 890726 h 1852627"/>
              <a:gd name="connsiteX58" fmla="*/ 1484416 w 2518586"/>
              <a:gd name="connsiteY58" fmla="*/ 938227 h 1852627"/>
              <a:gd name="connsiteX59" fmla="*/ 1460665 w 2518586"/>
              <a:gd name="connsiteY59" fmla="*/ 1045105 h 1852627"/>
              <a:gd name="connsiteX60" fmla="*/ 1413164 w 2518586"/>
              <a:gd name="connsiteY60" fmla="*/ 1151983 h 1852627"/>
              <a:gd name="connsiteX61" fmla="*/ 1401289 w 2518586"/>
              <a:gd name="connsiteY61" fmla="*/ 1199484 h 1852627"/>
              <a:gd name="connsiteX62" fmla="*/ 1377538 w 2518586"/>
              <a:gd name="connsiteY62" fmla="*/ 1270736 h 1852627"/>
              <a:gd name="connsiteX63" fmla="*/ 1365663 w 2518586"/>
              <a:gd name="connsiteY63" fmla="*/ 1318237 h 1852627"/>
              <a:gd name="connsiteX64" fmla="*/ 1353787 w 2518586"/>
              <a:gd name="connsiteY64" fmla="*/ 1353863 h 1852627"/>
              <a:gd name="connsiteX65" fmla="*/ 1341912 w 2518586"/>
              <a:gd name="connsiteY65" fmla="*/ 1401365 h 1852627"/>
              <a:gd name="connsiteX66" fmla="*/ 1306286 w 2518586"/>
              <a:gd name="connsiteY66" fmla="*/ 1425115 h 1852627"/>
              <a:gd name="connsiteX67" fmla="*/ 1009403 w 2518586"/>
              <a:gd name="connsiteY67" fmla="*/ 1472617 h 1852627"/>
              <a:gd name="connsiteX68" fmla="*/ 926276 w 2518586"/>
              <a:gd name="connsiteY68" fmla="*/ 1496367 h 1852627"/>
              <a:gd name="connsiteX69" fmla="*/ 890650 w 2518586"/>
              <a:gd name="connsiteY69" fmla="*/ 1508243 h 1852627"/>
              <a:gd name="connsiteX70" fmla="*/ 843149 w 2518586"/>
              <a:gd name="connsiteY70" fmla="*/ 1520118 h 1852627"/>
              <a:gd name="connsiteX71" fmla="*/ 771897 w 2518586"/>
              <a:gd name="connsiteY71" fmla="*/ 1543869 h 1852627"/>
              <a:gd name="connsiteX72" fmla="*/ 724395 w 2518586"/>
              <a:gd name="connsiteY72" fmla="*/ 1567619 h 1852627"/>
              <a:gd name="connsiteX73" fmla="*/ 641268 w 2518586"/>
              <a:gd name="connsiteY73" fmla="*/ 1579495 h 1852627"/>
              <a:gd name="connsiteX74" fmla="*/ 593767 w 2518586"/>
              <a:gd name="connsiteY74" fmla="*/ 1591370 h 1852627"/>
              <a:gd name="connsiteX75" fmla="*/ 534390 w 2518586"/>
              <a:gd name="connsiteY75" fmla="*/ 1603245 h 1852627"/>
              <a:gd name="connsiteX76" fmla="*/ 451263 w 2518586"/>
              <a:gd name="connsiteY76" fmla="*/ 1591370 h 1852627"/>
              <a:gd name="connsiteX77" fmla="*/ 368136 w 2518586"/>
              <a:gd name="connsiteY77" fmla="*/ 1567619 h 1852627"/>
              <a:gd name="connsiteX78" fmla="*/ 249382 w 2518586"/>
              <a:gd name="connsiteY78" fmla="*/ 1579495 h 1852627"/>
              <a:gd name="connsiteX79" fmla="*/ 213756 w 2518586"/>
              <a:gd name="connsiteY79" fmla="*/ 1591370 h 1852627"/>
              <a:gd name="connsiteX80" fmla="*/ 166255 w 2518586"/>
              <a:gd name="connsiteY80" fmla="*/ 1603245 h 1852627"/>
              <a:gd name="connsiteX81" fmla="*/ 118754 w 2518586"/>
              <a:gd name="connsiteY81" fmla="*/ 1638871 h 18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518586" h="1852627">
                <a:moveTo>
                  <a:pt x="0" y="1852627"/>
                </a:moveTo>
                <a:cubicBezTo>
                  <a:pt x="85879" y="1818275"/>
                  <a:pt x="41642" y="1840700"/>
                  <a:pt x="130629" y="1781375"/>
                </a:cubicBezTo>
                <a:lnTo>
                  <a:pt x="166255" y="1757624"/>
                </a:lnTo>
                <a:cubicBezTo>
                  <a:pt x="174172" y="1745749"/>
                  <a:pt x="178861" y="1730915"/>
                  <a:pt x="190006" y="1721999"/>
                </a:cubicBezTo>
                <a:cubicBezTo>
                  <a:pt x="197990" y="1715611"/>
                  <a:pt x="269715" y="1699273"/>
                  <a:pt x="273133" y="1698248"/>
                </a:cubicBezTo>
                <a:cubicBezTo>
                  <a:pt x="297113" y="1691054"/>
                  <a:pt x="344385" y="1674497"/>
                  <a:pt x="344385" y="1674497"/>
                </a:cubicBezTo>
                <a:cubicBezTo>
                  <a:pt x="427512" y="1678456"/>
                  <a:pt x="510811" y="1679736"/>
                  <a:pt x="593767" y="1686373"/>
                </a:cubicBezTo>
                <a:cubicBezTo>
                  <a:pt x="626431" y="1688986"/>
                  <a:pt x="646478" y="1702519"/>
                  <a:pt x="676894" y="1710123"/>
                </a:cubicBezTo>
                <a:cubicBezTo>
                  <a:pt x="696476" y="1715018"/>
                  <a:pt x="716264" y="1719331"/>
                  <a:pt x="736271" y="1721999"/>
                </a:cubicBezTo>
                <a:cubicBezTo>
                  <a:pt x="775704" y="1727257"/>
                  <a:pt x="815515" y="1729226"/>
                  <a:pt x="855024" y="1733874"/>
                </a:cubicBezTo>
                <a:cubicBezTo>
                  <a:pt x="882823" y="1737144"/>
                  <a:pt x="910442" y="1741791"/>
                  <a:pt x="938151" y="1745749"/>
                </a:cubicBezTo>
                <a:cubicBezTo>
                  <a:pt x="1084613" y="1741791"/>
                  <a:pt x="1231433" y="1744832"/>
                  <a:pt x="1377538" y="1733874"/>
                </a:cubicBezTo>
                <a:cubicBezTo>
                  <a:pt x="1412261" y="1731270"/>
                  <a:pt x="1454554" y="1648038"/>
                  <a:pt x="1460665" y="1638871"/>
                </a:cubicBezTo>
                <a:lnTo>
                  <a:pt x="1484416" y="1603245"/>
                </a:lnTo>
                <a:cubicBezTo>
                  <a:pt x="1512042" y="1520364"/>
                  <a:pt x="1492669" y="1587841"/>
                  <a:pt x="1508167" y="1425115"/>
                </a:cubicBezTo>
                <a:cubicBezTo>
                  <a:pt x="1511566" y="1389431"/>
                  <a:pt x="1515406" y="1353781"/>
                  <a:pt x="1520042" y="1318237"/>
                </a:cubicBezTo>
                <a:cubicBezTo>
                  <a:pt x="1527283" y="1262727"/>
                  <a:pt x="1532815" y="1206877"/>
                  <a:pt x="1543793" y="1151983"/>
                </a:cubicBezTo>
                <a:cubicBezTo>
                  <a:pt x="1547751" y="1132191"/>
                  <a:pt x="1549973" y="1111970"/>
                  <a:pt x="1555668" y="1092606"/>
                </a:cubicBezTo>
                <a:cubicBezTo>
                  <a:pt x="1569796" y="1044570"/>
                  <a:pt x="1575394" y="991763"/>
                  <a:pt x="1603169" y="950102"/>
                </a:cubicBezTo>
                <a:lnTo>
                  <a:pt x="1626920" y="914476"/>
                </a:lnTo>
                <a:cubicBezTo>
                  <a:pt x="1630878" y="902601"/>
                  <a:pt x="1631110" y="888731"/>
                  <a:pt x="1638795" y="878850"/>
                </a:cubicBezTo>
                <a:cubicBezTo>
                  <a:pt x="1661944" y="849088"/>
                  <a:pt x="1740134" y="773818"/>
                  <a:pt x="1781299" y="760097"/>
                </a:cubicBezTo>
                <a:lnTo>
                  <a:pt x="1816925" y="748222"/>
                </a:lnTo>
                <a:cubicBezTo>
                  <a:pt x="1828800" y="740305"/>
                  <a:pt x="1839509" y="730268"/>
                  <a:pt x="1852551" y="724471"/>
                </a:cubicBezTo>
                <a:cubicBezTo>
                  <a:pt x="1875429" y="714303"/>
                  <a:pt x="1923803" y="700721"/>
                  <a:pt x="1923803" y="700721"/>
                </a:cubicBezTo>
                <a:cubicBezTo>
                  <a:pt x="1935678" y="692804"/>
                  <a:pt x="1946663" y="683353"/>
                  <a:pt x="1959429" y="676970"/>
                </a:cubicBezTo>
                <a:cubicBezTo>
                  <a:pt x="1970625" y="671372"/>
                  <a:pt x="1984113" y="671174"/>
                  <a:pt x="1995055" y="665095"/>
                </a:cubicBezTo>
                <a:cubicBezTo>
                  <a:pt x="2117556" y="597039"/>
                  <a:pt x="2021320" y="632588"/>
                  <a:pt x="2101933" y="605718"/>
                </a:cubicBezTo>
                <a:cubicBezTo>
                  <a:pt x="2136963" y="582365"/>
                  <a:pt x="2144611" y="580629"/>
                  <a:pt x="2173185" y="546341"/>
                </a:cubicBezTo>
                <a:cubicBezTo>
                  <a:pt x="2222665" y="486965"/>
                  <a:pt x="2167249" y="530507"/>
                  <a:pt x="2232561" y="486965"/>
                </a:cubicBezTo>
                <a:cubicBezTo>
                  <a:pt x="2240478" y="475090"/>
                  <a:pt x="2250515" y="464381"/>
                  <a:pt x="2256312" y="451339"/>
                </a:cubicBezTo>
                <a:cubicBezTo>
                  <a:pt x="2266480" y="428461"/>
                  <a:pt x="2272146" y="403838"/>
                  <a:pt x="2280063" y="380087"/>
                </a:cubicBezTo>
                <a:cubicBezTo>
                  <a:pt x="2284021" y="368212"/>
                  <a:pt x="2289483" y="356736"/>
                  <a:pt x="2291938" y="344461"/>
                </a:cubicBezTo>
                <a:cubicBezTo>
                  <a:pt x="2298721" y="310545"/>
                  <a:pt x="2305623" y="271137"/>
                  <a:pt x="2315689" y="237583"/>
                </a:cubicBezTo>
                <a:cubicBezTo>
                  <a:pt x="2322883" y="213604"/>
                  <a:pt x="2331522" y="190082"/>
                  <a:pt x="2339439" y="166331"/>
                </a:cubicBezTo>
                <a:cubicBezTo>
                  <a:pt x="2351889" y="128982"/>
                  <a:pt x="2348819" y="120493"/>
                  <a:pt x="2386941" y="95079"/>
                </a:cubicBezTo>
                <a:cubicBezTo>
                  <a:pt x="2397356" y="88135"/>
                  <a:pt x="2410531" y="86643"/>
                  <a:pt x="2422567" y="83204"/>
                </a:cubicBezTo>
                <a:cubicBezTo>
                  <a:pt x="2526946" y="53381"/>
                  <a:pt x="2420275" y="87925"/>
                  <a:pt x="2505694" y="59453"/>
                </a:cubicBezTo>
                <a:cubicBezTo>
                  <a:pt x="2509652" y="47578"/>
                  <a:pt x="2522218" y="35449"/>
                  <a:pt x="2517569" y="23827"/>
                </a:cubicBezTo>
                <a:cubicBezTo>
                  <a:pt x="2512268" y="10575"/>
                  <a:pt x="2496072" y="2094"/>
                  <a:pt x="2481943" y="76"/>
                </a:cubicBezTo>
                <a:cubicBezTo>
                  <a:pt x="2471508" y="-1415"/>
                  <a:pt x="2412183" y="19371"/>
                  <a:pt x="2398816" y="23827"/>
                </a:cubicBezTo>
                <a:cubicBezTo>
                  <a:pt x="2386941" y="31744"/>
                  <a:pt x="2373282" y="37486"/>
                  <a:pt x="2363190" y="47578"/>
                </a:cubicBezTo>
                <a:cubicBezTo>
                  <a:pt x="2343899" y="66869"/>
                  <a:pt x="2328110" y="108969"/>
                  <a:pt x="2315689" y="130705"/>
                </a:cubicBezTo>
                <a:cubicBezTo>
                  <a:pt x="2293646" y="169281"/>
                  <a:pt x="2289059" y="169210"/>
                  <a:pt x="2256312" y="201957"/>
                </a:cubicBezTo>
                <a:cubicBezTo>
                  <a:pt x="2226464" y="291504"/>
                  <a:pt x="2266727" y="181126"/>
                  <a:pt x="2220686" y="273209"/>
                </a:cubicBezTo>
                <a:cubicBezTo>
                  <a:pt x="2201368" y="311845"/>
                  <a:pt x="2219095" y="310426"/>
                  <a:pt x="2185060" y="344461"/>
                </a:cubicBezTo>
                <a:cubicBezTo>
                  <a:pt x="2174968" y="354553"/>
                  <a:pt x="2161309" y="360295"/>
                  <a:pt x="2149434" y="368212"/>
                </a:cubicBezTo>
                <a:cubicBezTo>
                  <a:pt x="2106127" y="498134"/>
                  <a:pt x="2178668" y="304813"/>
                  <a:pt x="2101933" y="427588"/>
                </a:cubicBezTo>
                <a:cubicBezTo>
                  <a:pt x="2088664" y="448818"/>
                  <a:pt x="2086099" y="475089"/>
                  <a:pt x="2078182" y="498840"/>
                </a:cubicBezTo>
                <a:cubicBezTo>
                  <a:pt x="2074224" y="510715"/>
                  <a:pt x="2076722" y="527522"/>
                  <a:pt x="2066307" y="534466"/>
                </a:cubicBezTo>
                <a:lnTo>
                  <a:pt x="1995055" y="581967"/>
                </a:lnTo>
                <a:cubicBezTo>
                  <a:pt x="1983180" y="589884"/>
                  <a:pt x="1972969" y="601205"/>
                  <a:pt x="1959429" y="605718"/>
                </a:cubicBezTo>
                <a:cubicBezTo>
                  <a:pt x="1935678" y="613635"/>
                  <a:pt x="1912872" y="625353"/>
                  <a:pt x="1888177" y="629469"/>
                </a:cubicBezTo>
                <a:cubicBezTo>
                  <a:pt x="1800826" y="644027"/>
                  <a:pt x="1840284" y="635504"/>
                  <a:pt x="1769424" y="653219"/>
                </a:cubicBezTo>
                <a:cubicBezTo>
                  <a:pt x="1745673" y="669053"/>
                  <a:pt x="1725252" y="691695"/>
                  <a:pt x="1698172" y="700721"/>
                </a:cubicBezTo>
                <a:lnTo>
                  <a:pt x="1626920" y="724471"/>
                </a:lnTo>
                <a:cubicBezTo>
                  <a:pt x="1543793" y="779890"/>
                  <a:pt x="1571502" y="748222"/>
                  <a:pt x="1531917" y="807599"/>
                </a:cubicBezTo>
                <a:cubicBezTo>
                  <a:pt x="1497825" y="943970"/>
                  <a:pt x="1545497" y="775913"/>
                  <a:pt x="1496291" y="890726"/>
                </a:cubicBezTo>
                <a:cubicBezTo>
                  <a:pt x="1489862" y="905727"/>
                  <a:pt x="1487956" y="922295"/>
                  <a:pt x="1484416" y="938227"/>
                </a:cubicBezTo>
                <a:cubicBezTo>
                  <a:pt x="1481813" y="949941"/>
                  <a:pt x="1467351" y="1029504"/>
                  <a:pt x="1460665" y="1045105"/>
                </a:cubicBezTo>
                <a:cubicBezTo>
                  <a:pt x="1413880" y="1154269"/>
                  <a:pt x="1457475" y="974736"/>
                  <a:pt x="1413164" y="1151983"/>
                </a:cubicBezTo>
                <a:cubicBezTo>
                  <a:pt x="1409206" y="1167817"/>
                  <a:pt x="1405979" y="1183851"/>
                  <a:pt x="1401289" y="1199484"/>
                </a:cubicBezTo>
                <a:cubicBezTo>
                  <a:pt x="1394095" y="1223464"/>
                  <a:pt x="1383610" y="1246448"/>
                  <a:pt x="1377538" y="1270736"/>
                </a:cubicBezTo>
                <a:cubicBezTo>
                  <a:pt x="1373580" y="1286570"/>
                  <a:pt x="1370147" y="1302544"/>
                  <a:pt x="1365663" y="1318237"/>
                </a:cubicBezTo>
                <a:cubicBezTo>
                  <a:pt x="1362224" y="1330273"/>
                  <a:pt x="1357226" y="1341827"/>
                  <a:pt x="1353787" y="1353863"/>
                </a:cubicBezTo>
                <a:cubicBezTo>
                  <a:pt x="1349303" y="1369556"/>
                  <a:pt x="1350965" y="1387785"/>
                  <a:pt x="1341912" y="1401365"/>
                </a:cubicBezTo>
                <a:cubicBezTo>
                  <a:pt x="1333995" y="1413240"/>
                  <a:pt x="1320088" y="1421483"/>
                  <a:pt x="1306286" y="1425115"/>
                </a:cubicBezTo>
                <a:cubicBezTo>
                  <a:pt x="1193129" y="1454893"/>
                  <a:pt x="1117979" y="1460552"/>
                  <a:pt x="1009403" y="1472617"/>
                </a:cubicBezTo>
                <a:cubicBezTo>
                  <a:pt x="923964" y="1501096"/>
                  <a:pt x="1030681" y="1466536"/>
                  <a:pt x="926276" y="1496367"/>
                </a:cubicBezTo>
                <a:cubicBezTo>
                  <a:pt x="914240" y="1499806"/>
                  <a:pt x="902686" y="1504804"/>
                  <a:pt x="890650" y="1508243"/>
                </a:cubicBezTo>
                <a:cubicBezTo>
                  <a:pt x="874957" y="1512727"/>
                  <a:pt x="858782" y="1515428"/>
                  <a:pt x="843149" y="1520118"/>
                </a:cubicBezTo>
                <a:cubicBezTo>
                  <a:pt x="819169" y="1527312"/>
                  <a:pt x="794290" y="1532673"/>
                  <a:pt x="771897" y="1543869"/>
                </a:cubicBezTo>
                <a:cubicBezTo>
                  <a:pt x="756063" y="1551786"/>
                  <a:pt x="741474" y="1562961"/>
                  <a:pt x="724395" y="1567619"/>
                </a:cubicBezTo>
                <a:cubicBezTo>
                  <a:pt x="697391" y="1574984"/>
                  <a:pt x="668807" y="1574488"/>
                  <a:pt x="641268" y="1579495"/>
                </a:cubicBezTo>
                <a:cubicBezTo>
                  <a:pt x="625210" y="1582415"/>
                  <a:pt x="609699" y="1587830"/>
                  <a:pt x="593767" y="1591370"/>
                </a:cubicBezTo>
                <a:cubicBezTo>
                  <a:pt x="574063" y="1595748"/>
                  <a:pt x="554182" y="1599287"/>
                  <a:pt x="534390" y="1603245"/>
                </a:cubicBezTo>
                <a:cubicBezTo>
                  <a:pt x="506681" y="1599287"/>
                  <a:pt x="478802" y="1596377"/>
                  <a:pt x="451263" y="1591370"/>
                </a:cubicBezTo>
                <a:cubicBezTo>
                  <a:pt x="418450" y="1585404"/>
                  <a:pt x="398666" y="1577796"/>
                  <a:pt x="368136" y="1567619"/>
                </a:cubicBezTo>
                <a:cubicBezTo>
                  <a:pt x="328551" y="1571578"/>
                  <a:pt x="288702" y="1573446"/>
                  <a:pt x="249382" y="1579495"/>
                </a:cubicBezTo>
                <a:cubicBezTo>
                  <a:pt x="237010" y="1581398"/>
                  <a:pt x="225792" y="1587931"/>
                  <a:pt x="213756" y="1591370"/>
                </a:cubicBezTo>
                <a:cubicBezTo>
                  <a:pt x="198063" y="1595854"/>
                  <a:pt x="182089" y="1599287"/>
                  <a:pt x="166255" y="1603245"/>
                </a:cubicBezTo>
                <a:cubicBezTo>
                  <a:pt x="125971" y="1630101"/>
                  <a:pt x="140721" y="1616904"/>
                  <a:pt x="118754" y="1638871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ostoručno 13"/>
          <p:cNvSpPr/>
          <p:nvPr/>
        </p:nvSpPr>
        <p:spPr>
          <a:xfrm>
            <a:off x="3503221" y="3776353"/>
            <a:ext cx="95002" cy="273133"/>
          </a:xfrm>
          <a:custGeom>
            <a:avLst/>
            <a:gdLst>
              <a:gd name="connsiteX0" fmla="*/ 95002 w 95002"/>
              <a:gd name="connsiteY0" fmla="*/ 0 h 273133"/>
              <a:gd name="connsiteX1" fmla="*/ 35626 w 95002"/>
              <a:gd name="connsiteY1" fmla="*/ 154379 h 273133"/>
              <a:gd name="connsiteX2" fmla="*/ 23750 w 95002"/>
              <a:gd name="connsiteY2" fmla="*/ 201881 h 273133"/>
              <a:gd name="connsiteX3" fmla="*/ 0 w 95002"/>
              <a:gd name="connsiteY3" fmla="*/ 273133 h 2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02" h="273133">
                <a:moveTo>
                  <a:pt x="95002" y="0"/>
                </a:moveTo>
                <a:cubicBezTo>
                  <a:pt x="22542" y="90577"/>
                  <a:pt x="56969" y="26320"/>
                  <a:pt x="35626" y="154379"/>
                </a:cubicBezTo>
                <a:cubicBezTo>
                  <a:pt x="32943" y="170478"/>
                  <a:pt x="28440" y="186248"/>
                  <a:pt x="23750" y="201881"/>
                </a:cubicBezTo>
                <a:cubicBezTo>
                  <a:pt x="16556" y="225861"/>
                  <a:pt x="0" y="273133"/>
                  <a:pt x="0" y="273133"/>
                </a:cubicBezTo>
              </a:path>
            </a:pathLst>
          </a:custGeom>
          <a:noFill/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ostoručno 14"/>
          <p:cNvSpPr/>
          <p:nvPr/>
        </p:nvSpPr>
        <p:spPr>
          <a:xfrm rot="14652449">
            <a:off x="611594" y="2315649"/>
            <a:ext cx="2968831" cy="1496291"/>
          </a:xfrm>
          <a:custGeom>
            <a:avLst/>
            <a:gdLst>
              <a:gd name="connsiteX0" fmla="*/ 380011 w 2968831"/>
              <a:gd name="connsiteY0" fmla="*/ 1496291 h 1496291"/>
              <a:gd name="connsiteX1" fmla="*/ 439387 w 2968831"/>
              <a:gd name="connsiteY1" fmla="*/ 1425039 h 1496291"/>
              <a:gd name="connsiteX2" fmla="*/ 522515 w 2968831"/>
              <a:gd name="connsiteY2" fmla="*/ 1318161 h 1496291"/>
              <a:gd name="connsiteX3" fmla="*/ 593767 w 2968831"/>
              <a:gd name="connsiteY3" fmla="*/ 1246909 h 1496291"/>
              <a:gd name="connsiteX4" fmla="*/ 641268 w 2968831"/>
              <a:gd name="connsiteY4" fmla="*/ 1199408 h 1496291"/>
              <a:gd name="connsiteX5" fmla="*/ 688769 w 2968831"/>
              <a:gd name="connsiteY5" fmla="*/ 1163782 h 1496291"/>
              <a:gd name="connsiteX6" fmla="*/ 724395 w 2968831"/>
              <a:gd name="connsiteY6" fmla="*/ 1128156 h 1496291"/>
              <a:gd name="connsiteX7" fmla="*/ 760021 w 2968831"/>
              <a:gd name="connsiteY7" fmla="*/ 1116281 h 1496291"/>
              <a:gd name="connsiteX8" fmla="*/ 878774 w 2968831"/>
              <a:gd name="connsiteY8" fmla="*/ 1068779 h 1496291"/>
              <a:gd name="connsiteX9" fmla="*/ 914400 w 2968831"/>
              <a:gd name="connsiteY9" fmla="*/ 1056904 h 1496291"/>
              <a:gd name="connsiteX10" fmla="*/ 950026 w 2968831"/>
              <a:gd name="connsiteY10" fmla="*/ 1045029 h 1496291"/>
              <a:gd name="connsiteX11" fmla="*/ 1686296 w 2968831"/>
              <a:gd name="connsiteY11" fmla="*/ 1056904 h 1496291"/>
              <a:gd name="connsiteX12" fmla="*/ 1900052 w 2968831"/>
              <a:gd name="connsiteY12" fmla="*/ 1080655 h 1496291"/>
              <a:gd name="connsiteX13" fmla="*/ 2018806 w 2968831"/>
              <a:gd name="connsiteY13" fmla="*/ 1104405 h 1496291"/>
              <a:gd name="connsiteX14" fmla="*/ 2422567 w 2968831"/>
              <a:gd name="connsiteY14" fmla="*/ 1092530 h 1496291"/>
              <a:gd name="connsiteX15" fmla="*/ 2517569 w 2968831"/>
              <a:gd name="connsiteY15" fmla="*/ 1045029 h 1496291"/>
              <a:gd name="connsiteX16" fmla="*/ 2624447 w 2968831"/>
              <a:gd name="connsiteY16" fmla="*/ 997528 h 1496291"/>
              <a:gd name="connsiteX17" fmla="*/ 2683824 w 2968831"/>
              <a:gd name="connsiteY17" fmla="*/ 950026 h 1496291"/>
              <a:gd name="connsiteX18" fmla="*/ 2719450 w 2968831"/>
              <a:gd name="connsiteY18" fmla="*/ 926276 h 1496291"/>
              <a:gd name="connsiteX19" fmla="*/ 2790702 w 2968831"/>
              <a:gd name="connsiteY19" fmla="*/ 855024 h 1496291"/>
              <a:gd name="connsiteX20" fmla="*/ 2826328 w 2968831"/>
              <a:gd name="connsiteY20" fmla="*/ 819398 h 1496291"/>
              <a:gd name="connsiteX21" fmla="*/ 2850078 w 2968831"/>
              <a:gd name="connsiteY21" fmla="*/ 771896 h 1496291"/>
              <a:gd name="connsiteX22" fmla="*/ 2885704 w 2968831"/>
              <a:gd name="connsiteY22" fmla="*/ 665018 h 1496291"/>
              <a:gd name="connsiteX23" fmla="*/ 2897580 w 2968831"/>
              <a:gd name="connsiteY23" fmla="*/ 629392 h 1496291"/>
              <a:gd name="connsiteX24" fmla="*/ 2909455 w 2968831"/>
              <a:gd name="connsiteY24" fmla="*/ 593766 h 1496291"/>
              <a:gd name="connsiteX25" fmla="*/ 2897580 w 2968831"/>
              <a:gd name="connsiteY25" fmla="*/ 332509 h 1496291"/>
              <a:gd name="connsiteX26" fmla="*/ 2873829 w 2968831"/>
              <a:gd name="connsiteY26" fmla="*/ 261257 h 1496291"/>
              <a:gd name="connsiteX27" fmla="*/ 2838203 w 2968831"/>
              <a:gd name="connsiteY27" fmla="*/ 237507 h 1496291"/>
              <a:gd name="connsiteX28" fmla="*/ 2850078 w 2968831"/>
              <a:gd name="connsiteY28" fmla="*/ 166255 h 1496291"/>
              <a:gd name="connsiteX29" fmla="*/ 2921330 w 2968831"/>
              <a:gd name="connsiteY29" fmla="*/ 118753 h 1496291"/>
              <a:gd name="connsiteX30" fmla="*/ 2945081 w 2968831"/>
              <a:gd name="connsiteY30" fmla="*/ 83128 h 1496291"/>
              <a:gd name="connsiteX31" fmla="*/ 2968831 w 2968831"/>
              <a:gd name="connsiteY31" fmla="*/ 11876 h 1496291"/>
              <a:gd name="connsiteX32" fmla="*/ 2933206 w 2968831"/>
              <a:gd name="connsiteY32" fmla="*/ 0 h 1496291"/>
              <a:gd name="connsiteX33" fmla="*/ 2826328 w 2968831"/>
              <a:gd name="connsiteY33" fmla="*/ 11876 h 1496291"/>
              <a:gd name="connsiteX34" fmla="*/ 2790702 w 2968831"/>
              <a:gd name="connsiteY34" fmla="*/ 23751 h 1496291"/>
              <a:gd name="connsiteX35" fmla="*/ 2743200 w 2968831"/>
              <a:gd name="connsiteY35" fmla="*/ 35626 h 1496291"/>
              <a:gd name="connsiteX36" fmla="*/ 2743200 w 2968831"/>
              <a:gd name="connsiteY36" fmla="*/ 142504 h 1496291"/>
              <a:gd name="connsiteX37" fmla="*/ 2778826 w 2968831"/>
              <a:gd name="connsiteY37" fmla="*/ 166255 h 1496291"/>
              <a:gd name="connsiteX38" fmla="*/ 2826328 w 2968831"/>
              <a:gd name="connsiteY38" fmla="*/ 273133 h 1496291"/>
              <a:gd name="connsiteX39" fmla="*/ 2826328 w 2968831"/>
              <a:gd name="connsiteY39" fmla="*/ 522515 h 1496291"/>
              <a:gd name="connsiteX40" fmla="*/ 2790702 w 2968831"/>
              <a:gd name="connsiteY40" fmla="*/ 558140 h 1496291"/>
              <a:gd name="connsiteX41" fmla="*/ 2671948 w 2968831"/>
              <a:gd name="connsiteY41" fmla="*/ 629392 h 1496291"/>
              <a:gd name="connsiteX42" fmla="*/ 2624447 w 2968831"/>
              <a:gd name="connsiteY42" fmla="*/ 665018 h 1496291"/>
              <a:gd name="connsiteX43" fmla="*/ 2588821 w 2968831"/>
              <a:gd name="connsiteY43" fmla="*/ 676894 h 1496291"/>
              <a:gd name="connsiteX44" fmla="*/ 2541320 w 2968831"/>
              <a:gd name="connsiteY44" fmla="*/ 700644 h 1496291"/>
              <a:gd name="connsiteX45" fmla="*/ 2470068 w 2968831"/>
              <a:gd name="connsiteY45" fmla="*/ 724395 h 1496291"/>
              <a:gd name="connsiteX46" fmla="*/ 2434442 w 2968831"/>
              <a:gd name="connsiteY46" fmla="*/ 736270 h 1496291"/>
              <a:gd name="connsiteX47" fmla="*/ 2386941 w 2968831"/>
              <a:gd name="connsiteY47" fmla="*/ 748146 h 1496291"/>
              <a:gd name="connsiteX48" fmla="*/ 2291938 w 2968831"/>
              <a:gd name="connsiteY48" fmla="*/ 783772 h 1496291"/>
              <a:gd name="connsiteX49" fmla="*/ 2173185 w 2968831"/>
              <a:gd name="connsiteY49" fmla="*/ 807522 h 1496291"/>
              <a:gd name="connsiteX50" fmla="*/ 2006930 w 2968831"/>
              <a:gd name="connsiteY50" fmla="*/ 831273 h 1496291"/>
              <a:gd name="connsiteX51" fmla="*/ 1068780 w 2968831"/>
              <a:gd name="connsiteY51" fmla="*/ 843148 h 1496291"/>
              <a:gd name="connsiteX52" fmla="*/ 914400 w 2968831"/>
              <a:gd name="connsiteY52" fmla="*/ 878774 h 1496291"/>
              <a:gd name="connsiteX53" fmla="*/ 855024 w 2968831"/>
              <a:gd name="connsiteY53" fmla="*/ 890650 h 1496291"/>
              <a:gd name="connsiteX54" fmla="*/ 819398 w 2968831"/>
              <a:gd name="connsiteY54" fmla="*/ 914400 h 1496291"/>
              <a:gd name="connsiteX55" fmla="*/ 748146 w 2968831"/>
              <a:gd name="connsiteY55" fmla="*/ 938151 h 1496291"/>
              <a:gd name="connsiteX56" fmla="*/ 712520 w 2968831"/>
              <a:gd name="connsiteY56" fmla="*/ 961902 h 1496291"/>
              <a:gd name="connsiteX57" fmla="*/ 665018 w 2968831"/>
              <a:gd name="connsiteY57" fmla="*/ 1033153 h 1496291"/>
              <a:gd name="connsiteX58" fmla="*/ 617517 w 2968831"/>
              <a:gd name="connsiteY58" fmla="*/ 1140031 h 1496291"/>
              <a:gd name="connsiteX59" fmla="*/ 581891 w 2968831"/>
              <a:gd name="connsiteY59" fmla="*/ 1175657 h 1496291"/>
              <a:gd name="connsiteX60" fmla="*/ 546265 w 2968831"/>
              <a:gd name="connsiteY60" fmla="*/ 1199408 h 1496291"/>
              <a:gd name="connsiteX61" fmla="*/ 439387 w 2968831"/>
              <a:gd name="connsiteY61" fmla="*/ 1282535 h 1496291"/>
              <a:gd name="connsiteX62" fmla="*/ 332509 w 2968831"/>
              <a:gd name="connsiteY62" fmla="*/ 1365663 h 1496291"/>
              <a:gd name="connsiteX63" fmla="*/ 285008 w 2968831"/>
              <a:gd name="connsiteY63" fmla="*/ 1377538 h 1496291"/>
              <a:gd name="connsiteX64" fmla="*/ 0 w 2968831"/>
              <a:gd name="connsiteY64" fmla="*/ 1341912 h 1496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968831" h="1496291">
                <a:moveTo>
                  <a:pt x="380011" y="1496291"/>
                </a:moveTo>
                <a:cubicBezTo>
                  <a:pt x="399803" y="1472540"/>
                  <a:pt x="420074" y="1449181"/>
                  <a:pt x="439387" y="1425039"/>
                </a:cubicBezTo>
                <a:cubicBezTo>
                  <a:pt x="467582" y="1389796"/>
                  <a:pt x="490601" y="1350075"/>
                  <a:pt x="522515" y="1318161"/>
                </a:cubicBezTo>
                <a:lnTo>
                  <a:pt x="593767" y="1246909"/>
                </a:lnTo>
                <a:cubicBezTo>
                  <a:pt x="609601" y="1231075"/>
                  <a:pt x="623354" y="1212843"/>
                  <a:pt x="641268" y="1199408"/>
                </a:cubicBezTo>
                <a:cubicBezTo>
                  <a:pt x="657102" y="1187533"/>
                  <a:pt x="673742" y="1176663"/>
                  <a:pt x="688769" y="1163782"/>
                </a:cubicBezTo>
                <a:cubicBezTo>
                  <a:pt x="701520" y="1152852"/>
                  <a:pt x="710421" y="1137472"/>
                  <a:pt x="724395" y="1128156"/>
                </a:cubicBezTo>
                <a:cubicBezTo>
                  <a:pt x="734810" y="1121212"/>
                  <a:pt x="748515" y="1121212"/>
                  <a:pt x="760021" y="1116281"/>
                </a:cubicBezTo>
                <a:cubicBezTo>
                  <a:pt x="882337" y="1063860"/>
                  <a:pt x="716591" y="1122840"/>
                  <a:pt x="878774" y="1068779"/>
                </a:cubicBezTo>
                <a:lnTo>
                  <a:pt x="914400" y="1056904"/>
                </a:lnTo>
                <a:lnTo>
                  <a:pt x="950026" y="1045029"/>
                </a:lnTo>
                <a:lnTo>
                  <a:pt x="1686296" y="1056904"/>
                </a:lnTo>
                <a:cubicBezTo>
                  <a:pt x="1763995" y="1059004"/>
                  <a:pt x="1826640" y="1066890"/>
                  <a:pt x="1900052" y="1080655"/>
                </a:cubicBezTo>
                <a:cubicBezTo>
                  <a:pt x="1939729" y="1088094"/>
                  <a:pt x="2018806" y="1104405"/>
                  <a:pt x="2018806" y="1104405"/>
                </a:cubicBezTo>
                <a:cubicBezTo>
                  <a:pt x="2153393" y="1100447"/>
                  <a:pt x="2288866" y="1108447"/>
                  <a:pt x="2422567" y="1092530"/>
                </a:cubicBezTo>
                <a:cubicBezTo>
                  <a:pt x="2457724" y="1088345"/>
                  <a:pt x="2485902" y="1060863"/>
                  <a:pt x="2517569" y="1045029"/>
                </a:cubicBezTo>
                <a:cubicBezTo>
                  <a:pt x="2600017" y="1003805"/>
                  <a:pt x="2563630" y="1017800"/>
                  <a:pt x="2624447" y="997528"/>
                </a:cubicBezTo>
                <a:cubicBezTo>
                  <a:pt x="2644239" y="981694"/>
                  <a:pt x="2663547" y="965234"/>
                  <a:pt x="2683824" y="950026"/>
                </a:cubicBezTo>
                <a:cubicBezTo>
                  <a:pt x="2695242" y="941463"/>
                  <a:pt x="2708783" y="935758"/>
                  <a:pt x="2719450" y="926276"/>
                </a:cubicBezTo>
                <a:cubicBezTo>
                  <a:pt x="2744554" y="903961"/>
                  <a:pt x="2766951" y="878775"/>
                  <a:pt x="2790702" y="855024"/>
                </a:cubicBezTo>
                <a:lnTo>
                  <a:pt x="2826328" y="819398"/>
                </a:lnTo>
                <a:cubicBezTo>
                  <a:pt x="2834245" y="803564"/>
                  <a:pt x="2843503" y="788333"/>
                  <a:pt x="2850078" y="771896"/>
                </a:cubicBezTo>
                <a:cubicBezTo>
                  <a:pt x="2850088" y="771871"/>
                  <a:pt x="2879762" y="682844"/>
                  <a:pt x="2885704" y="665018"/>
                </a:cubicBezTo>
                <a:lnTo>
                  <a:pt x="2897580" y="629392"/>
                </a:lnTo>
                <a:lnTo>
                  <a:pt x="2909455" y="593766"/>
                </a:lnTo>
                <a:cubicBezTo>
                  <a:pt x="2905497" y="506680"/>
                  <a:pt x="2906867" y="419188"/>
                  <a:pt x="2897580" y="332509"/>
                </a:cubicBezTo>
                <a:cubicBezTo>
                  <a:pt x="2894913" y="307616"/>
                  <a:pt x="2894660" y="275144"/>
                  <a:pt x="2873829" y="261257"/>
                </a:cubicBezTo>
                <a:lnTo>
                  <a:pt x="2838203" y="237507"/>
                </a:lnTo>
                <a:cubicBezTo>
                  <a:pt x="2826157" y="201368"/>
                  <a:pt x="2814434" y="197444"/>
                  <a:pt x="2850078" y="166255"/>
                </a:cubicBezTo>
                <a:cubicBezTo>
                  <a:pt x="2871560" y="147458"/>
                  <a:pt x="2921330" y="118753"/>
                  <a:pt x="2921330" y="118753"/>
                </a:cubicBezTo>
                <a:cubicBezTo>
                  <a:pt x="2929247" y="106878"/>
                  <a:pt x="2939285" y="96170"/>
                  <a:pt x="2945081" y="83128"/>
                </a:cubicBezTo>
                <a:cubicBezTo>
                  <a:pt x="2955249" y="60250"/>
                  <a:pt x="2968831" y="11876"/>
                  <a:pt x="2968831" y="11876"/>
                </a:cubicBezTo>
                <a:cubicBezTo>
                  <a:pt x="2956956" y="7917"/>
                  <a:pt x="2945723" y="0"/>
                  <a:pt x="2933206" y="0"/>
                </a:cubicBezTo>
                <a:cubicBezTo>
                  <a:pt x="2897361" y="0"/>
                  <a:pt x="2861686" y="5983"/>
                  <a:pt x="2826328" y="11876"/>
                </a:cubicBezTo>
                <a:cubicBezTo>
                  <a:pt x="2813981" y="13934"/>
                  <a:pt x="2802738" y="20312"/>
                  <a:pt x="2790702" y="23751"/>
                </a:cubicBezTo>
                <a:cubicBezTo>
                  <a:pt x="2775009" y="28235"/>
                  <a:pt x="2759034" y="31668"/>
                  <a:pt x="2743200" y="35626"/>
                </a:cubicBezTo>
                <a:cubicBezTo>
                  <a:pt x="2729506" y="76710"/>
                  <a:pt x="2718121" y="92345"/>
                  <a:pt x="2743200" y="142504"/>
                </a:cubicBezTo>
                <a:cubicBezTo>
                  <a:pt x="2749583" y="155270"/>
                  <a:pt x="2766951" y="158338"/>
                  <a:pt x="2778826" y="166255"/>
                </a:cubicBezTo>
                <a:cubicBezTo>
                  <a:pt x="2807090" y="251047"/>
                  <a:pt x="2788690" y="216676"/>
                  <a:pt x="2826328" y="273133"/>
                </a:cubicBezTo>
                <a:cubicBezTo>
                  <a:pt x="2857362" y="366236"/>
                  <a:pt x="2858323" y="354540"/>
                  <a:pt x="2826328" y="522515"/>
                </a:cubicBezTo>
                <a:cubicBezTo>
                  <a:pt x="2823186" y="539012"/>
                  <a:pt x="2803958" y="547829"/>
                  <a:pt x="2790702" y="558140"/>
                </a:cubicBezTo>
                <a:cubicBezTo>
                  <a:pt x="2670886" y="651330"/>
                  <a:pt x="2765965" y="570632"/>
                  <a:pt x="2671948" y="629392"/>
                </a:cubicBezTo>
                <a:cubicBezTo>
                  <a:pt x="2655164" y="639882"/>
                  <a:pt x="2641631" y="655198"/>
                  <a:pt x="2624447" y="665018"/>
                </a:cubicBezTo>
                <a:cubicBezTo>
                  <a:pt x="2613579" y="671229"/>
                  <a:pt x="2600327" y="671963"/>
                  <a:pt x="2588821" y="676894"/>
                </a:cubicBezTo>
                <a:cubicBezTo>
                  <a:pt x="2572550" y="683867"/>
                  <a:pt x="2557756" y="694069"/>
                  <a:pt x="2541320" y="700644"/>
                </a:cubicBezTo>
                <a:cubicBezTo>
                  <a:pt x="2518075" y="709942"/>
                  <a:pt x="2493819" y="716478"/>
                  <a:pt x="2470068" y="724395"/>
                </a:cubicBezTo>
                <a:cubicBezTo>
                  <a:pt x="2458193" y="728353"/>
                  <a:pt x="2446586" y="733234"/>
                  <a:pt x="2434442" y="736270"/>
                </a:cubicBezTo>
                <a:cubicBezTo>
                  <a:pt x="2418608" y="740229"/>
                  <a:pt x="2402424" y="742985"/>
                  <a:pt x="2386941" y="748146"/>
                </a:cubicBezTo>
                <a:cubicBezTo>
                  <a:pt x="2364925" y="755485"/>
                  <a:pt x="2319023" y="777522"/>
                  <a:pt x="2291938" y="783772"/>
                </a:cubicBezTo>
                <a:cubicBezTo>
                  <a:pt x="2252604" y="792849"/>
                  <a:pt x="2212348" y="797731"/>
                  <a:pt x="2173185" y="807522"/>
                </a:cubicBezTo>
                <a:cubicBezTo>
                  <a:pt x="2105959" y="824329"/>
                  <a:pt x="2095929" y="829273"/>
                  <a:pt x="2006930" y="831273"/>
                </a:cubicBezTo>
                <a:lnTo>
                  <a:pt x="1068780" y="843148"/>
                </a:lnTo>
                <a:cubicBezTo>
                  <a:pt x="994855" y="867791"/>
                  <a:pt x="1045435" y="852567"/>
                  <a:pt x="914400" y="878774"/>
                </a:cubicBezTo>
                <a:lnTo>
                  <a:pt x="855024" y="890650"/>
                </a:lnTo>
                <a:cubicBezTo>
                  <a:pt x="843149" y="898567"/>
                  <a:pt x="832440" y="908604"/>
                  <a:pt x="819398" y="914400"/>
                </a:cubicBezTo>
                <a:cubicBezTo>
                  <a:pt x="796520" y="924568"/>
                  <a:pt x="748146" y="938151"/>
                  <a:pt x="748146" y="938151"/>
                </a:cubicBezTo>
                <a:cubicBezTo>
                  <a:pt x="736271" y="946068"/>
                  <a:pt x="721919" y="951161"/>
                  <a:pt x="712520" y="961902"/>
                </a:cubicBezTo>
                <a:cubicBezTo>
                  <a:pt x="693723" y="983384"/>
                  <a:pt x="665018" y="1033153"/>
                  <a:pt x="665018" y="1033153"/>
                </a:cubicBezTo>
                <a:cubicBezTo>
                  <a:pt x="647757" y="1084937"/>
                  <a:pt x="648883" y="1102392"/>
                  <a:pt x="617517" y="1140031"/>
                </a:cubicBezTo>
                <a:cubicBezTo>
                  <a:pt x="606766" y="1152933"/>
                  <a:pt x="594793" y="1164906"/>
                  <a:pt x="581891" y="1175657"/>
                </a:cubicBezTo>
                <a:cubicBezTo>
                  <a:pt x="570927" y="1184794"/>
                  <a:pt x="556932" y="1189926"/>
                  <a:pt x="546265" y="1199408"/>
                </a:cubicBezTo>
                <a:cubicBezTo>
                  <a:pt x="450142" y="1284851"/>
                  <a:pt x="512848" y="1258049"/>
                  <a:pt x="439387" y="1282535"/>
                </a:cubicBezTo>
                <a:cubicBezTo>
                  <a:pt x="411434" y="1310488"/>
                  <a:pt x="370386" y="1356194"/>
                  <a:pt x="332509" y="1365663"/>
                </a:cubicBezTo>
                <a:lnTo>
                  <a:pt x="285008" y="1377538"/>
                </a:lnTo>
                <a:lnTo>
                  <a:pt x="0" y="1341912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rostoručno 15"/>
          <p:cNvSpPr/>
          <p:nvPr/>
        </p:nvSpPr>
        <p:spPr>
          <a:xfrm>
            <a:off x="2873829" y="3883231"/>
            <a:ext cx="47501" cy="475013"/>
          </a:xfrm>
          <a:custGeom>
            <a:avLst/>
            <a:gdLst>
              <a:gd name="connsiteX0" fmla="*/ 11875 w 47501"/>
              <a:gd name="connsiteY0" fmla="*/ 0 h 475013"/>
              <a:gd name="connsiteX1" fmla="*/ 23750 w 47501"/>
              <a:gd name="connsiteY1" fmla="*/ 106878 h 475013"/>
              <a:gd name="connsiteX2" fmla="*/ 35626 w 47501"/>
              <a:gd name="connsiteY2" fmla="*/ 142504 h 475013"/>
              <a:gd name="connsiteX3" fmla="*/ 47501 w 47501"/>
              <a:gd name="connsiteY3" fmla="*/ 190005 h 475013"/>
              <a:gd name="connsiteX4" fmla="*/ 35626 w 47501"/>
              <a:gd name="connsiteY4" fmla="*/ 332509 h 475013"/>
              <a:gd name="connsiteX5" fmla="*/ 11875 w 47501"/>
              <a:gd name="connsiteY5" fmla="*/ 368135 h 475013"/>
              <a:gd name="connsiteX6" fmla="*/ 0 w 47501"/>
              <a:gd name="connsiteY6" fmla="*/ 403761 h 475013"/>
              <a:gd name="connsiteX7" fmla="*/ 35626 w 47501"/>
              <a:gd name="connsiteY7" fmla="*/ 475013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01" h="475013">
                <a:moveTo>
                  <a:pt x="11875" y="0"/>
                </a:moveTo>
                <a:cubicBezTo>
                  <a:pt x="15833" y="35626"/>
                  <a:pt x="17857" y="71520"/>
                  <a:pt x="23750" y="106878"/>
                </a:cubicBezTo>
                <a:cubicBezTo>
                  <a:pt x="25808" y="119225"/>
                  <a:pt x="32187" y="130468"/>
                  <a:pt x="35626" y="142504"/>
                </a:cubicBezTo>
                <a:cubicBezTo>
                  <a:pt x="40110" y="158197"/>
                  <a:pt x="43543" y="174171"/>
                  <a:pt x="47501" y="190005"/>
                </a:cubicBezTo>
                <a:cubicBezTo>
                  <a:pt x="43543" y="237506"/>
                  <a:pt x="44974" y="285769"/>
                  <a:pt x="35626" y="332509"/>
                </a:cubicBezTo>
                <a:cubicBezTo>
                  <a:pt x="32827" y="346504"/>
                  <a:pt x="18258" y="355369"/>
                  <a:pt x="11875" y="368135"/>
                </a:cubicBezTo>
                <a:cubicBezTo>
                  <a:pt x="6277" y="379331"/>
                  <a:pt x="3958" y="391886"/>
                  <a:pt x="0" y="403761"/>
                </a:cubicBezTo>
                <a:cubicBezTo>
                  <a:pt x="54402" y="421896"/>
                  <a:pt x="35626" y="403119"/>
                  <a:pt x="35626" y="475013"/>
                </a:cubicBezTo>
              </a:path>
            </a:pathLst>
          </a:custGeom>
          <a:solidFill>
            <a:srgbClr val="81380F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2618565" y="723063"/>
            <a:ext cx="2971369" cy="3352624"/>
          </a:xfrm>
          <a:custGeom>
            <a:avLst/>
            <a:gdLst>
              <a:gd name="connsiteX0" fmla="*/ 961902 w 2971369"/>
              <a:gd name="connsiteY0" fmla="*/ 3161880 h 3352624"/>
              <a:gd name="connsiteX1" fmla="*/ 926276 w 2971369"/>
              <a:gd name="connsiteY1" fmla="*/ 3078752 h 3352624"/>
              <a:gd name="connsiteX2" fmla="*/ 914400 w 2971369"/>
              <a:gd name="connsiteY2" fmla="*/ 2995625 h 3352624"/>
              <a:gd name="connsiteX3" fmla="*/ 902525 w 2971369"/>
              <a:gd name="connsiteY3" fmla="*/ 2936248 h 3352624"/>
              <a:gd name="connsiteX4" fmla="*/ 890650 w 2971369"/>
              <a:gd name="connsiteY4" fmla="*/ 2888747 h 3352624"/>
              <a:gd name="connsiteX5" fmla="*/ 866899 w 2971369"/>
              <a:gd name="connsiteY5" fmla="*/ 2853121 h 3352624"/>
              <a:gd name="connsiteX6" fmla="*/ 866899 w 2971369"/>
              <a:gd name="connsiteY6" fmla="*/ 2176228 h 3352624"/>
              <a:gd name="connsiteX7" fmla="*/ 890650 w 2971369"/>
              <a:gd name="connsiteY7" fmla="*/ 2009973 h 3352624"/>
              <a:gd name="connsiteX8" fmla="*/ 914400 w 2971369"/>
              <a:gd name="connsiteY8" fmla="*/ 1974347 h 3352624"/>
              <a:gd name="connsiteX9" fmla="*/ 926276 w 2971369"/>
              <a:gd name="connsiteY9" fmla="*/ 1903095 h 3352624"/>
              <a:gd name="connsiteX10" fmla="*/ 973777 w 2971369"/>
              <a:gd name="connsiteY10" fmla="*/ 1831843 h 3352624"/>
              <a:gd name="connsiteX11" fmla="*/ 1009403 w 2971369"/>
              <a:gd name="connsiteY11" fmla="*/ 1772467 h 3352624"/>
              <a:gd name="connsiteX12" fmla="*/ 1045029 w 2971369"/>
              <a:gd name="connsiteY12" fmla="*/ 1748716 h 3352624"/>
              <a:gd name="connsiteX13" fmla="*/ 1080655 w 2971369"/>
              <a:gd name="connsiteY13" fmla="*/ 1701215 h 3352624"/>
              <a:gd name="connsiteX14" fmla="*/ 1092530 w 2971369"/>
              <a:gd name="connsiteY14" fmla="*/ 1665589 h 3352624"/>
              <a:gd name="connsiteX15" fmla="*/ 1235034 w 2971369"/>
              <a:gd name="connsiteY15" fmla="*/ 1511209 h 3352624"/>
              <a:gd name="connsiteX16" fmla="*/ 1306286 w 2971369"/>
              <a:gd name="connsiteY16" fmla="*/ 1416207 h 3352624"/>
              <a:gd name="connsiteX17" fmla="*/ 1330037 w 2971369"/>
              <a:gd name="connsiteY17" fmla="*/ 1380581 h 3352624"/>
              <a:gd name="connsiteX18" fmla="*/ 1401289 w 2971369"/>
              <a:gd name="connsiteY18" fmla="*/ 1309329 h 3352624"/>
              <a:gd name="connsiteX19" fmla="*/ 1425039 w 2971369"/>
              <a:gd name="connsiteY19" fmla="*/ 1273703 h 3352624"/>
              <a:gd name="connsiteX20" fmla="*/ 1472541 w 2971369"/>
              <a:gd name="connsiteY20" fmla="*/ 1249952 h 3352624"/>
              <a:gd name="connsiteX21" fmla="*/ 1508167 w 2971369"/>
              <a:gd name="connsiteY21" fmla="*/ 1226202 h 3352624"/>
              <a:gd name="connsiteX22" fmla="*/ 1579419 w 2971369"/>
              <a:gd name="connsiteY22" fmla="*/ 1202451 h 3352624"/>
              <a:gd name="connsiteX23" fmla="*/ 1615045 w 2971369"/>
              <a:gd name="connsiteY23" fmla="*/ 1190576 h 3352624"/>
              <a:gd name="connsiteX24" fmla="*/ 1686297 w 2971369"/>
              <a:gd name="connsiteY24" fmla="*/ 1178700 h 3352624"/>
              <a:gd name="connsiteX25" fmla="*/ 1769424 w 2971369"/>
              <a:gd name="connsiteY25" fmla="*/ 1154950 h 3352624"/>
              <a:gd name="connsiteX26" fmla="*/ 1900052 w 2971369"/>
              <a:gd name="connsiteY26" fmla="*/ 1143074 h 3352624"/>
              <a:gd name="connsiteX27" fmla="*/ 1971304 w 2971369"/>
              <a:gd name="connsiteY27" fmla="*/ 1131199 h 3352624"/>
              <a:gd name="connsiteX28" fmla="*/ 2220686 w 2971369"/>
              <a:gd name="connsiteY28" fmla="*/ 1119324 h 3352624"/>
              <a:gd name="connsiteX29" fmla="*/ 2446317 w 2971369"/>
              <a:gd name="connsiteY29" fmla="*/ 1083698 h 3352624"/>
              <a:gd name="connsiteX30" fmla="*/ 2541320 w 2971369"/>
              <a:gd name="connsiteY30" fmla="*/ 1059947 h 3352624"/>
              <a:gd name="connsiteX31" fmla="*/ 2588821 w 2971369"/>
              <a:gd name="connsiteY31" fmla="*/ 1048072 h 3352624"/>
              <a:gd name="connsiteX32" fmla="*/ 2636323 w 2971369"/>
              <a:gd name="connsiteY32" fmla="*/ 1024321 h 3352624"/>
              <a:gd name="connsiteX33" fmla="*/ 2671948 w 2971369"/>
              <a:gd name="connsiteY33" fmla="*/ 1012446 h 3352624"/>
              <a:gd name="connsiteX34" fmla="*/ 2743200 w 2971369"/>
              <a:gd name="connsiteY34" fmla="*/ 976820 h 3352624"/>
              <a:gd name="connsiteX35" fmla="*/ 2802577 w 2971369"/>
              <a:gd name="connsiteY35" fmla="*/ 917443 h 3352624"/>
              <a:gd name="connsiteX36" fmla="*/ 2873829 w 2971369"/>
              <a:gd name="connsiteY36" fmla="*/ 858067 h 3352624"/>
              <a:gd name="connsiteX37" fmla="*/ 2921330 w 2971369"/>
              <a:gd name="connsiteY37" fmla="*/ 786815 h 3352624"/>
              <a:gd name="connsiteX38" fmla="*/ 2945081 w 2971369"/>
              <a:gd name="connsiteY38" fmla="*/ 751189 h 3352624"/>
              <a:gd name="connsiteX39" fmla="*/ 2956956 w 2971369"/>
              <a:gd name="connsiteY39" fmla="*/ 703687 h 3352624"/>
              <a:gd name="connsiteX40" fmla="*/ 2956956 w 2971369"/>
              <a:gd name="connsiteY40" fmla="*/ 608685 h 3352624"/>
              <a:gd name="connsiteX41" fmla="*/ 2921330 w 2971369"/>
              <a:gd name="connsiteY41" fmla="*/ 584934 h 3352624"/>
              <a:gd name="connsiteX42" fmla="*/ 2861954 w 2971369"/>
              <a:gd name="connsiteY42" fmla="*/ 644311 h 3352624"/>
              <a:gd name="connsiteX43" fmla="*/ 2850078 w 2971369"/>
              <a:gd name="connsiteY43" fmla="*/ 679937 h 3352624"/>
              <a:gd name="connsiteX44" fmla="*/ 2814452 w 2971369"/>
              <a:gd name="connsiteY44" fmla="*/ 703687 h 3352624"/>
              <a:gd name="connsiteX45" fmla="*/ 2719450 w 2971369"/>
              <a:gd name="connsiteY45" fmla="*/ 679937 h 3352624"/>
              <a:gd name="connsiteX46" fmla="*/ 2648198 w 2971369"/>
              <a:gd name="connsiteY46" fmla="*/ 632435 h 3352624"/>
              <a:gd name="connsiteX47" fmla="*/ 2612572 w 2971369"/>
              <a:gd name="connsiteY47" fmla="*/ 608685 h 3352624"/>
              <a:gd name="connsiteX48" fmla="*/ 2541320 w 2971369"/>
              <a:gd name="connsiteY48" fmla="*/ 549308 h 3352624"/>
              <a:gd name="connsiteX49" fmla="*/ 2458193 w 2971369"/>
              <a:gd name="connsiteY49" fmla="*/ 537433 h 3352624"/>
              <a:gd name="connsiteX50" fmla="*/ 2244437 w 2971369"/>
              <a:gd name="connsiteY50" fmla="*/ 549308 h 3352624"/>
              <a:gd name="connsiteX51" fmla="*/ 2137559 w 2971369"/>
              <a:gd name="connsiteY51" fmla="*/ 596809 h 3352624"/>
              <a:gd name="connsiteX52" fmla="*/ 2101933 w 2971369"/>
              <a:gd name="connsiteY52" fmla="*/ 608685 h 3352624"/>
              <a:gd name="connsiteX53" fmla="*/ 2054432 w 2971369"/>
              <a:gd name="connsiteY53" fmla="*/ 632435 h 3352624"/>
              <a:gd name="connsiteX54" fmla="*/ 2018806 w 2971369"/>
              <a:gd name="connsiteY54" fmla="*/ 644311 h 3352624"/>
              <a:gd name="connsiteX55" fmla="*/ 1971304 w 2971369"/>
              <a:gd name="connsiteY55" fmla="*/ 668061 h 3352624"/>
              <a:gd name="connsiteX56" fmla="*/ 1935678 w 2971369"/>
              <a:gd name="connsiteY56" fmla="*/ 679937 h 3352624"/>
              <a:gd name="connsiteX57" fmla="*/ 1864426 w 2971369"/>
              <a:gd name="connsiteY57" fmla="*/ 739313 h 3352624"/>
              <a:gd name="connsiteX58" fmla="*/ 1828800 w 2971369"/>
              <a:gd name="connsiteY58" fmla="*/ 763064 h 3352624"/>
              <a:gd name="connsiteX59" fmla="*/ 1769424 w 2971369"/>
              <a:gd name="connsiteY59" fmla="*/ 822441 h 3352624"/>
              <a:gd name="connsiteX60" fmla="*/ 1733798 w 2971369"/>
              <a:gd name="connsiteY60" fmla="*/ 858067 h 3352624"/>
              <a:gd name="connsiteX61" fmla="*/ 1698172 w 2971369"/>
              <a:gd name="connsiteY61" fmla="*/ 869942 h 3352624"/>
              <a:gd name="connsiteX62" fmla="*/ 1650671 w 2971369"/>
              <a:gd name="connsiteY62" fmla="*/ 893693 h 3352624"/>
              <a:gd name="connsiteX63" fmla="*/ 1615045 w 2971369"/>
              <a:gd name="connsiteY63" fmla="*/ 917443 h 3352624"/>
              <a:gd name="connsiteX64" fmla="*/ 1531917 w 2971369"/>
              <a:gd name="connsiteY64" fmla="*/ 953069 h 3352624"/>
              <a:gd name="connsiteX65" fmla="*/ 1484416 w 2971369"/>
              <a:gd name="connsiteY65" fmla="*/ 976820 h 3352624"/>
              <a:gd name="connsiteX66" fmla="*/ 1413164 w 2971369"/>
              <a:gd name="connsiteY66" fmla="*/ 1000570 h 3352624"/>
              <a:gd name="connsiteX67" fmla="*/ 1377538 w 2971369"/>
              <a:gd name="connsiteY67" fmla="*/ 1012446 h 3352624"/>
              <a:gd name="connsiteX68" fmla="*/ 1282535 w 2971369"/>
              <a:gd name="connsiteY68" fmla="*/ 1036196 h 3352624"/>
              <a:gd name="connsiteX69" fmla="*/ 1235034 w 2971369"/>
              <a:gd name="connsiteY69" fmla="*/ 1048072 h 3352624"/>
              <a:gd name="connsiteX70" fmla="*/ 1163782 w 2971369"/>
              <a:gd name="connsiteY70" fmla="*/ 1071822 h 3352624"/>
              <a:gd name="connsiteX71" fmla="*/ 1128156 w 2971369"/>
              <a:gd name="connsiteY71" fmla="*/ 1083698 h 3352624"/>
              <a:gd name="connsiteX72" fmla="*/ 1009403 w 2971369"/>
              <a:gd name="connsiteY72" fmla="*/ 1166825 h 3352624"/>
              <a:gd name="connsiteX73" fmla="*/ 938151 w 2971369"/>
              <a:gd name="connsiteY73" fmla="*/ 1238077 h 3352624"/>
              <a:gd name="connsiteX74" fmla="*/ 878774 w 2971369"/>
              <a:gd name="connsiteY74" fmla="*/ 1309329 h 3352624"/>
              <a:gd name="connsiteX75" fmla="*/ 807523 w 2971369"/>
              <a:gd name="connsiteY75" fmla="*/ 1392456 h 3352624"/>
              <a:gd name="connsiteX76" fmla="*/ 760021 w 2971369"/>
              <a:gd name="connsiteY76" fmla="*/ 1416207 h 3352624"/>
              <a:gd name="connsiteX77" fmla="*/ 688769 w 2971369"/>
              <a:gd name="connsiteY77" fmla="*/ 1534960 h 3352624"/>
              <a:gd name="connsiteX78" fmla="*/ 676894 w 2971369"/>
              <a:gd name="connsiteY78" fmla="*/ 1570586 h 3352624"/>
              <a:gd name="connsiteX79" fmla="*/ 665019 w 2971369"/>
              <a:gd name="connsiteY79" fmla="*/ 1914970 h 3352624"/>
              <a:gd name="connsiteX80" fmla="*/ 641268 w 2971369"/>
              <a:gd name="connsiteY80" fmla="*/ 1950596 h 3352624"/>
              <a:gd name="connsiteX81" fmla="*/ 605642 w 2971369"/>
              <a:gd name="connsiteY81" fmla="*/ 2045599 h 3352624"/>
              <a:gd name="connsiteX82" fmla="*/ 593767 w 2971369"/>
              <a:gd name="connsiteY82" fmla="*/ 2128726 h 3352624"/>
              <a:gd name="connsiteX83" fmla="*/ 581891 w 2971369"/>
              <a:gd name="connsiteY83" fmla="*/ 2164352 h 3352624"/>
              <a:gd name="connsiteX84" fmla="*/ 570016 w 2971369"/>
              <a:gd name="connsiteY84" fmla="*/ 2378108 h 3352624"/>
              <a:gd name="connsiteX85" fmla="*/ 581891 w 2971369"/>
              <a:gd name="connsiteY85" fmla="*/ 2651241 h 3352624"/>
              <a:gd name="connsiteX86" fmla="*/ 605642 w 2971369"/>
              <a:gd name="connsiteY86" fmla="*/ 2722493 h 3352624"/>
              <a:gd name="connsiteX87" fmla="*/ 617517 w 2971369"/>
              <a:gd name="connsiteY87" fmla="*/ 2758118 h 3352624"/>
              <a:gd name="connsiteX88" fmla="*/ 665019 w 2971369"/>
              <a:gd name="connsiteY88" fmla="*/ 2829370 h 3352624"/>
              <a:gd name="connsiteX89" fmla="*/ 771897 w 2971369"/>
              <a:gd name="connsiteY89" fmla="*/ 2924373 h 3352624"/>
              <a:gd name="connsiteX90" fmla="*/ 795647 w 2971369"/>
              <a:gd name="connsiteY90" fmla="*/ 2959999 h 3352624"/>
              <a:gd name="connsiteX91" fmla="*/ 819398 w 2971369"/>
              <a:gd name="connsiteY91" fmla="*/ 3066877 h 3352624"/>
              <a:gd name="connsiteX92" fmla="*/ 807523 w 2971369"/>
              <a:gd name="connsiteY92" fmla="*/ 3173755 h 3352624"/>
              <a:gd name="connsiteX93" fmla="*/ 771897 w 2971369"/>
              <a:gd name="connsiteY93" fmla="*/ 3185630 h 3352624"/>
              <a:gd name="connsiteX94" fmla="*/ 558141 w 2971369"/>
              <a:gd name="connsiteY94" fmla="*/ 3173755 h 3352624"/>
              <a:gd name="connsiteX95" fmla="*/ 510639 w 2971369"/>
              <a:gd name="connsiteY95" fmla="*/ 3102503 h 3352624"/>
              <a:gd name="connsiteX96" fmla="*/ 486889 w 2971369"/>
              <a:gd name="connsiteY96" fmla="*/ 3066877 h 3352624"/>
              <a:gd name="connsiteX97" fmla="*/ 475013 w 2971369"/>
              <a:gd name="connsiteY97" fmla="*/ 3019376 h 3352624"/>
              <a:gd name="connsiteX98" fmla="*/ 451263 w 2971369"/>
              <a:gd name="connsiteY98" fmla="*/ 2948124 h 3352624"/>
              <a:gd name="connsiteX99" fmla="*/ 439387 w 2971369"/>
              <a:gd name="connsiteY99" fmla="*/ 2864996 h 3352624"/>
              <a:gd name="connsiteX100" fmla="*/ 427512 w 2971369"/>
              <a:gd name="connsiteY100" fmla="*/ 2746243 h 3352624"/>
              <a:gd name="connsiteX101" fmla="*/ 415637 w 2971369"/>
              <a:gd name="connsiteY101" fmla="*/ 2651241 h 3352624"/>
              <a:gd name="connsiteX102" fmla="*/ 427512 w 2971369"/>
              <a:gd name="connsiteY102" fmla="*/ 1119324 h 3352624"/>
              <a:gd name="connsiteX103" fmla="*/ 439387 w 2971369"/>
              <a:gd name="connsiteY103" fmla="*/ 1059947 h 3352624"/>
              <a:gd name="connsiteX104" fmla="*/ 463138 w 2971369"/>
              <a:gd name="connsiteY104" fmla="*/ 988695 h 3352624"/>
              <a:gd name="connsiteX105" fmla="*/ 451263 w 2971369"/>
              <a:gd name="connsiteY105" fmla="*/ 751189 h 3352624"/>
              <a:gd name="connsiteX106" fmla="*/ 415637 w 2971369"/>
              <a:gd name="connsiteY106" fmla="*/ 620560 h 3352624"/>
              <a:gd name="connsiteX107" fmla="*/ 403761 w 2971369"/>
              <a:gd name="connsiteY107" fmla="*/ 573059 h 3352624"/>
              <a:gd name="connsiteX108" fmla="*/ 380011 w 2971369"/>
              <a:gd name="connsiteY108" fmla="*/ 537433 h 3352624"/>
              <a:gd name="connsiteX109" fmla="*/ 368135 w 2971369"/>
              <a:gd name="connsiteY109" fmla="*/ 501807 h 3352624"/>
              <a:gd name="connsiteX110" fmla="*/ 249382 w 2971369"/>
              <a:gd name="connsiteY110" fmla="*/ 383054 h 3352624"/>
              <a:gd name="connsiteX111" fmla="*/ 213756 w 2971369"/>
              <a:gd name="connsiteY111" fmla="*/ 359303 h 3352624"/>
              <a:gd name="connsiteX112" fmla="*/ 237507 w 2971369"/>
              <a:gd name="connsiteY112" fmla="*/ 169298 h 3352624"/>
              <a:gd name="connsiteX113" fmla="*/ 261258 w 2971369"/>
              <a:gd name="connsiteY113" fmla="*/ 98046 h 3352624"/>
              <a:gd name="connsiteX114" fmla="*/ 249382 w 2971369"/>
              <a:gd name="connsiteY114" fmla="*/ 3043 h 3352624"/>
              <a:gd name="connsiteX115" fmla="*/ 142504 w 2971369"/>
              <a:gd name="connsiteY115" fmla="*/ 50544 h 3352624"/>
              <a:gd name="connsiteX116" fmla="*/ 95003 w 2971369"/>
              <a:gd name="connsiteY116" fmla="*/ 121796 h 3352624"/>
              <a:gd name="connsiteX117" fmla="*/ 83128 w 2971369"/>
              <a:gd name="connsiteY117" fmla="*/ 157422 h 3352624"/>
              <a:gd name="connsiteX118" fmla="*/ 35626 w 2971369"/>
              <a:gd name="connsiteY118" fmla="*/ 228674 h 3352624"/>
              <a:gd name="connsiteX119" fmla="*/ 11876 w 2971369"/>
              <a:gd name="connsiteY119" fmla="*/ 264300 h 3352624"/>
              <a:gd name="connsiteX120" fmla="*/ 0 w 2971369"/>
              <a:gd name="connsiteY120" fmla="*/ 299926 h 3352624"/>
              <a:gd name="connsiteX121" fmla="*/ 59377 w 2971369"/>
              <a:gd name="connsiteY121" fmla="*/ 359303 h 3352624"/>
              <a:gd name="connsiteX122" fmla="*/ 142504 w 2971369"/>
              <a:gd name="connsiteY122" fmla="*/ 466181 h 3352624"/>
              <a:gd name="connsiteX123" fmla="*/ 154380 w 2971369"/>
              <a:gd name="connsiteY123" fmla="*/ 501807 h 3352624"/>
              <a:gd name="connsiteX124" fmla="*/ 178130 w 2971369"/>
              <a:gd name="connsiteY124" fmla="*/ 596809 h 3352624"/>
              <a:gd name="connsiteX125" fmla="*/ 190006 w 2971369"/>
              <a:gd name="connsiteY125" fmla="*/ 644311 h 3352624"/>
              <a:gd name="connsiteX126" fmla="*/ 201881 w 2971369"/>
              <a:gd name="connsiteY126" fmla="*/ 679937 h 3352624"/>
              <a:gd name="connsiteX127" fmla="*/ 213756 w 2971369"/>
              <a:gd name="connsiteY127" fmla="*/ 763064 h 3352624"/>
              <a:gd name="connsiteX128" fmla="*/ 225632 w 2971369"/>
              <a:gd name="connsiteY128" fmla="*/ 798690 h 3352624"/>
              <a:gd name="connsiteX129" fmla="*/ 213756 w 2971369"/>
              <a:gd name="connsiteY129" fmla="*/ 1071822 h 3352624"/>
              <a:gd name="connsiteX130" fmla="*/ 178130 w 2971369"/>
              <a:gd name="connsiteY130" fmla="*/ 1190576 h 3352624"/>
              <a:gd name="connsiteX131" fmla="*/ 154380 w 2971369"/>
              <a:gd name="connsiteY131" fmla="*/ 1273703 h 3352624"/>
              <a:gd name="connsiteX132" fmla="*/ 142504 w 2971369"/>
              <a:gd name="connsiteY132" fmla="*/ 1356830 h 3352624"/>
              <a:gd name="connsiteX133" fmla="*/ 130629 w 2971369"/>
              <a:gd name="connsiteY133" fmla="*/ 1428082 h 3352624"/>
              <a:gd name="connsiteX134" fmla="*/ 154380 w 2971369"/>
              <a:gd name="connsiteY134" fmla="*/ 2057474 h 3352624"/>
              <a:gd name="connsiteX135" fmla="*/ 178130 w 2971369"/>
              <a:gd name="connsiteY135" fmla="*/ 2271230 h 3352624"/>
              <a:gd name="connsiteX136" fmla="*/ 201881 w 2971369"/>
              <a:gd name="connsiteY136" fmla="*/ 2378108 h 3352624"/>
              <a:gd name="connsiteX137" fmla="*/ 225632 w 2971369"/>
              <a:gd name="connsiteY137" fmla="*/ 2413734 h 3352624"/>
              <a:gd name="connsiteX138" fmla="*/ 249382 w 2971369"/>
              <a:gd name="connsiteY138" fmla="*/ 2484986 h 3352624"/>
              <a:gd name="connsiteX139" fmla="*/ 261258 w 2971369"/>
              <a:gd name="connsiteY139" fmla="*/ 2520612 h 3352624"/>
              <a:gd name="connsiteX140" fmla="*/ 285008 w 2971369"/>
              <a:gd name="connsiteY140" fmla="*/ 2556238 h 3352624"/>
              <a:gd name="connsiteX141" fmla="*/ 320634 w 2971369"/>
              <a:gd name="connsiteY141" fmla="*/ 2651241 h 3352624"/>
              <a:gd name="connsiteX142" fmla="*/ 344385 w 2971369"/>
              <a:gd name="connsiteY142" fmla="*/ 2746243 h 3352624"/>
              <a:gd name="connsiteX143" fmla="*/ 332510 w 2971369"/>
              <a:gd name="connsiteY143" fmla="*/ 2971874 h 3352624"/>
              <a:gd name="connsiteX144" fmla="*/ 308759 w 2971369"/>
              <a:gd name="connsiteY144" fmla="*/ 3019376 h 3352624"/>
              <a:gd name="connsiteX145" fmla="*/ 249382 w 2971369"/>
              <a:gd name="connsiteY145" fmla="*/ 3090628 h 3352624"/>
              <a:gd name="connsiteX146" fmla="*/ 237507 w 2971369"/>
              <a:gd name="connsiteY146" fmla="*/ 3126254 h 3352624"/>
              <a:gd name="connsiteX147" fmla="*/ 190006 w 2971369"/>
              <a:gd name="connsiteY147" fmla="*/ 3185630 h 3352624"/>
              <a:gd name="connsiteX148" fmla="*/ 201881 w 2971369"/>
              <a:gd name="connsiteY148" fmla="*/ 3292508 h 3352624"/>
              <a:gd name="connsiteX149" fmla="*/ 237507 w 2971369"/>
              <a:gd name="connsiteY149" fmla="*/ 3304383 h 3352624"/>
              <a:gd name="connsiteX150" fmla="*/ 320634 w 2971369"/>
              <a:gd name="connsiteY150" fmla="*/ 3328134 h 3352624"/>
              <a:gd name="connsiteX151" fmla="*/ 356260 w 2971369"/>
              <a:gd name="connsiteY151" fmla="*/ 3351885 h 3352624"/>
              <a:gd name="connsiteX152" fmla="*/ 558141 w 2971369"/>
              <a:gd name="connsiteY152" fmla="*/ 3340009 h 3352624"/>
              <a:gd name="connsiteX153" fmla="*/ 605642 w 2971369"/>
              <a:gd name="connsiteY153" fmla="*/ 3328134 h 3352624"/>
              <a:gd name="connsiteX154" fmla="*/ 831273 w 2971369"/>
              <a:gd name="connsiteY154" fmla="*/ 3316259 h 3352624"/>
              <a:gd name="connsiteX155" fmla="*/ 914400 w 2971369"/>
              <a:gd name="connsiteY155" fmla="*/ 3292508 h 3352624"/>
              <a:gd name="connsiteX156" fmla="*/ 1092530 w 2971369"/>
              <a:gd name="connsiteY156" fmla="*/ 3256882 h 3352624"/>
              <a:gd name="connsiteX157" fmla="*/ 1080655 w 2971369"/>
              <a:gd name="connsiteY157" fmla="*/ 3221256 h 3352624"/>
              <a:gd name="connsiteX158" fmla="*/ 1009403 w 2971369"/>
              <a:gd name="connsiteY158" fmla="*/ 3161880 h 3352624"/>
              <a:gd name="connsiteX159" fmla="*/ 973777 w 2971369"/>
              <a:gd name="connsiteY159" fmla="*/ 3150004 h 3352624"/>
              <a:gd name="connsiteX160" fmla="*/ 961902 w 2971369"/>
              <a:gd name="connsiteY160" fmla="*/ 3161880 h 335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2971369" h="3352624">
                <a:moveTo>
                  <a:pt x="961902" y="3161880"/>
                </a:moveTo>
                <a:cubicBezTo>
                  <a:pt x="953985" y="3150005"/>
                  <a:pt x="934558" y="3107739"/>
                  <a:pt x="926276" y="3078752"/>
                </a:cubicBezTo>
                <a:cubicBezTo>
                  <a:pt x="918586" y="3051839"/>
                  <a:pt x="919002" y="3023235"/>
                  <a:pt x="914400" y="2995625"/>
                </a:cubicBezTo>
                <a:cubicBezTo>
                  <a:pt x="911082" y="2975715"/>
                  <a:pt x="906903" y="2955952"/>
                  <a:pt x="902525" y="2936248"/>
                </a:cubicBezTo>
                <a:cubicBezTo>
                  <a:pt x="898985" y="2920316"/>
                  <a:pt x="897079" y="2903748"/>
                  <a:pt x="890650" y="2888747"/>
                </a:cubicBezTo>
                <a:cubicBezTo>
                  <a:pt x="885028" y="2875629"/>
                  <a:pt x="874816" y="2864996"/>
                  <a:pt x="866899" y="2853121"/>
                </a:cubicBezTo>
                <a:cubicBezTo>
                  <a:pt x="828054" y="2581201"/>
                  <a:pt x="847211" y="2747203"/>
                  <a:pt x="866899" y="2176228"/>
                </a:cubicBezTo>
                <a:cubicBezTo>
                  <a:pt x="867139" y="2169276"/>
                  <a:pt x="884559" y="2028247"/>
                  <a:pt x="890650" y="2009973"/>
                </a:cubicBezTo>
                <a:cubicBezTo>
                  <a:pt x="895163" y="1996433"/>
                  <a:pt x="906483" y="1986222"/>
                  <a:pt x="914400" y="1974347"/>
                </a:cubicBezTo>
                <a:cubicBezTo>
                  <a:pt x="918359" y="1950596"/>
                  <a:pt x="917015" y="1925321"/>
                  <a:pt x="926276" y="1903095"/>
                </a:cubicBezTo>
                <a:cubicBezTo>
                  <a:pt x="937255" y="1876746"/>
                  <a:pt x="959091" y="1856320"/>
                  <a:pt x="973777" y="1831843"/>
                </a:cubicBezTo>
                <a:cubicBezTo>
                  <a:pt x="985652" y="1812051"/>
                  <a:pt x="994382" y="1789992"/>
                  <a:pt x="1009403" y="1772467"/>
                </a:cubicBezTo>
                <a:cubicBezTo>
                  <a:pt x="1018691" y="1761631"/>
                  <a:pt x="1034937" y="1758808"/>
                  <a:pt x="1045029" y="1748716"/>
                </a:cubicBezTo>
                <a:cubicBezTo>
                  <a:pt x="1059024" y="1734721"/>
                  <a:pt x="1068780" y="1717049"/>
                  <a:pt x="1080655" y="1701215"/>
                </a:cubicBezTo>
                <a:cubicBezTo>
                  <a:pt x="1084613" y="1689340"/>
                  <a:pt x="1086932" y="1676785"/>
                  <a:pt x="1092530" y="1665589"/>
                </a:cubicBezTo>
                <a:cubicBezTo>
                  <a:pt x="1125376" y="1599897"/>
                  <a:pt x="1192315" y="1575287"/>
                  <a:pt x="1235034" y="1511209"/>
                </a:cubicBezTo>
                <a:cubicBezTo>
                  <a:pt x="1288729" y="1430667"/>
                  <a:pt x="1221660" y="1529041"/>
                  <a:pt x="1306286" y="1416207"/>
                </a:cubicBezTo>
                <a:cubicBezTo>
                  <a:pt x="1314850" y="1404789"/>
                  <a:pt x="1320555" y="1391248"/>
                  <a:pt x="1330037" y="1380581"/>
                </a:cubicBezTo>
                <a:cubicBezTo>
                  <a:pt x="1352352" y="1355477"/>
                  <a:pt x="1382658" y="1337277"/>
                  <a:pt x="1401289" y="1309329"/>
                </a:cubicBezTo>
                <a:cubicBezTo>
                  <a:pt x="1409206" y="1297454"/>
                  <a:pt x="1414075" y="1282840"/>
                  <a:pt x="1425039" y="1273703"/>
                </a:cubicBezTo>
                <a:cubicBezTo>
                  <a:pt x="1438639" y="1262370"/>
                  <a:pt x="1457170" y="1258735"/>
                  <a:pt x="1472541" y="1249952"/>
                </a:cubicBezTo>
                <a:cubicBezTo>
                  <a:pt x="1484933" y="1242871"/>
                  <a:pt x="1495125" y="1231998"/>
                  <a:pt x="1508167" y="1226202"/>
                </a:cubicBezTo>
                <a:cubicBezTo>
                  <a:pt x="1531045" y="1216034"/>
                  <a:pt x="1555668" y="1210368"/>
                  <a:pt x="1579419" y="1202451"/>
                </a:cubicBezTo>
                <a:cubicBezTo>
                  <a:pt x="1591294" y="1198493"/>
                  <a:pt x="1602698" y="1192634"/>
                  <a:pt x="1615045" y="1190576"/>
                </a:cubicBezTo>
                <a:cubicBezTo>
                  <a:pt x="1638796" y="1186617"/>
                  <a:pt x="1662792" y="1183923"/>
                  <a:pt x="1686297" y="1178700"/>
                </a:cubicBezTo>
                <a:cubicBezTo>
                  <a:pt x="1741249" y="1166488"/>
                  <a:pt x="1704769" y="1163571"/>
                  <a:pt x="1769424" y="1154950"/>
                </a:cubicBezTo>
                <a:cubicBezTo>
                  <a:pt x="1812763" y="1149171"/>
                  <a:pt x="1856629" y="1148183"/>
                  <a:pt x="1900052" y="1143074"/>
                </a:cubicBezTo>
                <a:cubicBezTo>
                  <a:pt x="1923965" y="1140261"/>
                  <a:pt x="1947292" y="1132978"/>
                  <a:pt x="1971304" y="1131199"/>
                </a:cubicBezTo>
                <a:cubicBezTo>
                  <a:pt x="2054298" y="1125051"/>
                  <a:pt x="2137559" y="1123282"/>
                  <a:pt x="2220686" y="1119324"/>
                </a:cubicBezTo>
                <a:cubicBezTo>
                  <a:pt x="2391326" y="1076663"/>
                  <a:pt x="2238684" y="1109653"/>
                  <a:pt x="2446317" y="1083698"/>
                </a:cubicBezTo>
                <a:cubicBezTo>
                  <a:pt x="2510695" y="1075651"/>
                  <a:pt x="2491056" y="1074308"/>
                  <a:pt x="2541320" y="1059947"/>
                </a:cubicBezTo>
                <a:cubicBezTo>
                  <a:pt x="2557013" y="1055463"/>
                  <a:pt x="2572987" y="1052030"/>
                  <a:pt x="2588821" y="1048072"/>
                </a:cubicBezTo>
                <a:cubicBezTo>
                  <a:pt x="2604655" y="1040155"/>
                  <a:pt x="2620051" y="1031295"/>
                  <a:pt x="2636323" y="1024321"/>
                </a:cubicBezTo>
                <a:cubicBezTo>
                  <a:pt x="2647828" y="1019390"/>
                  <a:pt x="2660752" y="1018044"/>
                  <a:pt x="2671948" y="1012446"/>
                </a:cubicBezTo>
                <a:cubicBezTo>
                  <a:pt x="2764027" y="966406"/>
                  <a:pt x="2653657" y="1006667"/>
                  <a:pt x="2743200" y="976820"/>
                </a:cubicBezTo>
                <a:cubicBezTo>
                  <a:pt x="2838207" y="913481"/>
                  <a:pt x="2723404" y="996615"/>
                  <a:pt x="2802577" y="917443"/>
                </a:cubicBezTo>
                <a:cubicBezTo>
                  <a:pt x="2871189" y="848832"/>
                  <a:pt x="2805739" y="945611"/>
                  <a:pt x="2873829" y="858067"/>
                </a:cubicBezTo>
                <a:cubicBezTo>
                  <a:pt x="2891354" y="835535"/>
                  <a:pt x="2905496" y="810566"/>
                  <a:pt x="2921330" y="786815"/>
                </a:cubicBezTo>
                <a:lnTo>
                  <a:pt x="2945081" y="751189"/>
                </a:lnTo>
                <a:cubicBezTo>
                  <a:pt x="2949039" y="735355"/>
                  <a:pt x="2952472" y="719380"/>
                  <a:pt x="2956956" y="703687"/>
                </a:cubicBezTo>
                <a:cubicBezTo>
                  <a:pt x="2967974" y="665124"/>
                  <a:pt x="2982963" y="654196"/>
                  <a:pt x="2956956" y="608685"/>
                </a:cubicBezTo>
                <a:cubicBezTo>
                  <a:pt x="2949875" y="596293"/>
                  <a:pt x="2933205" y="592851"/>
                  <a:pt x="2921330" y="584934"/>
                </a:cubicBezTo>
                <a:cubicBezTo>
                  <a:pt x="2885703" y="608686"/>
                  <a:pt x="2881747" y="604726"/>
                  <a:pt x="2861954" y="644311"/>
                </a:cubicBezTo>
                <a:cubicBezTo>
                  <a:pt x="2856356" y="655507"/>
                  <a:pt x="2857898" y="670162"/>
                  <a:pt x="2850078" y="679937"/>
                </a:cubicBezTo>
                <a:cubicBezTo>
                  <a:pt x="2841162" y="691082"/>
                  <a:pt x="2826327" y="695770"/>
                  <a:pt x="2814452" y="703687"/>
                </a:cubicBezTo>
                <a:cubicBezTo>
                  <a:pt x="2782785" y="695770"/>
                  <a:pt x="2746610" y="698044"/>
                  <a:pt x="2719450" y="679937"/>
                </a:cubicBezTo>
                <a:lnTo>
                  <a:pt x="2648198" y="632435"/>
                </a:lnTo>
                <a:cubicBezTo>
                  <a:pt x="2636323" y="624518"/>
                  <a:pt x="2622664" y="618777"/>
                  <a:pt x="2612572" y="608685"/>
                </a:cubicBezTo>
                <a:cubicBezTo>
                  <a:pt x="2597426" y="593539"/>
                  <a:pt x="2564938" y="556393"/>
                  <a:pt x="2541320" y="549308"/>
                </a:cubicBezTo>
                <a:cubicBezTo>
                  <a:pt x="2514510" y="541265"/>
                  <a:pt x="2485902" y="541391"/>
                  <a:pt x="2458193" y="537433"/>
                </a:cubicBezTo>
                <a:cubicBezTo>
                  <a:pt x="2386941" y="541391"/>
                  <a:pt x="2315248" y="540457"/>
                  <a:pt x="2244437" y="549308"/>
                </a:cubicBezTo>
                <a:cubicBezTo>
                  <a:pt x="2162743" y="559520"/>
                  <a:pt x="2192250" y="569464"/>
                  <a:pt x="2137559" y="596809"/>
                </a:cubicBezTo>
                <a:cubicBezTo>
                  <a:pt x="2126363" y="602407"/>
                  <a:pt x="2113439" y="603754"/>
                  <a:pt x="2101933" y="608685"/>
                </a:cubicBezTo>
                <a:cubicBezTo>
                  <a:pt x="2085662" y="615658"/>
                  <a:pt x="2070703" y="625462"/>
                  <a:pt x="2054432" y="632435"/>
                </a:cubicBezTo>
                <a:cubicBezTo>
                  <a:pt x="2042926" y="637366"/>
                  <a:pt x="2030312" y="639380"/>
                  <a:pt x="2018806" y="644311"/>
                </a:cubicBezTo>
                <a:cubicBezTo>
                  <a:pt x="2002535" y="651284"/>
                  <a:pt x="1987575" y="661088"/>
                  <a:pt x="1971304" y="668061"/>
                </a:cubicBezTo>
                <a:cubicBezTo>
                  <a:pt x="1959798" y="672992"/>
                  <a:pt x="1946874" y="674339"/>
                  <a:pt x="1935678" y="679937"/>
                </a:cubicBezTo>
                <a:cubicBezTo>
                  <a:pt x="1891450" y="702051"/>
                  <a:pt x="1903824" y="706482"/>
                  <a:pt x="1864426" y="739313"/>
                </a:cubicBezTo>
                <a:cubicBezTo>
                  <a:pt x="1853462" y="748450"/>
                  <a:pt x="1840675" y="755147"/>
                  <a:pt x="1828800" y="763064"/>
                </a:cubicBezTo>
                <a:cubicBezTo>
                  <a:pt x="1785259" y="828377"/>
                  <a:pt x="1828799" y="772961"/>
                  <a:pt x="1769424" y="822441"/>
                </a:cubicBezTo>
                <a:cubicBezTo>
                  <a:pt x="1756522" y="833192"/>
                  <a:pt x="1747772" y="848751"/>
                  <a:pt x="1733798" y="858067"/>
                </a:cubicBezTo>
                <a:cubicBezTo>
                  <a:pt x="1723383" y="865011"/>
                  <a:pt x="1709678" y="865011"/>
                  <a:pt x="1698172" y="869942"/>
                </a:cubicBezTo>
                <a:cubicBezTo>
                  <a:pt x="1681901" y="876915"/>
                  <a:pt x="1666041" y="884910"/>
                  <a:pt x="1650671" y="893693"/>
                </a:cubicBezTo>
                <a:cubicBezTo>
                  <a:pt x="1638279" y="900774"/>
                  <a:pt x="1627437" y="910362"/>
                  <a:pt x="1615045" y="917443"/>
                </a:cubicBezTo>
                <a:cubicBezTo>
                  <a:pt x="1536262" y="962461"/>
                  <a:pt x="1598540" y="924516"/>
                  <a:pt x="1531917" y="953069"/>
                </a:cubicBezTo>
                <a:cubicBezTo>
                  <a:pt x="1515646" y="960042"/>
                  <a:pt x="1500853" y="970245"/>
                  <a:pt x="1484416" y="976820"/>
                </a:cubicBezTo>
                <a:cubicBezTo>
                  <a:pt x="1461171" y="986118"/>
                  <a:pt x="1436915" y="992653"/>
                  <a:pt x="1413164" y="1000570"/>
                </a:cubicBezTo>
                <a:cubicBezTo>
                  <a:pt x="1401289" y="1004528"/>
                  <a:pt x="1389682" y="1009410"/>
                  <a:pt x="1377538" y="1012446"/>
                </a:cubicBezTo>
                <a:lnTo>
                  <a:pt x="1282535" y="1036196"/>
                </a:lnTo>
                <a:cubicBezTo>
                  <a:pt x="1266701" y="1040154"/>
                  <a:pt x="1250518" y="1042911"/>
                  <a:pt x="1235034" y="1048072"/>
                </a:cubicBezTo>
                <a:lnTo>
                  <a:pt x="1163782" y="1071822"/>
                </a:lnTo>
                <a:cubicBezTo>
                  <a:pt x="1151907" y="1075780"/>
                  <a:pt x="1138571" y="1076754"/>
                  <a:pt x="1128156" y="1083698"/>
                </a:cubicBezTo>
                <a:cubicBezTo>
                  <a:pt x="1116514" y="1091459"/>
                  <a:pt x="1026989" y="1149239"/>
                  <a:pt x="1009403" y="1166825"/>
                </a:cubicBezTo>
                <a:cubicBezTo>
                  <a:pt x="921024" y="1255204"/>
                  <a:pt x="1022111" y="1182103"/>
                  <a:pt x="938151" y="1238077"/>
                </a:cubicBezTo>
                <a:cubicBezTo>
                  <a:pt x="885657" y="1316817"/>
                  <a:pt x="947352" y="1229322"/>
                  <a:pt x="878774" y="1309329"/>
                </a:cubicBezTo>
                <a:cubicBezTo>
                  <a:pt x="853171" y="1339199"/>
                  <a:pt x="840088" y="1369195"/>
                  <a:pt x="807523" y="1392456"/>
                </a:cubicBezTo>
                <a:cubicBezTo>
                  <a:pt x="793118" y="1402746"/>
                  <a:pt x="775855" y="1408290"/>
                  <a:pt x="760021" y="1416207"/>
                </a:cubicBezTo>
                <a:cubicBezTo>
                  <a:pt x="726256" y="1466855"/>
                  <a:pt x="710677" y="1483841"/>
                  <a:pt x="688769" y="1534960"/>
                </a:cubicBezTo>
                <a:cubicBezTo>
                  <a:pt x="683838" y="1546466"/>
                  <a:pt x="680852" y="1558711"/>
                  <a:pt x="676894" y="1570586"/>
                </a:cubicBezTo>
                <a:cubicBezTo>
                  <a:pt x="672936" y="1685381"/>
                  <a:pt x="675740" y="1800609"/>
                  <a:pt x="665019" y="1914970"/>
                </a:cubicBezTo>
                <a:cubicBezTo>
                  <a:pt x="663687" y="1929180"/>
                  <a:pt x="646890" y="1937478"/>
                  <a:pt x="641268" y="1950596"/>
                </a:cubicBezTo>
                <a:cubicBezTo>
                  <a:pt x="544265" y="2176937"/>
                  <a:pt x="724368" y="1808152"/>
                  <a:pt x="605642" y="2045599"/>
                </a:cubicBezTo>
                <a:cubicBezTo>
                  <a:pt x="601684" y="2073308"/>
                  <a:pt x="599256" y="2101279"/>
                  <a:pt x="593767" y="2128726"/>
                </a:cubicBezTo>
                <a:cubicBezTo>
                  <a:pt x="591312" y="2141001"/>
                  <a:pt x="583078" y="2151891"/>
                  <a:pt x="581891" y="2164352"/>
                </a:cubicBezTo>
                <a:cubicBezTo>
                  <a:pt x="575125" y="2235392"/>
                  <a:pt x="573974" y="2306856"/>
                  <a:pt x="570016" y="2378108"/>
                </a:cubicBezTo>
                <a:cubicBezTo>
                  <a:pt x="573974" y="2469152"/>
                  <a:pt x="572514" y="2560594"/>
                  <a:pt x="581891" y="2651241"/>
                </a:cubicBezTo>
                <a:cubicBezTo>
                  <a:pt x="584467" y="2676144"/>
                  <a:pt x="597725" y="2698742"/>
                  <a:pt x="605642" y="2722493"/>
                </a:cubicBezTo>
                <a:cubicBezTo>
                  <a:pt x="609600" y="2734368"/>
                  <a:pt x="610574" y="2747703"/>
                  <a:pt x="617517" y="2758118"/>
                </a:cubicBezTo>
                <a:cubicBezTo>
                  <a:pt x="633351" y="2781869"/>
                  <a:pt x="644835" y="2809186"/>
                  <a:pt x="665019" y="2829370"/>
                </a:cubicBezTo>
                <a:cubicBezTo>
                  <a:pt x="746363" y="2910714"/>
                  <a:pt x="708324" y="2881990"/>
                  <a:pt x="771897" y="2924373"/>
                </a:cubicBezTo>
                <a:cubicBezTo>
                  <a:pt x="779814" y="2936248"/>
                  <a:pt x="789264" y="2947234"/>
                  <a:pt x="795647" y="2959999"/>
                </a:cubicBezTo>
                <a:cubicBezTo>
                  <a:pt x="810266" y="2989237"/>
                  <a:pt x="814836" y="3039503"/>
                  <a:pt x="819398" y="3066877"/>
                </a:cubicBezTo>
                <a:cubicBezTo>
                  <a:pt x="815440" y="3102503"/>
                  <a:pt x="820836" y="3140474"/>
                  <a:pt x="807523" y="3173755"/>
                </a:cubicBezTo>
                <a:cubicBezTo>
                  <a:pt x="802874" y="3185377"/>
                  <a:pt x="784415" y="3185630"/>
                  <a:pt x="771897" y="3185630"/>
                </a:cubicBezTo>
                <a:cubicBezTo>
                  <a:pt x="700535" y="3185630"/>
                  <a:pt x="629393" y="3177713"/>
                  <a:pt x="558141" y="3173755"/>
                </a:cubicBezTo>
                <a:lnTo>
                  <a:pt x="510639" y="3102503"/>
                </a:lnTo>
                <a:lnTo>
                  <a:pt x="486889" y="3066877"/>
                </a:lnTo>
                <a:cubicBezTo>
                  <a:pt x="482930" y="3051043"/>
                  <a:pt x="479703" y="3035009"/>
                  <a:pt x="475013" y="3019376"/>
                </a:cubicBezTo>
                <a:cubicBezTo>
                  <a:pt x="467819" y="2995397"/>
                  <a:pt x="451263" y="2948124"/>
                  <a:pt x="451263" y="2948124"/>
                </a:cubicBezTo>
                <a:cubicBezTo>
                  <a:pt x="447304" y="2920415"/>
                  <a:pt x="442658" y="2892795"/>
                  <a:pt x="439387" y="2864996"/>
                </a:cubicBezTo>
                <a:cubicBezTo>
                  <a:pt x="434739" y="2825487"/>
                  <a:pt x="431905" y="2785781"/>
                  <a:pt x="427512" y="2746243"/>
                </a:cubicBezTo>
                <a:cubicBezTo>
                  <a:pt x="423988" y="2714524"/>
                  <a:pt x="419595" y="2682908"/>
                  <a:pt x="415637" y="2651241"/>
                </a:cubicBezTo>
                <a:cubicBezTo>
                  <a:pt x="419595" y="2140602"/>
                  <a:pt x="419891" y="1629921"/>
                  <a:pt x="427512" y="1119324"/>
                </a:cubicBezTo>
                <a:cubicBezTo>
                  <a:pt x="427813" y="1099142"/>
                  <a:pt x="434076" y="1079420"/>
                  <a:pt x="439387" y="1059947"/>
                </a:cubicBezTo>
                <a:cubicBezTo>
                  <a:pt x="445974" y="1035794"/>
                  <a:pt x="463138" y="988695"/>
                  <a:pt x="463138" y="988695"/>
                </a:cubicBezTo>
                <a:cubicBezTo>
                  <a:pt x="459180" y="909526"/>
                  <a:pt x="459708" y="830005"/>
                  <a:pt x="451263" y="751189"/>
                </a:cubicBezTo>
                <a:cubicBezTo>
                  <a:pt x="444007" y="683466"/>
                  <a:pt x="430344" y="672035"/>
                  <a:pt x="415637" y="620560"/>
                </a:cubicBezTo>
                <a:cubicBezTo>
                  <a:pt x="411153" y="604867"/>
                  <a:pt x="410190" y="588060"/>
                  <a:pt x="403761" y="573059"/>
                </a:cubicBezTo>
                <a:cubicBezTo>
                  <a:pt x="398139" y="559941"/>
                  <a:pt x="386394" y="550198"/>
                  <a:pt x="380011" y="537433"/>
                </a:cubicBezTo>
                <a:cubicBezTo>
                  <a:pt x="374413" y="526237"/>
                  <a:pt x="374214" y="512749"/>
                  <a:pt x="368135" y="501807"/>
                </a:cubicBezTo>
                <a:cubicBezTo>
                  <a:pt x="321564" y="417980"/>
                  <a:pt x="327621" y="435213"/>
                  <a:pt x="249382" y="383054"/>
                </a:cubicBezTo>
                <a:lnTo>
                  <a:pt x="213756" y="359303"/>
                </a:lnTo>
                <a:cubicBezTo>
                  <a:pt x="217885" y="318020"/>
                  <a:pt x="225232" y="218400"/>
                  <a:pt x="237507" y="169298"/>
                </a:cubicBezTo>
                <a:cubicBezTo>
                  <a:pt x="243579" y="145010"/>
                  <a:pt x="261258" y="98046"/>
                  <a:pt x="261258" y="98046"/>
                </a:cubicBezTo>
                <a:cubicBezTo>
                  <a:pt x="257299" y="66378"/>
                  <a:pt x="273613" y="23812"/>
                  <a:pt x="249382" y="3043"/>
                </a:cubicBezTo>
                <a:cubicBezTo>
                  <a:pt x="230835" y="-12854"/>
                  <a:pt x="161196" y="38083"/>
                  <a:pt x="142504" y="50544"/>
                </a:cubicBezTo>
                <a:cubicBezTo>
                  <a:pt x="126670" y="74295"/>
                  <a:pt x="104029" y="94716"/>
                  <a:pt x="95003" y="121796"/>
                </a:cubicBezTo>
                <a:cubicBezTo>
                  <a:pt x="91045" y="133671"/>
                  <a:pt x="89207" y="146480"/>
                  <a:pt x="83128" y="157422"/>
                </a:cubicBezTo>
                <a:cubicBezTo>
                  <a:pt x="69265" y="182375"/>
                  <a:pt x="51460" y="204923"/>
                  <a:pt x="35626" y="228674"/>
                </a:cubicBezTo>
                <a:cubicBezTo>
                  <a:pt x="27709" y="240549"/>
                  <a:pt x="16390" y="250760"/>
                  <a:pt x="11876" y="264300"/>
                </a:cubicBezTo>
                <a:lnTo>
                  <a:pt x="0" y="299926"/>
                </a:lnTo>
                <a:cubicBezTo>
                  <a:pt x="65314" y="343469"/>
                  <a:pt x="9896" y="299926"/>
                  <a:pt x="59377" y="359303"/>
                </a:cubicBezTo>
                <a:cubicBezTo>
                  <a:pt x="93533" y="400290"/>
                  <a:pt x="122493" y="406150"/>
                  <a:pt x="142504" y="466181"/>
                </a:cubicBezTo>
                <a:cubicBezTo>
                  <a:pt x="146463" y="478056"/>
                  <a:pt x="151086" y="489730"/>
                  <a:pt x="154380" y="501807"/>
                </a:cubicBezTo>
                <a:cubicBezTo>
                  <a:pt x="162969" y="533299"/>
                  <a:pt x="170213" y="565142"/>
                  <a:pt x="178130" y="596809"/>
                </a:cubicBezTo>
                <a:cubicBezTo>
                  <a:pt x="182089" y="612643"/>
                  <a:pt x="184845" y="628827"/>
                  <a:pt x="190006" y="644311"/>
                </a:cubicBezTo>
                <a:lnTo>
                  <a:pt x="201881" y="679937"/>
                </a:lnTo>
                <a:cubicBezTo>
                  <a:pt x="205839" y="707646"/>
                  <a:pt x="208267" y="735617"/>
                  <a:pt x="213756" y="763064"/>
                </a:cubicBezTo>
                <a:cubicBezTo>
                  <a:pt x="216211" y="775339"/>
                  <a:pt x="225632" y="786172"/>
                  <a:pt x="225632" y="798690"/>
                </a:cubicBezTo>
                <a:cubicBezTo>
                  <a:pt x="225632" y="889820"/>
                  <a:pt x="220488" y="980941"/>
                  <a:pt x="213756" y="1071822"/>
                </a:cubicBezTo>
                <a:cubicBezTo>
                  <a:pt x="211771" y="1098613"/>
                  <a:pt x="182558" y="1172865"/>
                  <a:pt x="178130" y="1190576"/>
                </a:cubicBezTo>
                <a:cubicBezTo>
                  <a:pt x="163219" y="1250221"/>
                  <a:pt x="171416" y="1222594"/>
                  <a:pt x="154380" y="1273703"/>
                </a:cubicBezTo>
                <a:cubicBezTo>
                  <a:pt x="150421" y="1301412"/>
                  <a:pt x="146760" y="1329165"/>
                  <a:pt x="142504" y="1356830"/>
                </a:cubicBezTo>
                <a:cubicBezTo>
                  <a:pt x="138843" y="1380628"/>
                  <a:pt x="130629" y="1404004"/>
                  <a:pt x="130629" y="1428082"/>
                </a:cubicBezTo>
                <a:cubicBezTo>
                  <a:pt x="130629" y="1941560"/>
                  <a:pt x="125875" y="1786678"/>
                  <a:pt x="154380" y="2057474"/>
                </a:cubicBezTo>
                <a:cubicBezTo>
                  <a:pt x="164059" y="2149427"/>
                  <a:pt x="165630" y="2183728"/>
                  <a:pt x="178130" y="2271230"/>
                </a:cubicBezTo>
                <a:cubicBezTo>
                  <a:pt x="181778" y="2296766"/>
                  <a:pt x="187739" y="2349825"/>
                  <a:pt x="201881" y="2378108"/>
                </a:cubicBezTo>
                <a:cubicBezTo>
                  <a:pt x="208264" y="2390874"/>
                  <a:pt x="217715" y="2401859"/>
                  <a:pt x="225632" y="2413734"/>
                </a:cubicBezTo>
                <a:lnTo>
                  <a:pt x="249382" y="2484986"/>
                </a:lnTo>
                <a:cubicBezTo>
                  <a:pt x="253340" y="2496861"/>
                  <a:pt x="254315" y="2510196"/>
                  <a:pt x="261258" y="2520612"/>
                </a:cubicBezTo>
                <a:lnTo>
                  <a:pt x="285008" y="2556238"/>
                </a:lnTo>
                <a:cubicBezTo>
                  <a:pt x="306903" y="2643811"/>
                  <a:pt x="283376" y="2564304"/>
                  <a:pt x="320634" y="2651241"/>
                </a:cubicBezTo>
                <a:cubicBezTo>
                  <a:pt x="334330" y="2683198"/>
                  <a:pt x="337413" y="2711383"/>
                  <a:pt x="344385" y="2746243"/>
                </a:cubicBezTo>
                <a:cubicBezTo>
                  <a:pt x="340427" y="2821453"/>
                  <a:pt x="342251" y="2897192"/>
                  <a:pt x="332510" y="2971874"/>
                </a:cubicBezTo>
                <a:cubicBezTo>
                  <a:pt x="330220" y="2989428"/>
                  <a:pt x="317542" y="3004006"/>
                  <a:pt x="308759" y="3019376"/>
                </a:cubicBezTo>
                <a:cubicBezTo>
                  <a:pt x="286715" y="3057953"/>
                  <a:pt x="282130" y="3057880"/>
                  <a:pt x="249382" y="3090628"/>
                </a:cubicBezTo>
                <a:cubicBezTo>
                  <a:pt x="245424" y="3102503"/>
                  <a:pt x="245327" y="3116479"/>
                  <a:pt x="237507" y="3126254"/>
                </a:cubicBezTo>
                <a:cubicBezTo>
                  <a:pt x="176119" y="3202989"/>
                  <a:pt x="219854" y="3096083"/>
                  <a:pt x="190006" y="3185630"/>
                </a:cubicBezTo>
                <a:cubicBezTo>
                  <a:pt x="193964" y="3221256"/>
                  <a:pt x="188568" y="3259227"/>
                  <a:pt x="201881" y="3292508"/>
                </a:cubicBezTo>
                <a:cubicBezTo>
                  <a:pt x="206530" y="3304130"/>
                  <a:pt x="225471" y="3300944"/>
                  <a:pt x="237507" y="3304383"/>
                </a:cubicBezTo>
                <a:cubicBezTo>
                  <a:pt x="341886" y="3334206"/>
                  <a:pt x="235215" y="3299662"/>
                  <a:pt x="320634" y="3328134"/>
                </a:cubicBezTo>
                <a:cubicBezTo>
                  <a:pt x="332509" y="3336051"/>
                  <a:pt x="342005" y="3351172"/>
                  <a:pt x="356260" y="3351885"/>
                </a:cubicBezTo>
                <a:cubicBezTo>
                  <a:pt x="423586" y="3355251"/>
                  <a:pt x="491035" y="3346400"/>
                  <a:pt x="558141" y="3340009"/>
                </a:cubicBezTo>
                <a:cubicBezTo>
                  <a:pt x="574388" y="3338462"/>
                  <a:pt x="589382" y="3329548"/>
                  <a:pt x="605642" y="3328134"/>
                </a:cubicBezTo>
                <a:cubicBezTo>
                  <a:pt x="680673" y="3321610"/>
                  <a:pt x="756063" y="3320217"/>
                  <a:pt x="831273" y="3316259"/>
                </a:cubicBezTo>
                <a:cubicBezTo>
                  <a:pt x="862781" y="3305756"/>
                  <a:pt x="880312" y="3298900"/>
                  <a:pt x="914400" y="3292508"/>
                </a:cubicBezTo>
                <a:cubicBezTo>
                  <a:pt x="1091372" y="3259326"/>
                  <a:pt x="1005468" y="3285902"/>
                  <a:pt x="1092530" y="3256882"/>
                </a:cubicBezTo>
                <a:cubicBezTo>
                  <a:pt x="1088572" y="3245007"/>
                  <a:pt x="1087599" y="3231671"/>
                  <a:pt x="1080655" y="3221256"/>
                </a:cubicBezTo>
                <a:cubicBezTo>
                  <a:pt x="1067522" y="3201557"/>
                  <a:pt x="1031311" y="3172834"/>
                  <a:pt x="1009403" y="3161880"/>
                </a:cubicBezTo>
                <a:cubicBezTo>
                  <a:pt x="998207" y="3156282"/>
                  <a:pt x="985399" y="3154653"/>
                  <a:pt x="973777" y="3150004"/>
                </a:cubicBezTo>
                <a:cubicBezTo>
                  <a:pt x="965559" y="3146717"/>
                  <a:pt x="969819" y="3173755"/>
                  <a:pt x="961902" y="316188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ostoručno 17"/>
          <p:cNvSpPr/>
          <p:nvPr/>
        </p:nvSpPr>
        <p:spPr>
          <a:xfrm>
            <a:off x="3467595" y="1840675"/>
            <a:ext cx="1484415" cy="2167410"/>
          </a:xfrm>
          <a:custGeom>
            <a:avLst/>
            <a:gdLst>
              <a:gd name="connsiteX0" fmla="*/ 178130 w 1484415"/>
              <a:gd name="connsiteY0" fmla="*/ 2078182 h 2167410"/>
              <a:gd name="connsiteX1" fmla="*/ 166254 w 1484415"/>
              <a:gd name="connsiteY1" fmla="*/ 1840676 h 2167410"/>
              <a:gd name="connsiteX2" fmla="*/ 154379 w 1484415"/>
              <a:gd name="connsiteY2" fmla="*/ 1698172 h 2167410"/>
              <a:gd name="connsiteX3" fmla="*/ 178130 w 1484415"/>
              <a:gd name="connsiteY3" fmla="*/ 1508167 h 2167410"/>
              <a:gd name="connsiteX4" fmla="*/ 225631 w 1484415"/>
              <a:gd name="connsiteY4" fmla="*/ 1436915 h 2167410"/>
              <a:gd name="connsiteX5" fmla="*/ 273132 w 1484415"/>
              <a:gd name="connsiteY5" fmla="*/ 1330037 h 2167410"/>
              <a:gd name="connsiteX6" fmla="*/ 285008 w 1484415"/>
              <a:gd name="connsiteY6" fmla="*/ 1282535 h 2167410"/>
              <a:gd name="connsiteX7" fmla="*/ 332509 w 1484415"/>
              <a:gd name="connsiteY7" fmla="*/ 1211283 h 2167410"/>
              <a:gd name="connsiteX8" fmla="*/ 427511 w 1484415"/>
              <a:gd name="connsiteY8" fmla="*/ 1104406 h 2167410"/>
              <a:gd name="connsiteX9" fmla="*/ 463137 w 1484415"/>
              <a:gd name="connsiteY9" fmla="*/ 1068780 h 2167410"/>
              <a:gd name="connsiteX10" fmla="*/ 498763 w 1484415"/>
              <a:gd name="connsiteY10" fmla="*/ 1056904 h 2167410"/>
              <a:gd name="connsiteX11" fmla="*/ 605641 w 1484415"/>
              <a:gd name="connsiteY11" fmla="*/ 985652 h 2167410"/>
              <a:gd name="connsiteX12" fmla="*/ 641267 w 1484415"/>
              <a:gd name="connsiteY12" fmla="*/ 961902 h 2167410"/>
              <a:gd name="connsiteX13" fmla="*/ 771896 w 1484415"/>
              <a:gd name="connsiteY13" fmla="*/ 902525 h 2167410"/>
              <a:gd name="connsiteX14" fmla="*/ 807522 w 1484415"/>
              <a:gd name="connsiteY14" fmla="*/ 878774 h 2167410"/>
              <a:gd name="connsiteX15" fmla="*/ 843148 w 1484415"/>
              <a:gd name="connsiteY15" fmla="*/ 866899 h 2167410"/>
              <a:gd name="connsiteX16" fmla="*/ 890649 w 1484415"/>
              <a:gd name="connsiteY16" fmla="*/ 843148 h 2167410"/>
              <a:gd name="connsiteX17" fmla="*/ 926275 w 1484415"/>
              <a:gd name="connsiteY17" fmla="*/ 831273 h 2167410"/>
              <a:gd name="connsiteX18" fmla="*/ 973776 w 1484415"/>
              <a:gd name="connsiteY18" fmla="*/ 807522 h 2167410"/>
              <a:gd name="connsiteX19" fmla="*/ 1045028 w 1484415"/>
              <a:gd name="connsiteY19" fmla="*/ 783772 h 2167410"/>
              <a:gd name="connsiteX20" fmla="*/ 1116280 w 1484415"/>
              <a:gd name="connsiteY20" fmla="*/ 748146 h 2167410"/>
              <a:gd name="connsiteX21" fmla="*/ 1187532 w 1484415"/>
              <a:gd name="connsiteY21" fmla="*/ 712520 h 2167410"/>
              <a:gd name="connsiteX22" fmla="*/ 1270660 w 1484415"/>
              <a:gd name="connsiteY22" fmla="*/ 641268 h 2167410"/>
              <a:gd name="connsiteX23" fmla="*/ 1306286 w 1484415"/>
              <a:gd name="connsiteY23" fmla="*/ 617517 h 2167410"/>
              <a:gd name="connsiteX24" fmla="*/ 1341911 w 1484415"/>
              <a:gd name="connsiteY24" fmla="*/ 605642 h 2167410"/>
              <a:gd name="connsiteX25" fmla="*/ 1413163 w 1484415"/>
              <a:gd name="connsiteY25" fmla="*/ 558141 h 2167410"/>
              <a:gd name="connsiteX26" fmla="*/ 1448789 w 1484415"/>
              <a:gd name="connsiteY26" fmla="*/ 534390 h 2167410"/>
              <a:gd name="connsiteX27" fmla="*/ 1472540 w 1484415"/>
              <a:gd name="connsiteY27" fmla="*/ 463138 h 2167410"/>
              <a:gd name="connsiteX28" fmla="*/ 1484415 w 1484415"/>
              <a:gd name="connsiteY28" fmla="*/ 427512 h 2167410"/>
              <a:gd name="connsiteX29" fmla="*/ 1472540 w 1484415"/>
              <a:gd name="connsiteY29" fmla="*/ 237507 h 2167410"/>
              <a:gd name="connsiteX30" fmla="*/ 1448789 w 1484415"/>
              <a:gd name="connsiteY30" fmla="*/ 166255 h 2167410"/>
              <a:gd name="connsiteX31" fmla="*/ 1425039 w 1484415"/>
              <a:gd name="connsiteY31" fmla="*/ 71252 h 2167410"/>
              <a:gd name="connsiteX32" fmla="*/ 1413163 w 1484415"/>
              <a:gd name="connsiteY32" fmla="*/ 23751 h 2167410"/>
              <a:gd name="connsiteX33" fmla="*/ 1377537 w 1484415"/>
              <a:gd name="connsiteY33" fmla="*/ 0 h 2167410"/>
              <a:gd name="connsiteX34" fmla="*/ 1294410 w 1484415"/>
              <a:gd name="connsiteY34" fmla="*/ 59377 h 2167410"/>
              <a:gd name="connsiteX35" fmla="*/ 1282535 w 1484415"/>
              <a:gd name="connsiteY35" fmla="*/ 249382 h 2167410"/>
              <a:gd name="connsiteX36" fmla="*/ 1270660 w 1484415"/>
              <a:gd name="connsiteY36" fmla="*/ 285008 h 2167410"/>
              <a:gd name="connsiteX37" fmla="*/ 1235034 w 1484415"/>
              <a:gd name="connsiteY37" fmla="*/ 332509 h 2167410"/>
              <a:gd name="connsiteX38" fmla="*/ 1211283 w 1484415"/>
              <a:gd name="connsiteY38" fmla="*/ 403761 h 2167410"/>
              <a:gd name="connsiteX39" fmla="*/ 1199408 w 1484415"/>
              <a:gd name="connsiteY39" fmla="*/ 439387 h 2167410"/>
              <a:gd name="connsiteX40" fmla="*/ 1175657 w 1484415"/>
              <a:gd name="connsiteY40" fmla="*/ 522515 h 2167410"/>
              <a:gd name="connsiteX41" fmla="*/ 1140031 w 1484415"/>
              <a:gd name="connsiteY41" fmla="*/ 558141 h 2167410"/>
              <a:gd name="connsiteX42" fmla="*/ 1104405 w 1484415"/>
              <a:gd name="connsiteY42" fmla="*/ 629393 h 2167410"/>
              <a:gd name="connsiteX43" fmla="*/ 1092530 w 1484415"/>
              <a:gd name="connsiteY43" fmla="*/ 665019 h 2167410"/>
              <a:gd name="connsiteX44" fmla="*/ 1056904 w 1484415"/>
              <a:gd name="connsiteY44" fmla="*/ 676894 h 2167410"/>
              <a:gd name="connsiteX45" fmla="*/ 914400 w 1484415"/>
              <a:gd name="connsiteY45" fmla="*/ 688769 h 2167410"/>
              <a:gd name="connsiteX46" fmla="*/ 843148 w 1484415"/>
              <a:gd name="connsiteY46" fmla="*/ 712520 h 2167410"/>
              <a:gd name="connsiteX47" fmla="*/ 807522 w 1484415"/>
              <a:gd name="connsiteY47" fmla="*/ 736270 h 2167410"/>
              <a:gd name="connsiteX48" fmla="*/ 760021 w 1484415"/>
              <a:gd name="connsiteY48" fmla="*/ 771896 h 2167410"/>
              <a:gd name="connsiteX49" fmla="*/ 712519 w 1484415"/>
              <a:gd name="connsiteY49" fmla="*/ 795647 h 2167410"/>
              <a:gd name="connsiteX50" fmla="*/ 605641 w 1484415"/>
              <a:gd name="connsiteY50" fmla="*/ 807522 h 2167410"/>
              <a:gd name="connsiteX51" fmla="*/ 498763 w 1484415"/>
              <a:gd name="connsiteY51" fmla="*/ 855024 h 2167410"/>
              <a:gd name="connsiteX52" fmla="*/ 415636 w 1484415"/>
              <a:gd name="connsiteY52" fmla="*/ 878774 h 2167410"/>
              <a:gd name="connsiteX53" fmla="*/ 380010 w 1484415"/>
              <a:gd name="connsiteY53" fmla="*/ 890650 h 2167410"/>
              <a:gd name="connsiteX54" fmla="*/ 285008 w 1484415"/>
              <a:gd name="connsiteY54" fmla="*/ 902525 h 2167410"/>
              <a:gd name="connsiteX55" fmla="*/ 249382 w 1484415"/>
              <a:gd name="connsiteY55" fmla="*/ 914400 h 2167410"/>
              <a:gd name="connsiteX56" fmla="*/ 166254 w 1484415"/>
              <a:gd name="connsiteY56" fmla="*/ 926276 h 2167410"/>
              <a:gd name="connsiteX57" fmla="*/ 130628 w 1484415"/>
              <a:gd name="connsiteY57" fmla="*/ 950026 h 2167410"/>
              <a:gd name="connsiteX58" fmla="*/ 106878 w 1484415"/>
              <a:gd name="connsiteY58" fmla="*/ 985652 h 2167410"/>
              <a:gd name="connsiteX59" fmla="*/ 71252 w 1484415"/>
              <a:gd name="connsiteY59" fmla="*/ 1021278 h 2167410"/>
              <a:gd name="connsiteX60" fmla="*/ 59376 w 1484415"/>
              <a:gd name="connsiteY60" fmla="*/ 1116281 h 2167410"/>
              <a:gd name="connsiteX61" fmla="*/ 47501 w 1484415"/>
              <a:gd name="connsiteY61" fmla="*/ 1187533 h 2167410"/>
              <a:gd name="connsiteX62" fmla="*/ 35626 w 1484415"/>
              <a:gd name="connsiteY62" fmla="*/ 1864426 h 2167410"/>
              <a:gd name="connsiteX63" fmla="*/ 23750 w 1484415"/>
              <a:gd name="connsiteY63" fmla="*/ 1900052 h 2167410"/>
              <a:gd name="connsiteX64" fmla="*/ 0 w 1484415"/>
              <a:gd name="connsiteY64" fmla="*/ 2101933 h 2167410"/>
              <a:gd name="connsiteX65" fmla="*/ 142504 w 1484415"/>
              <a:gd name="connsiteY65" fmla="*/ 2137559 h 2167410"/>
              <a:gd name="connsiteX66" fmla="*/ 154379 w 1484415"/>
              <a:gd name="connsiteY66" fmla="*/ 2101933 h 2167410"/>
              <a:gd name="connsiteX67" fmla="*/ 178130 w 1484415"/>
              <a:gd name="connsiteY67" fmla="*/ 2078182 h 2167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84415" h="2167410">
                <a:moveTo>
                  <a:pt x="178130" y="2078182"/>
                </a:moveTo>
                <a:cubicBezTo>
                  <a:pt x="180109" y="2034639"/>
                  <a:pt x="171199" y="1919789"/>
                  <a:pt x="166254" y="1840676"/>
                </a:cubicBezTo>
                <a:cubicBezTo>
                  <a:pt x="163281" y="1793103"/>
                  <a:pt x="154379" y="1745838"/>
                  <a:pt x="154379" y="1698172"/>
                </a:cubicBezTo>
                <a:cubicBezTo>
                  <a:pt x="154379" y="1693911"/>
                  <a:pt x="153045" y="1553320"/>
                  <a:pt x="178130" y="1508167"/>
                </a:cubicBezTo>
                <a:cubicBezTo>
                  <a:pt x="191993" y="1483214"/>
                  <a:pt x="225631" y="1436915"/>
                  <a:pt x="225631" y="1436915"/>
                </a:cubicBezTo>
                <a:cubicBezTo>
                  <a:pt x="253895" y="1352123"/>
                  <a:pt x="235495" y="1386494"/>
                  <a:pt x="273132" y="1330037"/>
                </a:cubicBezTo>
                <a:cubicBezTo>
                  <a:pt x="277091" y="1314203"/>
                  <a:pt x="277709" y="1297133"/>
                  <a:pt x="285008" y="1282535"/>
                </a:cubicBezTo>
                <a:cubicBezTo>
                  <a:pt x="297774" y="1257004"/>
                  <a:pt x="316675" y="1235034"/>
                  <a:pt x="332509" y="1211283"/>
                </a:cubicBezTo>
                <a:cubicBezTo>
                  <a:pt x="374890" y="1147712"/>
                  <a:pt x="346172" y="1185745"/>
                  <a:pt x="427511" y="1104406"/>
                </a:cubicBezTo>
                <a:cubicBezTo>
                  <a:pt x="439386" y="1092531"/>
                  <a:pt x="447205" y="1074091"/>
                  <a:pt x="463137" y="1068780"/>
                </a:cubicBezTo>
                <a:cubicBezTo>
                  <a:pt x="475012" y="1064821"/>
                  <a:pt x="487821" y="1062983"/>
                  <a:pt x="498763" y="1056904"/>
                </a:cubicBezTo>
                <a:cubicBezTo>
                  <a:pt x="498778" y="1056896"/>
                  <a:pt x="587821" y="997532"/>
                  <a:pt x="605641" y="985652"/>
                </a:cubicBezTo>
                <a:cubicBezTo>
                  <a:pt x="617516" y="977735"/>
                  <a:pt x="627727" y="966416"/>
                  <a:pt x="641267" y="961902"/>
                </a:cubicBezTo>
                <a:cubicBezTo>
                  <a:pt x="691706" y="945088"/>
                  <a:pt x="718803" y="937921"/>
                  <a:pt x="771896" y="902525"/>
                </a:cubicBezTo>
                <a:cubicBezTo>
                  <a:pt x="783771" y="894608"/>
                  <a:pt x="794756" y="885157"/>
                  <a:pt x="807522" y="878774"/>
                </a:cubicBezTo>
                <a:cubicBezTo>
                  <a:pt x="818718" y="873176"/>
                  <a:pt x="831642" y="871830"/>
                  <a:pt x="843148" y="866899"/>
                </a:cubicBezTo>
                <a:cubicBezTo>
                  <a:pt x="859419" y="859926"/>
                  <a:pt x="874378" y="850121"/>
                  <a:pt x="890649" y="843148"/>
                </a:cubicBezTo>
                <a:cubicBezTo>
                  <a:pt x="902155" y="838217"/>
                  <a:pt x="914769" y="836204"/>
                  <a:pt x="926275" y="831273"/>
                </a:cubicBezTo>
                <a:cubicBezTo>
                  <a:pt x="942546" y="824300"/>
                  <a:pt x="957339" y="814097"/>
                  <a:pt x="973776" y="807522"/>
                </a:cubicBezTo>
                <a:cubicBezTo>
                  <a:pt x="997021" y="798224"/>
                  <a:pt x="1045028" y="783772"/>
                  <a:pt x="1045028" y="783772"/>
                </a:cubicBezTo>
                <a:cubicBezTo>
                  <a:pt x="1147128" y="715705"/>
                  <a:pt x="1017948" y="797312"/>
                  <a:pt x="1116280" y="748146"/>
                </a:cubicBezTo>
                <a:cubicBezTo>
                  <a:pt x="1208363" y="702105"/>
                  <a:pt x="1097985" y="742368"/>
                  <a:pt x="1187532" y="712520"/>
                </a:cubicBezTo>
                <a:cubicBezTo>
                  <a:pt x="1230692" y="669360"/>
                  <a:pt x="1217338" y="679355"/>
                  <a:pt x="1270660" y="641268"/>
                </a:cubicBezTo>
                <a:cubicBezTo>
                  <a:pt x="1282274" y="632972"/>
                  <a:pt x="1293520" y="623900"/>
                  <a:pt x="1306286" y="617517"/>
                </a:cubicBezTo>
                <a:cubicBezTo>
                  <a:pt x="1317482" y="611919"/>
                  <a:pt x="1330036" y="609600"/>
                  <a:pt x="1341911" y="605642"/>
                </a:cubicBezTo>
                <a:lnTo>
                  <a:pt x="1413163" y="558141"/>
                </a:lnTo>
                <a:lnTo>
                  <a:pt x="1448789" y="534390"/>
                </a:lnTo>
                <a:lnTo>
                  <a:pt x="1472540" y="463138"/>
                </a:lnTo>
                <a:lnTo>
                  <a:pt x="1484415" y="427512"/>
                </a:lnTo>
                <a:cubicBezTo>
                  <a:pt x="1480457" y="364177"/>
                  <a:pt x="1481114" y="300384"/>
                  <a:pt x="1472540" y="237507"/>
                </a:cubicBezTo>
                <a:cubicBezTo>
                  <a:pt x="1469157" y="212701"/>
                  <a:pt x="1453699" y="190804"/>
                  <a:pt x="1448789" y="166255"/>
                </a:cubicBezTo>
                <a:cubicBezTo>
                  <a:pt x="1424650" y="45557"/>
                  <a:pt x="1449380" y="156443"/>
                  <a:pt x="1425039" y="71252"/>
                </a:cubicBezTo>
                <a:cubicBezTo>
                  <a:pt x="1420555" y="55559"/>
                  <a:pt x="1422216" y="37331"/>
                  <a:pt x="1413163" y="23751"/>
                </a:cubicBezTo>
                <a:cubicBezTo>
                  <a:pt x="1405246" y="11876"/>
                  <a:pt x="1389412" y="7917"/>
                  <a:pt x="1377537" y="0"/>
                </a:cubicBezTo>
                <a:cubicBezTo>
                  <a:pt x="1294411" y="27710"/>
                  <a:pt x="1314203" y="1"/>
                  <a:pt x="1294410" y="59377"/>
                </a:cubicBezTo>
                <a:cubicBezTo>
                  <a:pt x="1290452" y="122712"/>
                  <a:pt x="1289178" y="186272"/>
                  <a:pt x="1282535" y="249382"/>
                </a:cubicBezTo>
                <a:cubicBezTo>
                  <a:pt x="1281225" y="261831"/>
                  <a:pt x="1276870" y="274140"/>
                  <a:pt x="1270660" y="285008"/>
                </a:cubicBezTo>
                <a:cubicBezTo>
                  <a:pt x="1260840" y="302192"/>
                  <a:pt x="1246909" y="316675"/>
                  <a:pt x="1235034" y="332509"/>
                </a:cubicBezTo>
                <a:lnTo>
                  <a:pt x="1211283" y="403761"/>
                </a:lnTo>
                <a:cubicBezTo>
                  <a:pt x="1207325" y="415636"/>
                  <a:pt x="1202444" y="427243"/>
                  <a:pt x="1199408" y="439387"/>
                </a:cubicBezTo>
                <a:cubicBezTo>
                  <a:pt x="1197825" y="445718"/>
                  <a:pt x="1182470" y="512295"/>
                  <a:pt x="1175657" y="522515"/>
                </a:cubicBezTo>
                <a:cubicBezTo>
                  <a:pt x="1166341" y="536489"/>
                  <a:pt x="1151906" y="546266"/>
                  <a:pt x="1140031" y="558141"/>
                </a:cubicBezTo>
                <a:cubicBezTo>
                  <a:pt x="1110183" y="647688"/>
                  <a:pt x="1150446" y="537310"/>
                  <a:pt x="1104405" y="629393"/>
                </a:cubicBezTo>
                <a:cubicBezTo>
                  <a:pt x="1098807" y="640589"/>
                  <a:pt x="1101381" y="656168"/>
                  <a:pt x="1092530" y="665019"/>
                </a:cubicBezTo>
                <a:cubicBezTo>
                  <a:pt x="1083679" y="673870"/>
                  <a:pt x="1069312" y="675240"/>
                  <a:pt x="1056904" y="676894"/>
                </a:cubicBezTo>
                <a:cubicBezTo>
                  <a:pt x="1009656" y="683194"/>
                  <a:pt x="961901" y="684811"/>
                  <a:pt x="914400" y="688769"/>
                </a:cubicBezTo>
                <a:cubicBezTo>
                  <a:pt x="890649" y="696686"/>
                  <a:pt x="863979" y="698633"/>
                  <a:pt x="843148" y="712520"/>
                </a:cubicBezTo>
                <a:cubicBezTo>
                  <a:pt x="831273" y="720437"/>
                  <a:pt x="819136" y="727974"/>
                  <a:pt x="807522" y="736270"/>
                </a:cubicBezTo>
                <a:cubicBezTo>
                  <a:pt x="791416" y="747774"/>
                  <a:pt x="776805" y="761406"/>
                  <a:pt x="760021" y="771896"/>
                </a:cubicBezTo>
                <a:cubicBezTo>
                  <a:pt x="745009" y="781279"/>
                  <a:pt x="729769" y="791666"/>
                  <a:pt x="712519" y="795647"/>
                </a:cubicBezTo>
                <a:cubicBezTo>
                  <a:pt x="677592" y="803707"/>
                  <a:pt x="641267" y="803564"/>
                  <a:pt x="605641" y="807522"/>
                </a:cubicBezTo>
                <a:cubicBezTo>
                  <a:pt x="549185" y="845160"/>
                  <a:pt x="583554" y="826760"/>
                  <a:pt x="498763" y="855024"/>
                </a:cubicBezTo>
                <a:cubicBezTo>
                  <a:pt x="413340" y="883498"/>
                  <a:pt x="520019" y="848950"/>
                  <a:pt x="415636" y="878774"/>
                </a:cubicBezTo>
                <a:cubicBezTo>
                  <a:pt x="403600" y="882213"/>
                  <a:pt x="392326" y="888411"/>
                  <a:pt x="380010" y="890650"/>
                </a:cubicBezTo>
                <a:cubicBezTo>
                  <a:pt x="348611" y="896359"/>
                  <a:pt x="316675" y="898567"/>
                  <a:pt x="285008" y="902525"/>
                </a:cubicBezTo>
                <a:cubicBezTo>
                  <a:pt x="273133" y="906483"/>
                  <a:pt x="261657" y="911945"/>
                  <a:pt x="249382" y="914400"/>
                </a:cubicBezTo>
                <a:cubicBezTo>
                  <a:pt x="221935" y="919889"/>
                  <a:pt x="193064" y="918233"/>
                  <a:pt x="166254" y="926276"/>
                </a:cubicBezTo>
                <a:cubicBezTo>
                  <a:pt x="152584" y="930377"/>
                  <a:pt x="142503" y="942109"/>
                  <a:pt x="130628" y="950026"/>
                </a:cubicBezTo>
                <a:cubicBezTo>
                  <a:pt x="122711" y="961901"/>
                  <a:pt x="116015" y="974688"/>
                  <a:pt x="106878" y="985652"/>
                </a:cubicBezTo>
                <a:cubicBezTo>
                  <a:pt x="96127" y="998554"/>
                  <a:pt x="76991" y="1005495"/>
                  <a:pt x="71252" y="1021278"/>
                </a:cubicBezTo>
                <a:cubicBezTo>
                  <a:pt x="60345" y="1051271"/>
                  <a:pt x="63889" y="1084688"/>
                  <a:pt x="59376" y="1116281"/>
                </a:cubicBezTo>
                <a:cubicBezTo>
                  <a:pt x="55971" y="1140117"/>
                  <a:pt x="51459" y="1163782"/>
                  <a:pt x="47501" y="1187533"/>
                </a:cubicBezTo>
                <a:cubicBezTo>
                  <a:pt x="43543" y="1413164"/>
                  <a:pt x="43144" y="1638886"/>
                  <a:pt x="35626" y="1864426"/>
                </a:cubicBezTo>
                <a:cubicBezTo>
                  <a:pt x="35209" y="1876937"/>
                  <a:pt x="25303" y="1887631"/>
                  <a:pt x="23750" y="1900052"/>
                </a:cubicBezTo>
                <a:cubicBezTo>
                  <a:pt x="-5788" y="2136352"/>
                  <a:pt x="29582" y="1983600"/>
                  <a:pt x="0" y="2101933"/>
                </a:cubicBezTo>
                <a:cubicBezTo>
                  <a:pt x="19412" y="2179582"/>
                  <a:pt x="3838" y="2183781"/>
                  <a:pt x="142504" y="2137559"/>
                </a:cubicBezTo>
                <a:cubicBezTo>
                  <a:pt x="154379" y="2133601"/>
                  <a:pt x="147435" y="2112348"/>
                  <a:pt x="154379" y="2101933"/>
                </a:cubicBezTo>
                <a:cubicBezTo>
                  <a:pt x="163695" y="2087959"/>
                  <a:pt x="176151" y="2121725"/>
                  <a:pt x="178130" y="2078182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rostoručno 18"/>
          <p:cNvSpPr/>
          <p:nvPr/>
        </p:nvSpPr>
        <p:spPr>
          <a:xfrm>
            <a:off x="2054088" y="983196"/>
            <a:ext cx="1270660" cy="2861953"/>
          </a:xfrm>
          <a:custGeom>
            <a:avLst/>
            <a:gdLst>
              <a:gd name="connsiteX0" fmla="*/ 1199408 w 1270660"/>
              <a:gd name="connsiteY0" fmla="*/ 2861953 h 2861953"/>
              <a:gd name="connsiteX1" fmla="*/ 1187533 w 1270660"/>
              <a:gd name="connsiteY1" fmla="*/ 2755075 h 2861953"/>
              <a:gd name="connsiteX2" fmla="*/ 1151907 w 1270660"/>
              <a:gd name="connsiteY2" fmla="*/ 2648197 h 2861953"/>
              <a:gd name="connsiteX3" fmla="*/ 1128156 w 1270660"/>
              <a:gd name="connsiteY3" fmla="*/ 2553194 h 2861953"/>
              <a:gd name="connsiteX4" fmla="*/ 1116281 w 1270660"/>
              <a:gd name="connsiteY4" fmla="*/ 2481942 h 2861953"/>
              <a:gd name="connsiteX5" fmla="*/ 1092530 w 1270660"/>
              <a:gd name="connsiteY5" fmla="*/ 2434441 h 2861953"/>
              <a:gd name="connsiteX6" fmla="*/ 1080655 w 1270660"/>
              <a:gd name="connsiteY6" fmla="*/ 2398815 h 2861953"/>
              <a:gd name="connsiteX7" fmla="*/ 1068780 w 1270660"/>
              <a:gd name="connsiteY7" fmla="*/ 2351314 h 2861953"/>
              <a:gd name="connsiteX8" fmla="*/ 1045029 w 1270660"/>
              <a:gd name="connsiteY8" fmla="*/ 2232561 h 2861953"/>
              <a:gd name="connsiteX9" fmla="*/ 997528 w 1270660"/>
              <a:gd name="connsiteY9" fmla="*/ 2125683 h 2861953"/>
              <a:gd name="connsiteX10" fmla="*/ 973777 w 1270660"/>
              <a:gd name="connsiteY10" fmla="*/ 2030680 h 2861953"/>
              <a:gd name="connsiteX11" fmla="*/ 961902 w 1270660"/>
              <a:gd name="connsiteY11" fmla="*/ 1995054 h 2861953"/>
              <a:gd name="connsiteX12" fmla="*/ 950026 w 1270660"/>
              <a:gd name="connsiteY12" fmla="*/ 1935677 h 2861953"/>
              <a:gd name="connsiteX13" fmla="*/ 926276 w 1270660"/>
              <a:gd name="connsiteY13" fmla="*/ 1864426 h 2861953"/>
              <a:gd name="connsiteX14" fmla="*/ 902525 w 1270660"/>
              <a:gd name="connsiteY14" fmla="*/ 1745672 h 2861953"/>
              <a:gd name="connsiteX15" fmla="*/ 878774 w 1270660"/>
              <a:gd name="connsiteY15" fmla="*/ 1626919 h 2861953"/>
              <a:gd name="connsiteX16" fmla="*/ 855024 w 1270660"/>
              <a:gd name="connsiteY16" fmla="*/ 1591293 h 2861953"/>
              <a:gd name="connsiteX17" fmla="*/ 831273 w 1270660"/>
              <a:gd name="connsiteY17" fmla="*/ 1520041 h 2861953"/>
              <a:gd name="connsiteX18" fmla="*/ 819398 w 1270660"/>
              <a:gd name="connsiteY18" fmla="*/ 1484415 h 2861953"/>
              <a:gd name="connsiteX19" fmla="*/ 795647 w 1270660"/>
              <a:gd name="connsiteY19" fmla="*/ 1401288 h 2861953"/>
              <a:gd name="connsiteX20" fmla="*/ 771897 w 1270660"/>
              <a:gd name="connsiteY20" fmla="*/ 1365662 h 2861953"/>
              <a:gd name="connsiteX21" fmla="*/ 748146 w 1270660"/>
              <a:gd name="connsiteY21" fmla="*/ 1282535 h 2861953"/>
              <a:gd name="connsiteX22" fmla="*/ 724395 w 1270660"/>
              <a:gd name="connsiteY22" fmla="*/ 1246909 h 2861953"/>
              <a:gd name="connsiteX23" fmla="*/ 700645 w 1270660"/>
              <a:gd name="connsiteY23" fmla="*/ 1140031 h 2861953"/>
              <a:gd name="connsiteX24" fmla="*/ 688769 w 1270660"/>
              <a:gd name="connsiteY24" fmla="*/ 1092529 h 2861953"/>
              <a:gd name="connsiteX25" fmla="*/ 665019 w 1270660"/>
              <a:gd name="connsiteY25" fmla="*/ 1009402 h 2861953"/>
              <a:gd name="connsiteX26" fmla="*/ 629393 w 1270660"/>
              <a:gd name="connsiteY26" fmla="*/ 878774 h 2861953"/>
              <a:gd name="connsiteX27" fmla="*/ 617517 w 1270660"/>
              <a:gd name="connsiteY27" fmla="*/ 843148 h 2861953"/>
              <a:gd name="connsiteX28" fmla="*/ 605642 w 1270660"/>
              <a:gd name="connsiteY28" fmla="*/ 807522 h 2861953"/>
              <a:gd name="connsiteX29" fmla="*/ 558141 w 1270660"/>
              <a:gd name="connsiteY29" fmla="*/ 724394 h 2861953"/>
              <a:gd name="connsiteX30" fmla="*/ 546265 w 1270660"/>
              <a:gd name="connsiteY30" fmla="*/ 688768 h 2861953"/>
              <a:gd name="connsiteX31" fmla="*/ 498764 w 1270660"/>
              <a:gd name="connsiteY31" fmla="*/ 617516 h 2861953"/>
              <a:gd name="connsiteX32" fmla="*/ 427512 w 1270660"/>
              <a:gd name="connsiteY32" fmla="*/ 534389 h 2861953"/>
              <a:gd name="connsiteX33" fmla="*/ 403762 w 1270660"/>
              <a:gd name="connsiteY33" fmla="*/ 498763 h 2861953"/>
              <a:gd name="connsiteX34" fmla="*/ 368136 w 1270660"/>
              <a:gd name="connsiteY34" fmla="*/ 415636 h 2861953"/>
              <a:gd name="connsiteX35" fmla="*/ 332510 w 1270660"/>
              <a:gd name="connsiteY35" fmla="*/ 368135 h 2861953"/>
              <a:gd name="connsiteX36" fmla="*/ 308759 w 1270660"/>
              <a:gd name="connsiteY36" fmla="*/ 332509 h 2861953"/>
              <a:gd name="connsiteX37" fmla="*/ 273133 w 1270660"/>
              <a:gd name="connsiteY37" fmla="*/ 308758 h 2861953"/>
              <a:gd name="connsiteX38" fmla="*/ 237507 w 1270660"/>
              <a:gd name="connsiteY38" fmla="*/ 261257 h 2861953"/>
              <a:gd name="connsiteX39" fmla="*/ 166255 w 1270660"/>
              <a:gd name="connsiteY39" fmla="*/ 213755 h 2861953"/>
              <a:gd name="connsiteX40" fmla="*/ 130629 w 1270660"/>
              <a:gd name="connsiteY40" fmla="*/ 190005 h 2861953"/>
              <a:gd name="connsiteX41" fmla="*/ 83128 w 1270660"/>
              <a:gd name="connsiteY41" fmla="*/ 118753 h 2861953"/>
              <a:gd name="connsiteX42" fmla="*/ 59377 w 1270660"/>
              <a:gd name="connsiteY42" fmla="*/ 83127 h 2861953"/>
              <a:gd name="connsiteX43" fmla="*/ 47502 w 1270660"/>
              <a:gd name="connsiteY43" fmla="*/ 47501 h 2861953"/>
              <a:gd name="connsiteX44" fmla="*/ 23751 w 1270660"/>
              <a:gd name="connsiteY44" fmla="*/ 11875 h 2861953"/>
              <a:gd name="connsiteX45" fmla="*/ 59377 w 1270660"/>
              <a:gd name="connsiteY45" fmla="*/ 0 h 2861953"/>
              <a:gd name="connsiteX46" fmla="*/ 71252 w 1270660"/>
              <a:gd name="connsiteY46" fmla="*/ 47501 h 2861953"/>
              <a:gd name="connsiteX47" fmla="*/ 47502 w 1270660"/>
              <a:gd name="connsiteY47" fmla="*/ 190005 h 2861953"/>
              <a:gd name="connsiteX48" fmla="*/ 11876 w 1270660"/>
              <a:gd name="connsiteY48" fmla="*/ 296883 h 2861953"/>
              <a:gd name="connsiteX49" fmla="*/ 0 w 1270660"/>
              <a:gd name="connsiteY49" fmla="*/ 368135 h 2861953"/>
              <a:gd name="connsiteX50" fmla="*/ 11876 w 1270660"/>
              <a:gd name="connsiteY50" fmla="*/ 475013 h 2861953"/>
              <a:gd name="connsiteX51" fmla="*/ 47502 w 1270660"/>
              <a:gd name="connsiteY51" fmla="*/ 510639 h 2861953"/>
              <a:gd name="connsiteX52" fmla="*/ 83128 w 1270660"/>
              <a:gd name="connsiteY52" fmla="*/ 534389 h 2861953"/>
              <a:gd name="connsiteX53" fmla="*/ 166255 w 1270660"/>
              <a:gd name="connsiteY53" fmla="*/ 605641 h 2861953"/>
              <a:gd name="connsiteX54" fmla="*/ 190006 w 1270660"/>
              <a:gd name="connsiteY54" fmla="*/ 653142 h 2861953"/>
              <a:gd name="connsiteX55" fmla="*/ 237507 w 1270660"/>
              <a:gd name="connsiteY55" fmla="*/ 736270 h 2861953"/>
              <a:gd name="connsiteX56" fmla="*/ 296884 w 1270660"/>
              <a:gd name="connsiteY56" fmla="*/ 843148 h 2861953"/>
              <a:gd name="connsiteX57" fmla="*/ 308759 w 1270660"/>
              <a:gd name="connsiteY57" fmla="*/ 890649 h 2861953"/>
              <a:gd name="connsiteX58" fmla="*/ 332510 w 1270660"/>
              <a:gd name="connsiteY58" fmla="*/ 926275 h 2861953"/>
              <a:gd name="connsiteX59" fmla="*/ 356260 w 1270660"/>
              <a:gd name="connsiteY59" fmla="*/ 973776 h 2861953"/>
              <a:gd name="connsiteX60" fmla="*/ 403762 w 1270660"/>
              <a:gd name="connsiteY60" fmla="*/ 1080654 h 2861953"/>
              <a:gd name="connsiteX61" fmla="*/ 451263 w 1270660"/>
              <a:gd name="connsiteY61" fmla="*/ 1151906 h 2861953"/>
              <a:gd name="connsiteX62" fmla="*/ 475013 w 1270660"/>
              <a:gd name="connsiteY62" fmla="*/ 1187532 h 2861953"/>
              <a:gd name="connsiteX63" fmla="*/ 510639 w 1270660"/>
              <a:gd name="connsiteY63" fmla="*/ 1223158 h 2861953"/>
              <a:gd name="connsiteX64" fmla="*/ 534390 w 1270660"/>
              <a:gd name="connsiteY64" fmla="*/ 1270659 h 2861953"/>
              <a:gd name="connsiteX65" fmla="*/ 570016 w 1270660"/>
              <a:gd name="connsiteY65" fmla="*/ 1318161 h 2861953"/>
              <a:gd name="connsiteX66" fmla="*/ 593767 w 1270660"/>
              <a:gd name="connsiteY66" fmla="*/ 1353787 h 2861953"/>
              <a:gd name="connsiteX67" fmla="*/ 688769 w 1270660"/>
              <a:gd name="connsiteY67" fmla="*/ 1448789 h 2861953"/>
              <a:gd name="connsiteX68" fmla="*/ 724395 w 1270660"/>
              <a:gd name="connsiteY68" fmla="*/ 1484415 h 2861953"/>
              <a:gd name="connsiteX69" fmla="*/ 748146 w 1270660"/>
              <a:gd name="connsiteY69" fmla="*/ 1555667 h 2861953"/>
              <a:gd name="connsiteX70" fmla="*/ 760021 w 1270660"/>
              <a:gd name="connsiteY70" fmla="*/ 1615044 h 2861953"/>
              <a:gd name="connsiteX71" fmla="*/ 783772 w 1270660"/>
              <a:gd name="connsiteY71" fmla="*/ 1745672 h 2861953"/>
              <a:gd name="connsiteX72" fmla="*/ 819398 w 1270660"/>
              <a:gd name="connsiteY72" fmla="*/ 1828800 h 2861953"/>
              <a:gd name="connsiteX73" fmla="*/ 819398 w 1270660"/>
              <a:gd name="connsiteY73" fmla="*/ 2054431 h 2861953"/>
              <a:gd name="connsiteX74" fmla="*/ 795647 w 1270660"/>
              <a:gd name="connsiteY74" fmla="*/ 2125683 h 2861953"/>
              <a:gd name="connsiteX75" fmla="*/ 771897 w 1270660"/>
              <a:gd name="connsiteY75" fmla="*/ 2220685 h 2861953"/>
              <a:gd name="connsiteX76" fmla="*/ 760021 w 1270660"/>
              <a:gd name="connsiteY76" fmla="*/ 2291937 h 2861953"/>
              <a:gd name="connsiteX77" fmla="*/ 736271 w 1270660"/>
              <a:gd name="connsiteY77" fmla="*/ 2363189 h 2861953"/>
              <a:gd name="connsiteX78" fmla="*/ 748146 w 1270660"/>
              <a:gd name="connsiteY78" fmla="*/ 2493818 h 2861953"/>
              <a:gd name="connsiteX79" fmla="*/ 783772 w 1270660"/>
              <a:gd name="connsiteY79" fmla="*/ 2529444 h 2861953"/>
              <a:gd name="connsiteX80" fmla="*/ 807523 w 1270660"/>
              <a:gd name="connsiteY80" fmla="*/ 2565070 h 2861953"/>
              <a:gd name="connsiteX81" fmla="*/ 855024 w 1270660"/>
              <a:gd name="connsiteY81" fmla="*/ 2588820 h 2861953"/>
              <a:gd name="connsiteX82" fmla="*/ 890650 w 1270660"/>
              <a:gd name="connsiteY82" fmla="*/ 2612571 h 2861953"/>
              <a:gd name="connsiteX83" fmla="*/ 973777 w 1270660"/>
              <a:gd name="connsiteY83" fmla="*/ 2719449 h 2861953"/>
              <a:gd name="connsiteX84" fmla="*/ 1045029 w 1270660"/>
              <a:gd name="connsiteY84" fmla="*/ 2778826 h 2861953"/>
              <a:gd name="connsiteX85" fmla="*/ 1068780 w 1270660"/>
              <a:gd name="connsiteY85" fmla="*/ 2814452 h 2861953"/>
              <a:gd name="connsiteX86" fmla="*/ 1246910 w 1270660"/>
              <a:gd name="connsiteY86" fmla="*/ 2802576 h 2861953"/>
              <a:gd name="connsiteX87" fmla="*/ 1270660 w 1270660"/>
              <a:gd name="connsiteY87" fmla="*/ 2766950 h 286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70660" h="2861953">
                <a:moveTo>
                  <a:pt x="1199408" y="2861953"/>
                </a:moveTo>
                <a:cubicBezTo>
                  <a:pt x="1195450" y="2826327"/>
                  <a:pt x="1195309" y="2790067"/>
                  <a:pt x="1187533" y="2755075"/>
                </a:cubicBezTo>
                <a:cubicBezTo>
                  <a:pt x="1179387" y="2718416"/>
                  <a:pt x="1159272" y="2685021"/>
                  <a:pt x="1151907" y="2648197"/>
                </a:cubicBezTo>
                <a:cubicBezTo>
                  <a:pt x="1137577" y="2576545"/>
                  <a:pt x="1146415" y="2607968"/>
                  <a:pt x="1128156" y="2553194"/>
                </a:cubicBezTo>
                <a:cubicBezTo>
                  <a:pt x="1124198" y="2529443"/>
                  <a:pt x="1123200" y="2505005"/>
                  <a:pt x="1116281" y="2481942"/>
                </a:cubicBezTo>
                <a:cubicBezTo>
                  <a:pt x="1111194" y="2464986"/>
                  <a:pt x="1099503" y="2450712"/>
                  <a:pt x="1092530" y="2434441"/>
                </a:cubicBezTo>
                <a:cubicBezTo>
                  <a:pt x="1087599" y="2422935"/>
                  <a:pt x="1084094" y="2410851"/>
                  <a:pt x="1080655" y="2398815"/>
                </a:cubicBezTo>
                <a:cubicBezTo>
                  <a:pt x="1076171" y="2383122"/>
                  <a:pt x="1071981" y="2367318"/>
                  <a:pt x="1068780" y="2351314"/>
                </a:cubicBezTo>
                <a:cubicBezTo>
                  <a:pt x="1060012" y="2307472"/>
                  <a:pt x="1058819" y="2273930"/>
                  <a:pt x="1045029" y="2232561"/>
                </a:cubicBezTo>
                <a:cubicBezTo>
                  <a:pt x="1017412" y="2149711"/>
                  <a:pt x="1028562" y="2198095"/>
                  <a:pt x="997528" y="2125683"/>
                </a:cubicBezTo>
                <a:cubicBezTo>
                  <a:pt x="981238" y="2087674"/>
                  <a:pt x="984931" y="2075299"/>
                  <a:pt x="973777" y="2030680"/>
                </a:cubicBezTo>
                <a:cubicBezTo>
                  <a:pt x="970741" y="2018536"/>
                  <a:pt x="964938" y="2007198"/>
                  <a:pt x="961902" y="1995054"/>
                </a:cubicBezTo>
                <a:cubicBezTo>
                  <a:pt x="957007" y="1975472"/>
                  <a:pt x="955337" y="1955150"/>
                  <a:pt x="950026" y="1935677"/>
                </a:cubicBezTo>
                <a:cubicBezTo>
                  <a:pt x="943439" y="1911524"/>
                  <a:pt x="931186" y="1888975"/>
                  <a:pt x="926276" y="1864426"/>
                </a:cubicBezTo>
                <a:cubicBezTo>
                  <a:pt x="918359" y="1824841"/>
                  <a:pt x="909161" y="1785491"/>
                  <a:pt x="902525" y="1745672"/>
                </a:cubicBezTo>
                <a:cubicBezTo>
                  <a:pt x="899845" y="1729591"/>
                  <a:pt x="888439" y="1649470"/>
                  <a:pt x="878774" y="1626919"/>
                </a:cubicBezTo>
                <a:cubicBezTo>
                  <a:pt x="873152" y="1613801"/>
                  <a:pt x="860820" y="1604335"/>
                  <a:pt x="855024" y="1591293"/>
                </a:cubicBezTo>
                <a:cubicBezTo>
                  <a:pt x="844856" y="1568415"/>
                  <a:pt x="839190" y="1543792"/>
                  <a:pt x="831273" y="1520041"/>
                </a:cubicBezTo>
                <a:cubicBezTo>
                  <a:pt x="827315" y="1508166"/>
                  <a:pt x="822434" y="1496559"/>
                  <a:pt x="819398" y="1484415"/>
                </a:cubicBezTo>
                <a:cubicBezTo>
                  <a:pt x="815592" y="1469189"/>
                  <a:pt x="804167" y="1418329"/>
                  <a:pt x="795647" y="1401288"/>
                </a:cubicBezTo>
                <a:cubicBezTo>
                  <a:pt x="789264" y="1388523"/>
                  <a:pt x="779814" y="1377537"/>
                  <a:pt x="771897" y="1365662"/>
                </a:cubicBezTo>
                <a:cubicBezTo>
                  <a:pt x="763980" y="1337953"/>
                  <a:pt x="758849" y="1309292"/>
                  <a:pt x="748146" y="1282535"/>
                </a:cubicBezTo>
                <a:cubicBezTo>
                  <a:pt x="742845" y="1269283"/>
                  <a:pt x="728908" y="1260449"/>
                  <a:pt x="724395" y="1246909"/>
                </a:cubicBezTo>
                <a:cubicBezTo>
                  <a:pt x="712854" y="1212287"/>
                  <a:pt x="708851" y="1175591"/>
                  <a:pt x="700645" y="1140031"/>
                </a:cubicBezTo>
                <a:cubicBezTo>
                  <a:pt x="696975" y="1124128"/>
                  <a:pt x="693253" y="1108222"/>
                  <a:pt x="688769" y="1092529"/>
                </a:cubicBezTo>
                <a:cubicBezTo>
                  <a:pt x="668932" y="1023102"/>
                  <a:pt x="683581" y="1092930"/>
                  <a:pt x="665019" y="1009402"/>
                </a:cubicBezTo>
                <a:cubicBezTo>
                  <a:pt x="642641" y="908703"/>
                  <a:pt x="666461" y="989979"/>
                  <a:pt x="629393" y="878774"/>
                </a:cubicBezTo>
                <a:lnTo>
                  <a:pt x="617517" y="843148"/>
                </a:lnTo>
                <a:cubicBezTo>
                  <a:pt x="613559" y="831273"/>
                  <a:pt x="612586" y="817937"/>
                  <a:pt x="605642" y="807522"/>
                </a:cubicBezTo>
                <a:cubicBezTo>
                  <a:pt x="581786" y="771739"/>
                  <a:pt x="576224" y="766587"/>
                  <a:pt x="558141" y="724394"/>
                </a:cubicBezTo>
                <a:cubicBezTo>
                  <a:pt x="553210" y="712888"/>
                  <a:pt x="552344" y="699710"/>
                  <a:pt x="546265" y="688768"/>
                </a:cubicBezTo>
                <a:cubicBezTo>
                  <a:pt x="532402" y="663815"/>
                  <a:pt x="518948" y="637700"/>
                  <a:pt x="498764" y="617516"/>
                </a:cubicBezTo>
                <a:cubicBezTo>
                  <a:pt x="455608" y="574360"/>
                  <a:pt x="465595" y="587706"/>
                  <a:pt x="427512" y="534389"/>
                </a:cubicBezTo>
                <a:cubicBezTo>
                  <a:pt x="419216" y="522775"/>
                  <a:pt x="410145" y="511528"/>
                  <a:pt x="403762" y="498763"/>
                </a:cubicBezTo>
                <a:cubicBezTo>
                  <a:pt x="363363" y="417966"/>
                  <a:pt x="429904" y="514464"/>
                  <a:pt x="368136" y="415636"/>
                </a:cubicBezTo>
                <a:cubicBezTo>
                  <a:pt x="357646" y="398852"/>
                  <a:pt x="344014" y="384240"/>
                  <a:pt x="332510" y="368135"/>
                </a:cubicBezTo>
                <a:cubicBezTo>
                  <a:pt x="324214" y="356521"/>
                  <a:pt x="318851" y="342601"/>
                  <a:pt x="308759" y="332509"/>
                </a:cubicBezTo>
                <a:cubicBezTo>
                  <a:pt x="298667" y="322417"/>
                  <a:pt x="283225" y="318850"/>
                  <a:pt x="273133" y="308758"/>
                </a:cubicBezTo>
                <a:cubicBezTo>
                  <a:pt x="259138" y="294763"/>
                  <a:pt x="252300" y="274406"/>
                  <a:pt x="237507" y="261257"/>
                </a:cubicBezTo>
                <a:cubicBezTo>
                  <a:pt x="216172" y="242293"/>
                  <a:pt x="190006" y="229589"/>
                  <a:pt x="166255" y="213755"/>
                </a:cubicBezTo>
                <a:lnTo>
                  <a:pt x="130629" y="190005"/>
                </a:lnTo>
                <a:lnTo>
                  <a:pt x="83128" y="118753"/>
                </a:lnTo>
                <a:lnTo>
                  <a:pt x="59377" y="83127"/>
                </a:lnTo>
                <a:cubicBezTo>
                  <a:pt x="55419" y="71252"/>
                  <a:pt x="53100" y="58697"/>
                  <a:pt x="47502" y="47501"/>
                </a:cubicBezTo>
                <a:cubicBezTo>
                  <a:pt x="41119" y="34735"/>
                  <a:pt x="20289" y="25721"/>
                  <a:pt x="23751" y="11875"/>
                </a:cubicBezTo>
                <a:cubicBezTo>
                  <a:pt x="26787" y="-269"/>
                  <a:pt x="47502" y="3958"/>
                  <a:pt x="59377" y="0"/>
                </a:cubicBezTo>
                <a:cubicBezTo>
                  <a:pt x="63335" y="15834"/>
                  <a:pt x="71252" y="31180"/>
                  <a:pt x="71252" y="47501"/>
                </a:cubicBezTo>
                <a:cubicBezTo>
                  <a:pt x="71252" y="180244"/>
                  <a:pt x="66082" y="115685"/>
                  <a:pt x="47502" y="190005"/>
                </a:cubicBezTo>
                <a:cubicBezTo>
                  <a:pt x="24481" y="282086"/>
                  <a:pt x="51382" y="217868"/>
                  <a:pt x="11876" y="296883"/>
                </a:cubicBezTo>
                <a:cubicBezTo>
                  <a:pt x="7917" y="320634"/>
                  <a:pt x="0" y="344057"/>
                  <a:pt x="0" y="368135"/>
                </a:cubicBezTo>
                <a:cubicBezTo>
                  <a:pt x="0" y="403980"/>
                  <a:pt x="541" y="441007"/>
                  <a:pt x="11876" y="475013"/>
                </a:cubicBezTo>
                <a:cubicBezTo>
                  <a:pt x="17187" y="490945"/>
                  <a:pt x="34600" y="499888"/>
                  <a:pt x="47502" y="510639"/>
                </a:cubicBezTo>
                <a:cubicBezTo>
                  <a:pt x="58466" y="519776"/>
                  <a:pt x="71514" y="526093"/>
                  <a:pt x="83128" y="534389"/>
                </a:cubicBezTo>
                <a:cubicBezTo>
                  <a:pt x="106778" y="551282"/>
                  <a:pt x="148273" y="580466"/>
                  <a:pt x="166255" y="605641"/>
                </a:cubicBezTo>
                <a:cubicBezTo>
                  <a:pt x="176545" y="620046"/>
                  <a:pt x="181223" y="637772"/>
                  <a:pt x="190006" y="653142"/>
                </a:cubicBezTo>
                <a:cubicBezTo>
                  <a:pt x="218568" y="703126"/>
                  <a:pt x="213584" y="676463"/>
                  <a:pt x="237507" y="736270"/>
                </a:cubicBezTo>
                <a:cubicBezTo>
                  <a:pt x="276256" y="833141"/>
                  <a:pt x="237057" y="783321"/>
                  <a:pt x="296884" y="843148"/>
                </a:cubicBezTo>
                <a:cubicBezTo>
                  <a:pt x="300842" y="858982"/>
                  <a:pt x="302330" y="875648"/>
                  <a:pt x="308759" y="890649"/>
                </a:cubicBezTo>
                <a:cubicBezTo>
                  <a:pt x="314381" y="903767"/>
                  <a:pt x="325429" y="913883"/>
                  <a:pt x="332510" y="926275"/>
                </a:cubicBezTo>
                <a:cubicBezTo>
                  <a:pt x="341293" y="941645"/>
                  <a:pt x="349685" y="957340"/>
                  <a:pt x="356260" y="973776"/>
                </a:cubicBezTo>
                <a:cubicBezTo>
                  <a:pt x="398655" y="1079763"/>
                  <a:pt x="358068" y="1012114"/>
                  <a:pt x="403762" y="1080654"/>
                </a:cubicBezTo>
                <a:cubicBezTo>
                  <a:pt x="424631" y="1143264"/>
                  <a:pt x="401844" y="1092602"/>
                  <a:pt x="451263" y="1151906"/>
                </a:cubicBezTo>
                <a:cubicBezTo>
                  <a:pt x="460400" y="1162870"/>
                  <a:pt x="465876" y="1176568"/>
                  <a:pt x="475013" y="1187532"/>
                </a:cubicBezTo>
                <a:cubicBezTo>
                  <a:pt x="485764" y="1200434"/>
                  <a:pt x="500877" y="1209492"/>
                  <a:pt x="510639" y="1223158"/>
                </a:cubicBezTo>
                <a:cubicBezTo>
                  <a:pt x="520929" y="1237563"/>
                  <a:pt x="525008" y="1255647"/>
                  <a:pt x="534390" y="1270659"/>
                </a:cubicBezTo>
                <a:cubicBezTo>
                  <a:pt x="544880" y="1287443"/>
                  <a:pt x="558512" y="1302055"/>
                  <a:pt x="570016" y="1318161"/>
                </a:cubicBezTo>
                <a:cubicBezTo>
                  <a:pt x="578312" y="1329775"/>
                  <a:pt x="584166" y="1343226"/>
                  <a:pt x="593767" y="1353787"/>
                </a:cubicBezTo>
                <a:cubicBezTo>
                  <a:pt x="623892" y="1386925"/>
                  <a:pt x="657102" y="1417122"/>
                  <a:pt x="688769" y="1448789"/>
                </a:cubicBezTo>
                <a:lnTo>
                  <a:pt x="724395" y="1484415"/>
                </a:lnTo>
                <a:cubicBezTo>
                  <a:pt x="732312" y="1508166"/>
                  <a:pt x="743236" y="1531118"/>
                  <a:pt x="748146" y="1555667"/>
                </a:cubicBezTo>
                <a:cubicBezTo>
                  <a:pt x="752104" y="1575459"/>
                  <a:pt x="756410" y="1595185"/>
                  <a:pt x="760021" y="1615044"/>
                </a:cubicBezTo>
                <a:cubicBezTo>
                  <a:pt x="767077" y="1653852"/>
                  <a:pt x="773997" y="1706571"/>
                  <a:pt x="783772" y="1745672"/>
                </a:cubicBezTo>
                <a:cubicBezTo>
                  <a:pt x="792509" y="1780620"/>
                  <a:pt x="802404" y="1794812"/>
                  <a:pt x="819398" y="1828800"/>
                </a:cubicBezTo>
                <a:cubicBezTo>
                  <a:pt x="834165" y="1932174"/>
                  <a:pt x="840151" y="1929911"/>
                  <a:pt x="819398" y="2054431"/>
                </a:cubicBezTo>
                <a:cubicBezTo>
                  <a:pt x="815282" y="2079126"/>
                  <a:pt x="801719" y="2101395"/>
                  <a:pt x="795647" y="2125683"/>
                </a:cubicBezTo>
                <a:cubicBezTo>
                  <a:pt x="787730" y="2157350"/>
                  <a:pt x="777264" y="2188487"/>
                  <a:pt x="771897" y="2220685"/>
                </a:cubicBezTo>
                <a:cubicBezTo>
                  <a:pt x="767938" y="2244436"/>
                  <a:pt x="765861" y="2268578"/>
                  <a:pt x="760021" y="2291937"/>
                </a:cubicBezTo>
                <a:cubicBezTo>
                  <a:pt x="753949" y="2316225"/>
                  <a:pt x="736271" y="2363189"/>
                  <a:pt x="736271" y="2363189"/>
                </a:cubicBezTo>
                <a:cubicBezTo>
                  <a:pt x="740229" y="2406732"/>
                  <a:pt x="736135" y="2451778"/>
                  <a:pt x="748146" y="2493818"/>
                </a:cubicBezTo>
                <a:cubicBezTo>
                  <a:pt x="752760" y="2509966"/>
                  <a:pt x="773021" y="2516542"/>
                  <a:pt x="783772" y="2529444"/>
                </a:cubicBezTo>
                <a:cubicBezTo>
                  <a:pt x="792909" y="2540408"/>
                  <a:pt x="796559" y="2555933"/>
                  <a:pt x="807523" y="2565070"/>
                </a:cubicBezTo>
                <a:cubicBezTo>
                  <a:pt x="821123" y="2576403"/>
                  <a:pt x="839654" y="2580037"/>
                  <a:pt x="855024" y="2588820"/>
                </a:cubicBezTo>
                <a:cubicBezTo>
                  <a:pt x="867416" y="2595901"/>
                  <a:pt x="878775" y="2604654"/>
                  <a:pt x="890650" y="2612571"/>
                </a:cubicBezTo>
                <a:cubicBezTo>
                  <a:pt x="913146" y="2680062"/>
                  <a:pt x="893674" y="2639346"/>
                  <a:pt x="973777" y="2719449"/>
                </a:cubicBezTo>
                <a:cubicBezTo>
                  <a:pt x="1019495" y="2765167"/>
                  <a:pt x="995429" y="2745759"/>
                  <a:pt x="1045029" y="2778826"/>
                </a:cubicBezTo>
                <a:cubicBezTo>
                  <a:pt x="1052946" y="2790701"/>
                  <a:pt x="1057635" y="2805536"/>
                  <a:pt x="1068780" y="2814452"/>
                </a:cubicBezTo>
                <a:cubicBezTo>
                  <a:pt x="1110837" y="2848097"/>
                  <a:pt x="1243073" y="2803216"/>
                  <a:pt x="1246910" y="2802576"/>
                </a:cubicBezTo>
                <a:lnTo>
                  <a:pt x="1270660" y="2766950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ostoručno 20"/>
          <p:cNvSpPr/>
          <p:nvPr/>
        </p:nvSpPr>
        <p:spPr>
          <a:xfrm>
            <a:off x="1911927" y="1306286"/>
            <a:ext cx="1056904" cy="2683823"/>
          </a:xfrm>
          <a:custGeom>
            <a:avLst/>
            <a:gdLst>
              <a:gd name="connsiteX0" fmla="*/ 1045029 w 1056904"/>
              <a:gd name="connsiteY0" fmla="*/ 2553195 h 2683823"/>
              <a:gd name="connsiteX1" fmla="*/ 985652 w 1056904"/>
              <a:gd name="connsiteY1" fmla="*/ 2493818 h 2683823"/>
              <a:gd name="connsiteX2" fmla="*/ 950026 w 1056904"/>
              <a:gd name="connsiteY2" fmla="*/ 2422566 h 2683823"/>
              <a:gd name="connsiteX3" fmla="*/ 926276 w 1056904"/>
              <a:gd name="connsiteY3" fmla="*/ 2386940 h 2683823"/>
              <a:gd name="connsiteX4" fmla="*/ 890650 w 1056904"/>
              <a:gd name="connsiteY4" fmla="*/ 2327563 h 2683823"/>
              <a:gd name="connsiteX5" fmla="*/ 819398 w 1056904"/>
              <a:gd name="connsiteY5" fmla="*/ 2220685 h 2683823"/>
              <a:gd name="connsiteX6" fmla="*/ 748146 w 1056904"/>
              <a:gd name="connsiteY6" fmla="*/ 2101932 h 2683823"/>
              <a:gd name="connsiteX7" fmla="*/ 724395 w 1056904"/>
              <a:gd name="connsiteY7" fmla="*/ 2066306 h 2683823"/>
              <a:gd name="connsiteX8" fmla="*/ 700644 w 1056904"/>
              <a:gd name="connsiteY8" fmla="*/ 2030680 h 2683823"/>
              <a:gd name="connsiteX9" fmla="*/ 688769 w 1056904"/>
              <a:gd name="connsiteY9" fmla="*/ 1983179 h 2683823"/>
              <a:gd name="connsiteX10" fmla="*/ 665018 w 1056904"/>
              <a:gd name="connsiteY10" fmla="*/ 1947553 h 2683823"/>
              <a:gd name="connsiteX11" fmla="*/ 641268 w 1056904"/>
              <a:gd name="connsiteY11" fmla="*/ 1401288 h 2683823"/>
              <a:gd name="connsiteX12" fmla="*/ 629392 w 1056904"/>
              <a:gd name="connsiteY12" fmla="*/ 1318161 h 2683823"/>
              <a:gd name="connsiteX13" fmla="*/ 617517 w 1056904"/>
              <a:gd name="connsiteY13" fmla="*/ 1258784 h 2683823"/>
              <a:gd name="connsiteX14" fmla="*/ 605642 w 1056904"/>
              <a:gd name="connsiteY14" fmla="*/ 1175657 h 2683823"/>
              <a:gd name="connsiteX15" fmla="*/ 593767 w 1056904"/>
              <a:gd name="connsiteY15" fmla="*/ 1140031 h 2683823"/>
              <a:gd name="connsiteX16" fmla="*/ 570016 w 1056904"/>
              <a:gd name="connsiteY16" fmla="*/ 997527 h 2683823"/>
              <a:gd name="connsiteX17" fmla="*/ 534390 w 1056904"/>
              <a:gd name="connsiteY17" fmla="*/ 878774 h 2683823"/>
              <a:gd name="connsiteX18" fmla="*/ 475013 w 1056904"/>
              <a:gd name="connsiteY18" fmla="*/ 748145 h 2683823"/>
              <a:gd name="connsiteX19" fmla="*/ 427512 w 1056904"/>
              <a:gd name="connsiteY19" fmla="*/ 688769 h 2683823"/>
              <a:gd name="connsiteX20" fmla="*/ 368135 w 1056904"/>
              <a:gd name="connsiteY20" fmla="*/ 593766 h 2683823"/>
              <a:gd name="connsiteX21" fmla="*/ 320634 w 1056904"/>
              <a:gd name="connsiteY21" fmla="*/ 546265 h 2683823"/>
              <a:gd name="connsiteX22" fmla="*/ 308759 w 1056904"/>
              <a:gd name="connsiteY22" fmla="*/ 510639 h 2683823"/>
              <a:gd name="connsiteX23" fmla="*/ 261257 w 1056904"/>
              <a:gd name="connsiteY23" fmla="*/ 439387 h 2683823"/>
              <a:gd name="connsiteX24" fmla="*/ 225631 w 1056904"/>
              <a:gd name="connsiteY24" fmla="*/ 368135 h 2683823"/>
              <a:gd name="connsiteX25" fmla="*/ 213756 w 1056904"/>
              <a:gd name="connsiteY25" fmla="*/ 332509 h 2683823"/>
              <a:gd name="connsiteX26" fmla="*/ 166255 w 1056904"/>
              <a:gd name="connsiteY26" fmla="*/ 261257 h 2683823"/>
              <a:gd name="connsiteX27" fmla="*/ 142504 w 1056904"/>
              <a:gd name="connsiteY27" fmla="*/ 225631 h 2683823"/>
              <a:gd name="connsiteX28" fmla="*/ 106878 w 1056904"/>
              <a:gd name="connsiteY28" fmla="*/ 71252 h 2683823"/>
              <a:gd name="connsiteX29" fmla="*/ 83128 w 1056904"/>
              <a:gd name="connsiteY29" fmla="*/ 0 h 2683823"/>
              <a:gd name="connsiteX30" fmla="*/ 47502 w 1056904"/>
              <a:gd name="connsiteY30" fmla="*/ 11875 h 2683823"/>
              <a:gd name="connsiteX31" fmla="*/ 35626 w 1056904"/>
              <a:gd name="connsiteY31" fmla="*/ 47501 h 2683823"/>
              <a:gd name="connsiteX32" fmla="*/ 0 w 1056904"/>
              <a:gd name="connsiteY32" fmla="*/ 118753 h 2683823"/>
              <a:gd name="connsiteX33" fmla="*/ 23751 w 1056904"/>
              <a:gd name="connsiteY33" fmla="*/ 237506 h 2683823"/>
              <a:gd name="connsiteX34" fmla="*/ 47502 w 1056904"/>
              <a:gd name="connsiteY34" fmla="*/ 273132 h 2683823"/>
              <a:gd name="connsiteX35" fmla="*/ 71252 w 1056904"/>
              <a:gd name="connsiteY35" fmla="*/ 380010 h 2683823"/>
              <a:gd name="connsiteX36" fmla="*/ 83128 w 1056904"/>
              <a:gd name="connsiteY36" fmla="*/ 415636 h 2683823"/>
              <a:gd name="connsiteX37" fmla="*/ 106878 w 1056904"/>
              <a:gd name="connsiteY37" fmla="*/ 534389 h 2683823"/>
              <a:gd name="connsiteX38" fmla="*/ 118754 w 1056904"/>
              <a:gd name="connsiteY38" fmla="*/ 570015 h 2683823"/>
              <a:gd name="connsiteX39" fmla="*/ 142504 w 1056904"/>
              <a:gd name="connsiteY39" fmla="*/ 605641 h 2683823"/>
              <a:gd name="connsiteX40" fmla="*/ 178130 w 1056904"/>
              <a:gd name="connsiteY40" fmla="*/ 712519 h 2683823"/>
              <a:gd name="connsiteX41" fmla="*/ 201881 w 1056904"/>
              <a:gd name="connsiteY41" fmla="*/ 783771 h 2683823"/>
              <a:gd name="connsiteX42" fmla="*/ 261257 w 1056904"/>
              <a:gd name="connsiteY42" fmla="*/ 855023 h 2683823"/>
              <a:gd name="connsiteX43" fmla="*/ 285008 w 1056904"/>
              <a:gd name="connsiteY43" fmla="*/ 926275 h 2683823"/>
              <a:gd name="connsiteX44" fmla="*/ 308759 w 1056904"/>
              <a:gd name="connsiteY44" fmla="*/ 1033153 h 2683823"/>
              <a:gd name="connsiteX45" fmla="*/ 332509 w 1056904"/>
              <a:gd name="connsiteY45" fmla="*/ 1140031 h 2683823"/>
              <a:gd name="connsiteX46" fmla="*/ 356260 w 1056904"/>
              <a:gd name="connsiteY46" fmla="*/ 1175657 h 2683823"/>
              <a:gd name="connsiteX47" fmla="*/ 368135 w 1056904"/>
              <a:gd name="connsiteY47" fmla="*/ 1211283 h 2683823"/>
              <a:gd name="connsiteX48" fmla="*/ 427512 w 1056904"/>
              <a:gd name="connsiteY48" fmla="*/ 1282535 h 2683823"/>
              <a:gd name="connsiteX49" fmla="*/ 463138 w 1056904"/>
              <a:gd name="connsiteY49" fmla="*/ 1306285 h 2683823"/>
              <a:gd name="connsiteX50" fmla="*/ 510639 w 1056904"/>
              <a:gd name="connsiteY50" fmla="*/ 1377537 h 2683823"/>
              <a:gd name="connsiteX51" fmla="*/ 534390 w 1056904"/>
              <a:gd name="connsiteY51" fmla="*/ 1448789 h 2683823"/>
              <a:gd name="connsiteX52" fmla="*/ 546265 w 1056904"/>
              <a:gd name="connsiteY52" fmla="*/ 1484415 h 2683823"/>
              <a:gd name="connsiteX53" fmla="*/ 570016 w 1056904"/>
              <a:gd name="connsiteY53" fmla="*/ 1567543 h 2683823"/>
              <a:gd name="connsiteX54" fmla="*/ 546265 w 1056904"/>
              <a:gd name="connsiteY54" fmla="*/ 2149433 h 2683823"/>
              <a:gd name="connsiteX55" fmla="*/ 570016 w 1056904"/>
              <a:gd name="connsiteY55" fmla="*/ 2315688 h 2683823"/>
              <a:gd name="connsiteX56" fmla="*/ 593767 w 1056904"/>
              <a:gd name="connsiteY56" fmla="*/ 2363189 h 2683823"/>
              <a:gd name="connsiteX57" fmla="*/ 641268 w 1056904"/>
              <a:gd name="connsiteY57" fmla="*/ 2446317 h 2683823"/>
              <a:gd name="connsiteX58" fmla="*/ 653143 w 1056904"/>
              <a:gd name="connsiteY58" fmla="*/ 2481943 h 2683823"/>
              <a:gd name="connsiteX59" fmla="*/ 676894 w 1056904"/>
              <a:gd name="connsiteY59" fmla="*/ 2517569 h 2683823"/>
              <a:gd name="connsiteX60" fmla="*/ 712520 w 1056904"/>
              <a:gd name="connsiteY60" fmla="*/ 2588820 h 2683823"/>
              <a:gd name="connsiteX61" fmla="*/ 760021 w 1056904"/>
              <a:gd name="connsiteY61" fmla="*/ 2612571 h 2683823"/>
              <a:gd name="connsiteX62" fmla="*/ 855024 w 1056904"/>
              <a:gd name="connsiteY62" fmla="*/ 2671948 h 2683823"/>
              <a:gd name="connsiteX63" fmla="*/ 890650 w 1056904"/>
              <a:gd name="connsiteY63" fmla="*/ 2683823 h 2683823"/>
              <a:gd name="connsiteX64" fmla="*/ 938151 w 1056904"/>
              <a:gd name="connsiteY64" fmla="*/ 2636322 h 2683823"/>
              <a:gd name="connsiteX65" fmla="*/ 961902 w 1056904"/>
              <a:gd name="connsiteY65" fmla="*/ 2600696 h 2683823"/>
              <a:gd name="connsiteX66" fmla="*/ 997528 w 1056904"/>
              <a:gd name="connsiteY66" fmla="*/ 2588820 h 2683823"/>
              <a:gd name="connsiteX67" fmla="*/ 1033154 w 1056904"/>
              <a:gd name="connsiteY67" fmla="*/ 2565070 h 2683823"/>
              <a:gd name="connsiteX68" fmla="*/ 1045029 w 1056904"/>
              <a:gd name="connsiteY68" fmla="*/ 2505693 h 2683823"/>
              <a:gd name="connsiteX69" fmla="*/ 1056904 w 1056904"/>
              <a:gd name="connsiteY69" fmla="*/ 2470067 h 2683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56904" h="2683823">
                <a:moveTo>
                  <a:pt x="1045029" y="2553195"/>
                </a:moveTo>
                <a:cubicBezTo>
                  <a:pt x="1025237" y="2533403"/>
                  <a:pt x="1004084" y="2514883"/>
                  <a:pt x="985652" y="2493818"/>
                </a:cubicBezTo>
                <a:cubicBezTo>
                  <a:pt x="945951" y="2448445"/>
                  <a:pt x="974316" y="2471145"/>
                  <a:pt x="950026" y="2422566"/>
                </a:cubicBezTo>
                <a:cubicBezTo>
                  <a:pt x="943643" y="2409801"/>
                  <a:pt x="933840" y="2399043"/>
                  <a:pt x="926276" y="2386940"/>
                </a:cubicBezTo>
                <a:cubicBezTo>
                  <a:pt x="914043" y="2367367"/>
                  <a:pt x="903453" y="2346768"/>
                  <a:pt x="890650" y="2327563"/>
                </a:cubicBezTo>
                <a:cubicBezTo>
                  <a:pt x="831142" y="2238302"/>
                  <a:pt x="876907" y="2324200"/>
                  <a:pt x="819398" y="2220685"/>
                </a:cubicBezTo>
                <a:cubicBezTo>
                  <a:pt x="758541" y="2111143"/>
                  <a:pt x="844714" y="2246784"/>
                  <a:pt x="748146" y="2101932"/>
                </a:cubicBezTo>
                <a:lnTo>
                  <a:pt x="724395" y="2066306"/>
                </a:lnTo>
                <a:lnTo>
                  <a:pt x="700644" y="2030680"/>
                </a:lnTo>
                <a:cubicBezTo>
                  <a:pt x="696686" y="2014846"/>
                  <a:pt x="695198" y="1998180"/>
                  <a:pt x="688769" y="1983179"/>
                </a:cubicBezTo>
                <a:cubicBezTo>
                  <a:pt x="683147" y="1970061"/>
                  <a:pt x="665947" y="1961795"/>
                  <a:pt x="665018" y="1947553"/>
                </a:cubicBezTo>
                <a:cubicBezTo>
                  <a:pt x="625559" y="1342519"/>
                  <a:pt x="708989" y="1604456"/>
                  <a:pt x="641268" y="1401288"/>
                </a:cubicBezTo>
                <a:cubicBezTo>
                  <a:pt x="637309" y="1373579"/>
                  <a:pt x="633994" y="1345771"/>
                  <a:pt x="629392" y="1318161"/>
                </a:cubicBezTo>
                <a:cubicBezTo>
                  <a:pt x="626074" y="1298251"/>
                  <a:pt x="620835" y="1278694"/>
                  <a:pt x="617517" y="1258784"/>
                </a:cubicBezTo>
                <a:cubicBezTo>
                  <a:pt x="612916" y="1231175"/>
                  <a:pt x="611131" y="1203104"/>
                  <a:pt x="605642" y="1175657"/>
                </a:cubicBezTo>
                <a:cubicBezTo>
                  <a:pt x="603187" y="1163382"/>
                  <a:pt x="596222" y="1152306"/>
                  <a:pt x="593767" y="1140031"/>
                </a:cubicBezTo>
                <a:cubicBezTo>
                  <a:pt x="584323" y="1092810"/>
                  <a:pt x="581695" y="1044246"/>
                  <a:pt x="570016" y="997527"/>
                </a:cubicBezTo>
                <a:cubicBezTo>
                  <a:pt x="552068" y="925735"/>
                  <a:pt x="563303" y="965514"/>
                  <a:pt x="534390" y="878774"/>
                </a:cubicBezTo>
                <a:cubicBezTo>
                  <a:pt x="519364" y="833695"/>
                  <a:pt x="505360" y="786078"/>
                  <a:pt x="475013" y="748145"/>
                </a:cubicBezTo>
                <a:cubicBezTo>
                  <a:pt x="459179" y="728353"/>
                  <a:pt x="442047" y="709533"/>
                  <a:pt x="427512" y="688769"/>
                </a:cubicBezTo>
                <a:cubicBezTo>
                  <a:pt x="420713" y="679057"/>
                  <a:pt x="382324" y="610319"/>
                  <a:pt x="368135" y="593766"/>
                </a:cubicBezTo>
                <a:cubicBezTo>
                  <a:pt x="353562" y="576765"/>
                  <a:pt x="336468" y="562099"/>
                  <a:pt x="320634" y="546265"/>
                </a:cubicBezTo>
                <a:cubicBezTo>
                  <a:pt x="316676" y="534390"/>
                  <a:pt x="314838" y="521581"/>
                  <a:pt x="308759" y="510639"/>
                </a:cubicBezTo>
                <a:cubicBezTo>
                  <a:pt x="294896" y="485686"/>
                  <a:pt x="261257" y="439387"/>
                  <a:pt x="261257" y="439387"/>
                </a:cubicBezTo>
                <a:cubicBezTo>
                  <a:pt x="231409" y="349840"/>
                  <a:pt x="271672" y="460218"/>
                  <a:pt x="225631" y="368135"/>
                </a:cubicBezTo>
                <a:cubicBezTo>
                  <a:pt x="220033" y="356939"/>
                  <a:pt x="219835" y="343451"/>
                  <a:pt x="213756" y="332509"/>
                </a:cubicBezTo>
                <a:cubicBezTo>
                  <a:pt x="199894" y="307556"/>
                  <a:pt x="182089" y="285008"/>
                  <a:pt x="166255" y="261257"/>
                </a:cubicBezTo>
                <a:lnTo>
                  <a:pt x="142504" y="225631"/>
                </a:lnTo>
                <a:cubicBezTo>
                  <a:pt x="82327" y="45095"/>
                  <a:pt x="153126" y="271658"/>
                  <a:pt x="106878" y="71252"/>
                </a:cubicBezTo>
                <a:cubicBezTo>
                  <a:pt x="101249" y="46858"/>
                  <a:pt x="83128" y="0"/>
                  <a:pt x="83128" y="0"/>
                </a:cubicBezTo>
                <a:cubicBezTo>
                  <a:pt x="71253" y="3958"/>
                  <a:pt x="56353" y="3024"/>
                  <a:pt x="47502" y="11875"/>
                </a:cubicBezTo>
                <a:cubicBezTo>
                  <a:pt x="38651" y="20726"/>
                  <a:pt x="41224" y="36305"/>
                  <a:pt x="35626" y="47501"/>
                </a:cubicBezTo>
                <a:cubicBezTo>
                  <a:pt x="-10416" y="139584"/>
                  <a:pt x="29851" y="29206"/>
                  <a:pt x="0" y="118753"/>
                </a:cubicBezTo>
                <a:cubicBezTo>
                  <a:pt x="4376" y="149382"/>
                  <a:pt x="7171" y="204346"/>
                  <a:pt x="23751" y="237506"/>
                </a:cubicBezTo>
                <a:cubicBezTo>
                  <a:pt x="30134" y="250272"/>
                  <a:pt x="39585" y="261257"/>
                  <a:pt x="47502" y="273132"/>
                </a:cubicBezTo>
                <a:cubicBezTo>
                  <a:pt x="74236" y="353337"/>
                  <a:pt x="43383" y="254600"/>
                  <a:pt x="71252" y="380010"/>
                </a:cubicBezTo>
                <a:cubicBezTo>
                  <a:pt x="73968" y="392230"/>
                  <a:pt x="80313" y="403439"/>
                  <a:pt x="83128" y="415636"/>
                </a:cubicBezTo>
                <a:cubicBezTo>
                  <a:pt x="92205" y="454970"/>
                  <a:pt x="94112" y="496093"/>
                  <a:pt x="106878" y="534389"/>
                </a:cubicBezTo>
                <a:cubicBezTo>
                  <a:pt x="110837" y="546264"/>
                  <a:pt x="113156" y="558819"/>
                  <a:pt x="118754" y="570015"/>
                </a:cubicBezTo>
                <a:cubicBezTo>
                  <a:pt x="125137" y="582780"/>
                  <a:pt x="136708" y="592599"/>
                  <a:pt x="142504" y="605641"/>
                </a:cubicBezTo>
                <a:cubicBezTo>
                  <a:pt x="142509" y="605651"/>
                  <a:pt x="172191" y="694700"/>
                  <a:pt x="178130" y="712519"/>
                </a:cubicBezTo>
                <a:lnTo>
                  <a:pt x="201881" y="783771"/>
                </a:lnTo>
                <a:cubicBezTo>
                  <a:pt x="224255" y="806145"/>
                  <a:pt x="248030" y="825262"/>
                  <a:pt x="261257" y="855023"/>
                </a:cubicBezTo>
                <a:cubicBezTo>
                  <a:pt x="271425" y="877901"/>
                  <a:pt x="278936" y="901987"/>
                  <a:pt x="285008" y="926275"/>
                </a:cubicBezTo>
                <a:cubicBezTo>
                  <a:pt x="297713" y="977095"/>
                  <a:pt x="298710" y="977885"/>
                  <a:pt x="308759" y="1033153"/>
                </a:cubicBezTo>
                <a:cubicBezTo>
                  <a:pt x="313971" y="1061820"/>
                  <a:pt x="317554" y="1110120"/>
                  <a:pt x="332509" y="1140031"/>
                </a:cubicBezTo>
                <a:cubicBezTo>
                  <a:pt x="338892" y="1152797"/>
                  <a:pt x="348343" y="1163782"/>
                  <a:pt x="356260" y="1175657"/>
                </a:cubicBezTo>
                <a:cubicBezTo>
                  <a:pt x="360218" y="1187532"/>
                  <a:pt x="362537" y="1200087"/>
                  <a:pt x="368135" y="1211283"/>
                </a:cubicBezTo>
                <a:cubicBezTo>
                  <a:pt x="381479" y="1237971"/>
                  <a:pt x="405001" y="1263776"/>
                  <a:pt x="427512" y="1282535"/>
                </a:cubicBezTo>
                <a:cubicBezTo>
                  <a:pt x="438476" y="1291672"/>
                  <a:pt x="451263" y="1298368"/>
                  <a:pt x="463138" y="1306285"/>
                </a:cubicBezTo>
                <a:cubicBezTo>
                  <a:pt x="478972" y="1330036"/>
                  <a:pt x="501612" y="1350457"/>
                  <a:pt x="510639" y="1377537"/>
                </a:cubicBezTo>
                <a:lnTo>
                  <a:pt x="534390" y="1448789"/>
                </a:lnTo>
                <a:cubicBezTo>
                  <a:pt x="538348" y="1460664"/>
                  <a:pt x="543229" y="1472271"/>
                  <a:pt x="546265" y="1484415"/>
                </a:cubicBezTo>
                <a:cubicBezTo>
                  <a:pt x="561177" y="1544061"/>
                  <a:pt x="552980" y="1516433"/>
                  <a:pt x="570016" y="1567543"/>
                </a:cubicBezTo>
                <a:cubicBezTo>
                  <a:pt x="559571" y="1755559"/>
                  <a:pt x="546265" y="1965164"/>
                  <a:pt x="546265" y="2149433"/>
                </a:cubicBezTo>
                <a:cubicBezTo>
                  <a:pt x="546265" y="2178471"/>
                  <a:pt x="554031" y="2273062"/>
                  <a:pt x="570016" y="2315688"/>
                </a:cubicBezTo>
                <a:cubicBezTo>
                  <a:pt x="576232" y="2332263"/>
                  <a:pt x="585850" y="2347355"/>
                  <a:pt x="593767" y="2363189"/>
                </a:cubicBezTo>
                <a:cubicBezTo>
                  <a:pt x="618882" y="2463655"/>
                  <a:pt x="584668" y="2361417"/>
                  <a:pt x="641268" y="2446317"/>
                </a:cubicBezTo>
                <a:cubicBezTo>
                  <a:pt x="648212" y="2456732"/>
                  <a:pt x="647545" y="2470747"/>
                  <a:pt x="653143" y="2481943"/>
                </a:cubicBezTo>
                <a:cubicBezTo>
                  <a:pt x="659526" y="2494709"/>
                  <a:pt x="668977" y="2505694"/>
                  <a:pt x="676894" y="2517569"/>
                </a:cubicBezTo>
                <a:cubicBezTo>
                  <a:pt x="685000" y="2541887"/>
                  <a:pt x="691269" y="2571111"/>
                  <a:pt x="712520" y="2588820"/>
                </a:cubicBezTo>
                <a:cubicBezTo>
                  <a:pt x="726120" y="2600153"/>
                  <a:pt x="744187" y="2604654"/>
                  <a:pt x="760021" y="2612571"/>
                </a:cubicBezTo>
                <a:cubicBezTo>
                  <a:pt x="797659" y="2669027"/>
                  <a:pt x="770232" y="2643684"/>
                  <a:pt x="855024" y="2671948"/>
                </a:cubicBezTo>
                <a:lnTo>
                  <a:pt x="890650" y="2683823"/>
                </a:lnTo>
                <a:cubicBezTo>
                  <a:pt x="916559" y="2606094"/>
                  <a:pt x="880574" y="2682383"/>
                  <a:pt x="938151" y="2636322"/>
                </a:cubicBezTo>
                <a:cubicBezTo>
                  <a:pt x="949296" y="2627406"/>
                  <a:pt x="950757" y="2609612"/>
                  <a:pt x="961902" y="2600696"/>
                </a:cubicBezTo>
                <a:cubicBezTo>
                  <a:pt x="971677" y="2592876"/>
                  <a:pt x="986332" y="2594418"/>
                  <a:pt x="997528" y="2588820"/>
                </a:cubicBezTo>
                <a:cubicBezTo>
                  <a:pt x="1010293" y="2582437"/>
                  <a:pt x="1021279" y="2572987"/>
                  <a:pt x="1033154" y="2565070"/>
                </a:cubicBezTo>
                <a:cubicBezTo>
                  <a:pt x="1037112" y="2545278"/>
                  <a:pt x="1040134" y="2525275"/>
                  <a:pt x="1045029" y="2505693"/>
                </a:cubicBezTo>
                <a:cubicBezTo>
                  <a:pt x="1048065" y="2493549"/>
                  <a:pt x="1056904" y="2470067"/>
                  <a:pt x="1056904" y="2470067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Prostoručno 21"/>
          <p:cNvSpPr/>
          <p:nvPr/>
        </p:nvSpPr>
        <p:spPr>
          <a:xfrm>
            <a:off x="3309371" y="1983174"/>
            <a:ext cx="1666390" cy="2092513"/>
          </a:xfrm>
          <a:custGeom>
            <a:avLst/>
            <a:gdLst>
              <a:gd name="connsiteX0" fmla="*/ 86972 w 1666390"/>
              <a:gd name="connsiteY0" fmla="*/ 2054436 h 2092513"/>
              <a:gd name="connsiteX1" fmla="*/ 146348 w 1666390"/>
              <a:gd name="connsiteY1" fmla="*/ 2030686 h 2092513"/>
              <a:gd name="connsiteX2" fmla="*/ 253226 w 1666390"/>
              <a:gd name="connsiteY2" fmla="*/ 2006935 h 2092513"/>
              <a:gd name="connsiteX3" fmla="*/ 360104 w 1666390"/>
              <a:gd name="connsiteY3" fmla="*/ 1959434 h 2092513"/>
              <a:gd name="connsiteX4" fmla="*/ 443232 w 1666390"/>
              <a:gd name="connsiteY4" fmla="*/ 1923808 h 2092513"/>
              <a:gd name="connsiteX5" fmla="*/ 526359 w 1666390"/>
              <a:gd name="connsiteY5" fmla="*/ 1864431 h 2092513"/>
              <a:gd name="connsiteX6" fmla="*/ 621361 w 1666390"/>
              <a:gd name="connsiteY6" fmla="*/ 1805055 h 2092513"/>
              <a:gd name="connsiteX7" fmla="*/ 656987 w 1666390"/>
              <a:gd name="connsiteY7" fmla="*/ 1769429 h 2092513"/>
              <a:gd name="connsiteX8" fmla="*/ 716364 w 1666390"/>
              <a:gd name="connsiteY8" fmla="*/ 1733803 h 2092513"/>
              <a:gd name="connsiteX9" fmla="*/ 787616 w 1666390"/>
              <a:gd name="connsiteY9" fmla="*/ 1662551 h 2092513"/>
              <a:gd name="connsiteX10" fmla="*/ 835117 w 1666390"/>
              <a:gd name="connsiteY10" fmla="*/ 1615049 h 2092513"/>
              <a:gd name="connsiteX11" fmla="*/ 882619 w 1666390"/>
              <a:gd name="connsiteY11" fmla="*/ 1555673 h 2092513"/>
              <a:gd name="connsiteX12" fmla="*/ 930120 w 1666390"/>
              <a:gd name="connsiteY12" fmla="*/ 1520047 h 2092513"/>
              <a:gd name="connsiteX13" fmla="*/ 977621 w 1666390"/>
              <a:gd name="connsiteY13" fmla="*/ 1448795 h 2092513"/>
              <a:gd name="connsiteX14" fmla="*/ 1001372 w 1666390"/>
              <a:gd name="connsiteY14" fmla="*/ 1401294 h 2092513"/>
              <a:gd name="connsiteX15" fmla="*/ 1036998 w 1666390"/>
              <a:gd name="connsiteY15" fmla="*/ 1377543 h 2092513"/>
              <a:gd name="connsiteX16" fmla="*/ 1084499 w 1666390"/>
              <a:gd name="connsiteY16" fmla="*/ 1282540 h 2092513"/>
              <a:gd name="connsiteX17" fmla="*/ 1120125 w 1666390"/>
              <a:gd name="connsiteY17" fmla="*/ 1258790 h 2092513"/>
              <a:gd name="connsiteX18" fmla="*/ 1179502 w 1666390"/>
              <a:gd name="connsiteY18" fmla="*/ 1151912 h 2092513"/>
              <a:gd name="connsiteX19" fmla="*/ 1215128 w 1666390"/>
              <a:gd name="connsiteY19" fmla="*/ 1068784 h 2092513"/>
              <a:gd name="connsiteX20" fmla="*/ 1227003 w 1666390"/>
              <a:gd name="connsiteY20" fmla="*/ 831278 h 2092513"/>
              <a:gd name="connsiteX21" fmla="*/ 1238878 w 1666390"/>
              <a:gd name="connsiteY21" fmla="*/ 795652 h 2092513"/>
              <a:gd name="connsiteX22" fmla="*/ 1333881 w 1666390"/>
              <a:gd name="connsiteY22" fmla="*/ 712525 h 2092513"/>
              <a:gd name="connsiteX23" fmla="*/ 1405133 w 1666390"/>
              <a:gd name="connsiteY23" fmla="*/ 688774 h 2092513"/>
              <a:gd name="connsiteX24" fmla="*/ 1512011 w 1666390"/>
              <a:gd name="connsiteY24" fmla="*/ 605647 h 2092513"/>
              <a:gd name="connsiteX25" fmla="*/ 1547637 w 1666390"/>
              <a:gd name="connsiteY25" fmla="*/ 593771 h 2092513"/>
              <a:gd name="connsiteX26" fmla="*/ 1583263 w 1666390"/>
              <a:gd name="connsiteY26" fmla="*/ 558145 h 2092513"/>
              <a:gd name="connsiteX27" fmla="*/ 1642639 w 1666390"/>
              <a:gd name="connsiteY27" fmla="*/ 498769 h 2092513"/>
              <a:gd name="connsiteX28" fmla="*/ 1666390 w 1666390"/>
              <a:gd name="connsiteY28" fmla="*/ 427517 h 2092513"/>
              <a:gd name="connsiteX29" fmla="*/ 1654515 w 1666390"/>
              <a:gd name="connsiteY29" fmla="*/ 273138 h 2092513"/>
              <a:gd name="connsiteX30" fmla="*/ 1630764 w 1666390"/>
              <a:gd name="connsiteY30" fmla="*/ 178135 h 2092513"/>
              <a:gd name="connsiteX31" fmla="*/ 1618889 w 1666390"/>
              <a:gd name="connsiteY31" fmla="*/ 130634 h 2092513"/>
              <a:gd name="connsiteX32" fmla="*/ 1583263 w 1666390"/>
              <a:gd name="connsiteY32" fmla="*/ 59382 h 2092513"/>
              <a:gd name="connsiteX33" fmla="*/ 1571387 w 1666390"/>
              <a:gd name="connsiteY33" fmla="*/ 23756 h 2092513"/>
              <a:gd name="connsiteX34" fmla="*/ 1607013 w 1666390"/>
              <a:gd name="connsiteY34" fmla="*/ 11881 h 2092513"/>
              <a:gd name="connsiteX35" fmla="*/ 1571387 w 1666390"/>
              <a:gd name="connsiteY35" fmla="*/ 5 h 2092513"/>
              <a:gd name="connsiteX36" fmla="*/ 1535761 w 1666390"/>
              <a:gd name="connsiteY36" fmla="*/ 11881 h 2092513"/>
              <a:gd name="connsiteX37" fmla="*/ 1500135 w 1666390"/>
              <a:gd name="connsiteY37" fmla="*/ 47507 h 2092513"/>
              <a:gd name="connsiteX38" fmla="*/ 1464510 w 1666390"/>
              <a:gd name="connsiteY38" fmla="*/ 427517 h 2092513"/>
              <a:gd name="connsiteX39" fmla="*/ 1440759 w 1666390"/>
              <a:gd name="connsiteY39" fmla="*/ 498769 h 2092513"/>
              <a:gd name="connsiteX40" fmla="*/ 1417008 w 1666390"/>
              <a:gd name="connsiteY40" fmla="*/ 570021 h 2092513"/>
              <a:gd name="connsiteX41" fmla="*/ 1405133 w 1666390"/>
              <a:gd name="connsiteY41" fmla="*/ 605647 h 2092513"/>
              <a:gd name="connsiteX42" fmla="*/ 1333881 w 1666390"/>
              <a:gd name="connsiteY42" fmla="*/ 653148 h 2092513"/>
              <a:gd name="connsiteX43" fmla="*/ 1298255 w 1666390"/>
              <a:gd name="connsiteY43" fmla="*/ 676899 h 2092513"/>
              <a:gd name="connsiteX44" fmla="*/ 1262629 w 1666390"/>
              <a:gd name="connsiteY44" fmla="*/ 688774 h 2092513"/>
              <a:gd name="connsiteX45" fmla="*/ 1227003 w 1666390"/>
              <a:gd name="connsiteY45" fmla="*/ 712525 h 2092513"/>
              <a:gd name="connsiteX46" fmla="*/ 1203252 w 1666390"/>
              <a:gd name="connsiteY46" fmla="*/ 748151 h 2092513"/>
              <a:gd name="connsiteX47" fmla="*/ 1132000 w 1666390"/>
              <a:gd name="connsiteY47" fmla="*/ 771901 h 2092513"/>
              <a:gd name="connsiteX48" fmla="*/ 1060748 w 1666390"/>
              <a:gd name="connsiteY48" fmla="*/ 831278 h 2092513"/>
              <a:gd name="connsiteX49" fmla="*/ 1036998 w 1666390"/>
              <a:gd name="connsiteY49" fmla="*/ 866904 h 2092513"/>
              <a:gd name="connsiteX50" fmla="*/ 977621 w 1666390"/>
              <a:gd name="connsiteY50" fmla="*/ 938156 h 2092513"/>
              <a:gd name="connsiteX51" fmla="*/ 965746 w 1666390"/>
              <a:gd name="connsiteY51" fmla="*/ 973782 h 2092513"/>
              <a:gd name="connsiteX52" fmla="*/ 918245 w 1666390"/>
              <a:gd name="connsiteY52" fmla="*/ 1045034 h 2092513"/>
              <a:gd name="connsiteX53" fmla="*/ 906369 w 1666390"/>
              <a:gd name="connsiteY53" fmla="*/ 1140036 h 2092513"/>
              <a:gd name="connsiteX54" fmla="*/ 882619 w 1666390"/>
              <a:gd name="connsiteY54" fmla="*/ 1377543 h 2092513"/>
              <a:gd name="connsiteX55" fmla="*/ 846993 w 1666390"/>
              <a:gd name="connsiteY55" fmla="*/ 1448795 h 2092513"/>
              <a:gd name="connsiteX56" fmla="*/ 787616 w 1666390"/>
              <a:gd name="connsiteY56" fmla="*/ 1543797 h 2092513"/>
              <a:gd name="connsiteX57" fmla="*/ 751990 w 1666390"/>
              <a:gd name="connsiteY57" fmla="*/ 1579423 h 2092513"/>
              <a:gd name="connsiteX58" fmla="*/ 692613 w 1666390"/>
              <a:gd name="connsiteY58" fmla="*/ 1662551 h 2092513"/>
              <a:gd name="connsiteX59" fmla="*/ 656987 w 1666390"/>
              <a:gd name="connsiteY59" fmla="*/ 1686301 h 2092513"/>
              <a:gd name="connsiteX60" fmla="*/ 538234 w 1666390"/>
              <a:gd name="connsiteY60" fmla="*/ 1721927 h 2092513"/>
              <a:gd name="connsiteX61" fmla="*/ 466982 w 1666390"/>
              <a:gd name="connsiteY61" fmla="*/ 1757553 h 2092513"/>
              <a:gd name="connsiteX62" fmla="*/ 395730 w 1666390"/>
              <a:gd name="connsiteY62" fmla="*/ 1781304 h 2092513"/>
              <a:gd name="connsiteX63" fmla="*/ 360104 w 1666390"/>
              <a:gd name="connsiteY63" fmla="*/ 1793179 h 2092513"/>
              <a:gd name="connsiteX64" fmla="*/ 312603 w 1666390"/>
              <a:gd name="connsiteY64" fmla="*/ 1828805 h 2092513"/>
              <a:gd name="connsiteX65" fmla="*/ 241351 w 1666390"/>
              <a:gd name="connsiteY65" fmla="*/ 1852556 h 2092513"/>
              <a:gd name="connsiteX66" fmla="*/ 181974 w 1666390"/>
              <a:gd name="connsiteY66" fmla="*/ 1923808 h 2092513"/>
              <a:gd name="connsiteX67" fmla="*/ 110723 w 1666390"/>
              <a:gd name="connsiteY67" fmla="*/ 1995060 h 2092513"/>
              <a:gd name="connsiteX68" fmla="*/ 51346 w 1666390"/>
              <a:gd name="connsiteY68" fmla="*/ 2018810 h 2092513"/>
              <a:gd name="connsiteX69" fmla="*/ 15720 w 1666390"/>
              <a:gd name="connsiteY69" fmla="*/ 2054436 h 2092513"/>
              <a:gd name="connsiteX70" fmla="*/ 3845 w 1666390"/>
              <a:gd name="connsiteY70" fmla="*/ 2090062 h 2092513"/>
              <a:gd name="connsiteX71" fmla="*/ 86972 w 1666390"/>
              <a:gd name="connsiteY71" fmla="*/ 2054436 h 209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6390" h="2092513">
                <a:moveTo>
                  <a:pt x="86972" y="2054436"/>
                </a:moveTo>
                <a:cubicBezTo>
                  <a:pt x="110723" y="2044540"/>
                  <a:pt x="126125" y="2037427"/>
                  <a:pt x="146348" y="2030686"/>
                </a:cubicBezTo>
                <a:cubicBezTo>
                  <a:pt x="171511" y="2022298"/>
                  <a:pt x="229687" y="2011643"/>
                  <a:pt x="253226" y="2006935"/>
                </a:cubicBezTo>
                <a:cubicBezTo>
                  <a:pt x="307206" y="1979945"/>
                  <a:pt x="299448" y="1982180"/>
                  <a:pt x="360104" y="1959434"/>
                </a:cubicBezTo>
                <a:cubicBezTo>
                  <a:pt x="408543" y="1941269"/>
                  <a:pt x="390163" y="1954132"/>
                  <a:pt x="443232" y="1923808"/>
                </a:cubicBezTo>
                <a:cubicBezTo>
                  <a:pt x="480402" y="1902568"/>
                  <a:pt x="488135" y="1889914"/>
                  <a:pt x="526359" y="1864431"/>
                </a:cubicBezTo>
                <a:cubicBezTo>
                  <a:pt x="557431" y="1843717"/>
                  <a:pt x="594955" y="1831461"/>
                  <a:pt x="621361" y="1805055"/>
                </a:cubicBezTo>
                <a:cubicBezTo>
                  <a:pt x="633236" y="1793180"/>
                  <a:pt x="643552" y="1779506"/>
                  <a:pt x="656987" y="1769429"/>
                </a:cubicBezTo>
                <a:cubicBezTo>
                  <a:pt x="675452" y="1755580"/>
                  <a:pt x="698500" y="1748419"/>
                  <a:pt x="716364" y="1733803"/>
                </a:cubicBezTo>
                <a:cubicBezTo>
                  <a:pt x="742360" y="1712534"/>
                  <a:pt x="763865" y="1686302"/>
                  <a:pt x="787616" y="1662551"/>
                </a:cubicBezTo>
                <a:cubicBezTo>
                  <a:pt x="803450" y="1646717"/>
                  <a:pt x="821128" y="1632534"/>
                  <a:pt x="835117" y="1615049"/>
                </a:cubicBezTo>
                <a:cubicBezTo>
                  <a:pt x="850951" y="1595257"/>
                  <a:pt x="864696" y="1573596"/>
                  <a:pt x="882619" y="1555673"/>
                </a:cubicBezTo>
                <a:cubicBezTo>
                  <a:pt x="896614" y="1541678"/>
                  <a:pt x="916971" y="1534840"/>
                  <a:pt x="930120" y="1520047"/>
                </a:cubicBezTo>
                <a:cubicBezTo>
                  <a:pt x="949084" y="1498712"/>
                  <a:pt x="962935" y="1473272"/>
                  <a:pt x="977621" y="1448795"/>
                </a:cubicBezTo>
                <a:cubicBezTo>
                  <a:pt x="986729" y="1433615"/>
                  <a:pt x="990039" y="1414894"/>
                  <a:pt x="1001372" y="1401294"/>
                </a:cubicBezTo>
                <a:cubicBezTo>
                  <a:pt x="1010509" y="1390330"/>
                  <a:pt x="1025123" y="1385460"/>
                  <a:pt x="1036998" y="1377543"/>
                </a:cubicBezTo>
                <a:cubicBezTo>
                  <a:pt x="1048338" y="1349191"/>
                  <a:pt x="1060781" y="1306258"/>
                  <a:pt x="1084499" y="1282540"/>
                </a:cubicBezTo>
                <a:cubicBezTo>
                  <a:pt x="1094591" y="1272448"/>
                  <a:pt x="1108250" y="1266707"/>
                  <a:pt x="1120125" y="1258790"/>
                </a:cubicBezTo>
                <a:cubicBezTo>
                  <a:pt x="1152967" y="1160262"/>
                  <a:pt x="1097828" y="1315267"/>
                  <a:pt x="1179502" y="1151912"/>
                </a:cubicBezTo>
                <a:cubicBezTo>
                  <a:pt x="1208850" y="1093214"/>
                  <a:pt x="1197654" y="1121204"/>
                  <a:pt x="1215128" y="1068784"/>
                </a:cubicBezTo>
                <a:cubicBezTo>
                  <a:pt x="1219086" y="989615"/>
                  <a:pt x="1220136" y="910248"/>
                  <a:pt x="1227003" y="831278"/>
                </a:cubicBezTo>
                <a:cubicBezTo>
                  <a:pt x="1228087" y="818807"/>
                  <a:pt x="1233280" y="806848"/>
                  <a:pt x="1238878" y="795652"/>
                </a:cubicBezTo>
                <a:cubicBezTo>
                  <a:pt x="1258274" y="756859"/>
                  <a:pt x="1291131" y="726775"/>
                  <a:pt x="1333881" y="712525"/>
                </a:cubicBezTo>
                <a:lnTo>
                  <a:pt x="1405133" y="688774"/>
                </a:lnTo>
                <a:cubicBezTo>
                  <a:pt x="1435873" y="658034"/>
                  <a:pt x="1469396" y="619853"/>
                  <a:pt x="1512011" y="605647"/>
                </a:cubicBezTo>
                <a:lnTo>
                  <a:pt x="1547637" y="593771"/>
                </a:lnTo>
                <a:cubicBezTo>
                  <a:pt x="1559512" y="581896"/>
                  <a:pt x="1570361" y="568896"/>
                  <a:pt x="1583263" y="558145"/>
                </a:cubicBezTo>
                <a:cubicBezTo>
                  <a:pt x="1619589" y="527874"/>
                  <a:pt x="1622148" y="544875"/>
                  <a:pt x="1642639" y="498769"/>
                </a:cubicBezTo>
                <a:cubicBezTo>
                  <a:pt x="1652807" y="475891"/>
                  <a:pt x="1666390" y="427517"/>
                  <a:pt x="1666390" y="427517"/>
                </a:cubicBezTo>
                <a:cubicBezTo>
                  <a:pt x="1662432" y="376057"/>
                  <a:pt x="1661814" y="324231"/>
                  <a:pt x="1654515" y="273138"/>
                </a:cubicBezTo>
                <a:cubicBezTo>
                  <a:pt x="1649899" y="240824"/>
                  <a:pt x="1638681" y="209803"/>
                  <a:pt x="1630764" y="178135"/>
                </a:cubicBezTo>
                <a:cubicBezTo>
                  <a:pt x="1626806" y="162301"/>
                  <a:pt x="1624050" y="146117"/>
                  <a:pt x="1618889" y="130634"/>
                </a:cubicBezTo>
                <a:cubicBezTo>
                  <a:pt x="1589038" y="41087"/>
                  <a:pt x="1629305" y="151465"/>
                  <a:pt x="1583263" y="59382"/>
                </a:cubicBezTo>
                <a:cubicBezTo>
                  <a:pt x="1577665" y="48186"/>
                  <a:pt x="1575346" y="35631"/>
                  <a:pt x="1571387" y="23756"/>
                </a:cubicBezTo>
                <a:cubicBezTo>
                  <a:pt x="1583262" y="19798"/>
                  <a:pt x="1607013" y="24399"/>
                  <a:pt x="1607013" y="11881"/>
                </a:cubicBezTo>
                <a:cubicBezTo>
                  <a:pt x="1607013" y="-637"/>
                  <a:pt x="1583905" y="5"/>
                  <a:pt x="1571387" y="5"/>
                </a:cubicBezTo>
                <a:cubicBezTo>
                  <a:pt x="1558869" y="5"/>
                  <a:pt x="1547636" y="7922"/>
                  <a:pt x="1535761" y="11881"/>
                </a:cubicBezTo>
                <a:cubicBezTo>
                  <a:pt x="1523886" y="23756"/>
                  <a:pt x="1510886" y="34605"/>
                  <a:pt x="1500135" y="47507"/>
                </a:cubicBezTo>
                <a:cubicBezTo>
                  <a:pt x="1412633" y="152510"/>
                  <a:pt x="1477181" y="279684"/>
                  <a:pt x="1464510" y="427517"/>
                </a:cubicBezTo>
                <a:cubicBezTo>
                  <a:pt x="1462372" y="452461"/>
                  <a:pt x="1448676" y="475018"/>
                  <a:pt x="1440759" y="498769"/>
                </a:cubicBezTo>
                <a:lnTo>
                  <a:pt x="1417008" y="570021"/>
                </a:lnTo>
                <a:cubicBezTo>
                  <a:pt x="1413050" y="581896"/>
                  <a:pt x="1415548" y="598703"/>
                  <a:pt x="1405133" y="605647"/>
                </a:cubicBezTo>
                <a:lnTo>
                  <a:pt x="1333881" y="653148"/>
                </a:lnTo>
                <a:cubicBezTo>
                  <a:pt x="1322006" y="661065"/>
                  <a:pt x="1311795" y="672386"/>
                  <a:pt x="1298255" y="676899"/>
                </a:cubicBezTo>
                <a:lnTo>
                  <a:pt x="1262629" y="688774"/>
                </a:lnTo>
                <a:cubicBezTo>
                  <a:pt x="1250754" y="696691"/>
                  <a:pt x="1237095" y="702433"/>
                  <a:pt x="1227003" y="712525"/>
                </a:cubicBezTo>
                <a:cubicBezTo>
                  <a:pt x="1216911" y="722617"/>
                  <a:pt x="1215355" y="740587"/>
                  <a:pt x="1203252" y="748151"/>
                </a:cubicBezTo>
                <a:cubicBezTo>
                  <a:pt x="1182022" y="761420"/>
                  <a:pt x="1132000" y="771901"/>
                  <a:pt x="1132000" y="771901"/>
                </a:cubicBezTo>
                <a:cubicBezTo>
                  <a:pt x="1096971" y="795254"/>
                  <a:pt x="1089321" y="796990"/>
                  <a:pt x="1060748" y="831278"/>
                </a:cubicBezTo>
                <a:cubicBezTo>
                  <a:pt x="1051611" y="842242"/>
                  <a:pt x="1046135" y="855940"/>
                  <a:pt x="1036998" y="866904"/>
                </a:cubicBezTo>
                <a:cubicBezTo>
                  <a:pt x="960796" y="958348"/>
                  <a:pt x="1036595" y="849697"/>
                  <a:pt x="977621" y="938156"/>
                </a:cubicBezTo>
                <a:cubicBezTo>
                  <a:pt x="973663" y="950031"/>
                  <a:pt x="971825" y="962840"/>
                  <a:pt x="965746" y="973782"/>
                </a:cubicBezTo>
                <a:cubicBezTo>
                  <a:pt x="951884" y="998735"/>
                  <a:pt x="918245" y="1045034"/>
                  <a:pt x="918245" y="1045034"/>
                </a:cubicBezTo>
                <a:cubicBezTo>
                  <a:pt x="914286" y="1076701"/>
                  <a:pt x="909258" y="1108253"/>
                  <a:pt x="906369" y="1140036"/>
                </a:cubicBezTo>
                <a:cubicBezTo>
                  <a:pt x="897694" y="1235465"/>
                  <a:pt x="901498" y="1292590"/>
                  <a:pt x="882619" y="1377543"/>
                </a:cubicBezTo>
                <a:cubicBezTo>
                  <a:pt x="873780" y="1417320"/>
                  <a:pt x="869078" y="1413459"/>
                  <a:pt x="846993" y="1448795"/>
                </a:cubicBezTo>
                <a:cubicBezTo>
                  <a:pt x="841198" y="1458067"/>
                  <a:pt x="801183" y="1527516"/>
                  <a:pt x="787616" y="1543797"/>
                </a:cubicBezTo>
                <a:cubicBezTo>
                  <a:pt x="776865" y="1556699"/>
                  <a:pt x="762741" y="1566521"/>
                  <a:pt x="751990" y="1579423"/>
                </a:cubicBezTo>
                <a:cubicBezTo>
                  <a:pt x="718279" y="1619875"/>
                  <a:pt x="735389" y="1619775"/>
                  <a:pt x="692613" y="1662551"/>
                </a:cubicBezTo>
                <a:cubicBezTo>
                  <a:pt x="682521" y="1672643"/>
                  <a:pt x="670029" y="1680505"/>
                  <a:pt x="656987" y="1686301"/>
                </a:cubicBezTo>
                <a:cubicBezTo>
                  <a:pt x="606180" y="1708882"/>
                  <a:pt x="586601" y="1708108"/>
                  <a:pt x="538234" y="1721927"/>
                </a:cubicBezTo>
                <a:cubicBezTo>
                  <a:pt x="447290" y="1747912"/>
                  <a:pt x="560658" y="1715920"/>
                  <a:pt x="466982" y="1757553"/>
                </a:cubicBezTo>
                <a:cubicBezTo>
                  <a:pt x="444104" y="1767721"/>
                  <a:pt x="419481" y="1773387"/>
                  <a:pt x="395730" y="1781304"/>
                </a:cubicBezTo>
                <a:lnTo>
                  <a:pt x="360104" y="1793179"/>
                </a:lnTo>
                <a:cubicBezTo>
                  <a:pt x="344270" y="1805054"/>
                  <a:pt x="330306" y="1819954"/>
                  <a:pt x="312603" y="1828805"/>
                </a:cubicBezTo>
                <a:cubicBezTo>
                  <a:pt x="290211" y="1840001"/>
                  <a:pt x="241351" y="1852556"/>
                  <a:pt x="241351" y="1852556"/>
                </a:cubicBezTo>
                <a:cubicBezTo>
                  <a:pt x="182377" y="1941015"/>
                  <a:pt x="258176" y="1832364"/>
                  <a:pt x="181974" y="1923808"/>
                </a:cubicBezTo>
                <a:cubicBezTo>
                  <a:pt x="143897" y="1969500"/>
                  <a:pt x="174285" y="1959748"/>
                  <a:pt x="110723" y="1995060"/>
                </a:cubicBezTo>
                <a:cubicBezTo>
                  <a:pt x="92089" y="2005412"/>
                  <a:pt x="71138" y="2010893"/>
                  <a:pt x="51346" y="2018810"/>
                </a:cubicBezTo>
                <a:cubicBezTo>
                  <a:pt x="39471" y="2030685"/>
                  <a:pt x="25036" y="2040462"/>
                  <a:pt x="15720" y="2054436"/>
                </a:cubicBezTo>
                <a:cubicBezTo>
                  <a:pt x="8776" y="2064851"/>
                  <a:pt x="-7351" y="2084464"/>
                  <a:pt x="3845" y="2090062"/>
                </a:cubicBezTo>
                <a:cubicBezTo>
                  <a:pt x="28629" y="2102454"/>
                  <a:pt x="63221" y="2064332"/>
                  <a:pt x="86972" y="2054436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Prostoručno 22"/>
          <p:cNvSpPr/>
          <p:nvPr/>
        </p:nvSpPr>
        <p:spPr>
          <a:xfrm>
            <a:off x="3250897" y="133954"/>
            <a:ext cx="505154" cy="3159719"/>
          </a:xfrm>
          <a:custGeom>
            <a:avLst/>
            <a:gdLst>
              <a:gd name="connsiteX0" fmla="*/ 237781 w 505154"/>
              <a:gd name="connsiteY0" fmla="*/ 3151428 h 3159719"/>
              <a:gd name="connsiteX1" fmla="*/ 214031 w 505154"/>
              <a:gd name="connsiteY1" fmla="*/ 3092051 h 3159719"/>
              <a:gd name="connsiteX2" fmla="*/ 178405 w 505154"/>
              <a:gd name="connsiteY2" fmla="*/ 3044550 h 3159719"/>
              <a:gd name="connsiteX3" fmla="*/ 166529 w 505154"/>
              <a:gd name="connsiteY3" fmla="*/ 2997049 h 3159719"/>
              <a:gd name="connsiteX4" fmla="*/ 142779 w 505154"/>
              <a:gd name="connsiteY4" fmla="*/ 2925797 h 3159719"/>
              <a:gd name="connsiteX5" fmla="*/ 154654 w 505154"/>
              <a:gd name="connsiteY5" fmla="*/ 2296404 h 3159719"/>
              <a:gd name="connsiteX6" fmla="*/ 166529 w 505154"/>
              <a:gd name="connsiteY6" fmla="*/ 2260778 h 3159719"/>
              <a:gd name="connsiteX7" fmla="*/ 178405 w 505154"/>
              <a:gd name="connsiteY7" fmla="*/ 2213277 h 3159719"/>
              <a:gd name="connsiteX8" fmla="*/ 190280 w 505154"/>
              <a:gd name="connsiteY8" fmla="*/ 2130150 h 3159719"/>
              <a:gd name="connsiteX9" fmla="*/ 202155 w 505154"/>
              <a:gd name="connsiteY9" fmla="*/ 2082649 h 3159719"/>
              <a:gd name="connsiteX10" fmla="*/ 214031 w 505154"/>
              <a:gd name="connsiteY10" fmla="*/ 2011397 h 3159719"/>
              <a:gd name="connsiteX11" fmla="*/ 225906 w 505154"/>
              <a:gd name="connsiteY11" fmla="*/ 1975771 h 3159719"/>
              <a:gd name="connsiteX12" fmla="*/ 237781 w 505154"/>
              <a:gd name="connsiteY12" fmla="*/ 1916394 h 3159719"/>
              <a:gd name="connsiteX13" fmla="*/ 261532 w 505154"/>
              <a:gd name="connsiteY13" fmla="*/ 1833267 h 3159719"/>
              <a:gd name="connsiteX14" fmla="*/ 273407 w 505154"/>
              <a:gd name="connsiteY14" fmla="*/ 1785765 h 3159719"/>
              <a:gd name="connsiteX15" fmla="*/ 297158 w 505154"/>
              <a:gd name="connsiteY15" fmla="*/ 1750139 h 3159719"/>
              <a:gd name="connsiteX16" fmla="*/ 344659 w 505154"/>
              <a:gd name="connsiteY16" fmla="*/ 1643262 h 3159719"/>
              <a:gd name="connsiteX17" fmla="*/ 380285 w 505154"/>
              <a:gd name="connsiteY17" fmla="*/ 1560134 h 3159719"/>
              <a:gd name="connsiteX18" fmla="*/ 392160 w 505154"/>
              <a:gd name="connsiteY18" fmla="*/ 1524508 h 3159719"/>
              <a:gd name="connsiteX19" fmla="*/ 415911 w 505154"/>
              <a:gd name="connsiteY19" fmla="*/ 1477007 h 3159719"/>
              <a:gd name="connsiteX20" fmla="*/ 427786 w 505154"/>
              <a:gd name="connsiteY20" fmla="*/ 1429506 h 3159719"/>
              <a:gd name="connsiteX21" fmla="*/ 451537 w 505154"/>
              <a:gd name="connsiteY21" fmla="*/ 1358254 h 3159719"/>
              <a:gd name="connsiteX22" fmla="*/ 463412 w 505154"/>
              <a:gd name="connsiteY22" fmla="*/ 1310752 h 3159719"/>
              <a:gd name="connsiteX23" fmla="*/ 487163 w 505154"/>
              <a:gd name="connsiteY23" fmla="*/ 1227625 h 3159719"/>
              <a:gd name="connsiteX24" fmla="*/ 499038 w 505154"/>
              <a:gd name="connsiteY24" fmla="*/ 158846 h 3159719"/>
              <a:gd name="connsiteX25" fmla="*/ 487163 w 505154"/>
              <a:gd name="connsiteY25" fmla="*/ 4467 h 3159719"/>
              <a:gd name="connsiteX26" fmla="*/ 415911 w 505154"/>
              <a:gd name="connsiteY26" fmla="*/ 51968 h 3159719"/>
              <a:gd name="connsiteX27" fmla="*/ 392160 w 505154"/>
              <a:gd name="connsiteY27" fmla="*/ 87594 h 3159719"/>
              <a:gd name="connsiteX28" fmla="*/ 332784 w 505154"/>
              <a:gd name="connsiteY28" fmla="*/ 158846 h 3159719"/>
              <a:gd name="connsiteX29" fmla="*/ 297158 w 505154"/>
              <a:gd name="connsiteY29" fmla="*/ 277599 h 3159719"/>
              <a:gd name="connsiteX30" fmla="*/ 285282 w 505154"/>
              <a:gd name="connsiteY30" fmla="*/ 645734 h 3159719"/>
              <a:gd name="connsiteX31" fmla="*/ 273407 w 505154"/>
              <a:gd name="connsiteY31" fmla="*/ 693236 h 3159719"/>
              <a:gd name="connsiteX32" fmla="*/ 249656 w 505154"/>
              <a:gd name="connsiteY32" fmla="*/ 811989 h 3159719"/>
              <a:gd name="connsiteX33" fmla="*/ 225906 w 505154"/>
              <a:gd name="connsiteY33" fmla="*/ 859490 h 3159719"/>
              <a:gd name="connsiteX34" fmla="*/ 178405 w 505154"/>
              <a:gd name="connsiteY34" fmla="*/ 990119 h 3159719"/>
              <a:gd name="connsiteX35" fmla="*/ 166529 w 505154"/>
              <a:gd name="connsiteY35" fmla="*/ 1037620 h 3159719"/>
              <a:gd name="connsiteX36" fmla="*/ 154654 w 505154"/>
              <a:gd name="connsiteY36" fmla="*/ 1073246 h 3159719"/>
              <a:gd name="connsiteX37" fmla="*/ 142779 w 505154"/>
              <a:gd name="connsiteY37" fmla="*/ 1263251 h 3159719"/>
              <a:gd name="connsiteX38" fmla="*/ 119028 w 505154"/>
              <a:gd name="connsiteY38" fmla="*/ 1370129 h 3159719"/>
              <a:gd name="connsiteX39" fmla="*/ 107153 w 505154"/>
              <a:gd name="connsiteY39" fmla="*/ 1488882 h 3159719"/>
              <a:gd name="connsiteX40" fmla="*/ 95277 w 505154"/>
              <a:gd name="connsiteY40" fmla="*/ 1524508 h 3159719"/>
              <a:gd name="connsiteX41" fmla="*/ 83402 w 505154"/>
              <a:gd name="connsiteY41" fmla="*/ 1595760 h 3159719"/>
              <a:gd name="connsiteX42" fmla="*/ 59651 w 505154"/>
              <a:gd name="connsiteY42" fmla="*/ 1690763 h 3159719"/>
              <a:gd name="connsiteX43" fmla="*/ 47776 w 505154"/>
              <a:gd name="connsiteY43" fmla="*/ 1785765 h 3159719"/>
              <a:gd name="connsiteX44" fmla="*/ 35901 w 505154"/>
              <a:gd name="connsiteY44" fmla="*/ 1916394 h 3159719"/>
              <a:gd name="connsiteX45" fmla="*/ 24025 w 505154"/>
              <a:gd name="connsiteY45" fmla="*/ 2023272 h 3159719"/>
              <a:gd name="connsiteX46" fmla="*/ 35901 w 505154"/>
              <a:gd name="connsiteY46" fmla="*/ 2391407 h 3159719"/>
              <a:gd name="connsiteX47" fmla="*/ 47776 w 505154"/>
              <a:gd name="connsiteY47" fmla="*/ 2462659 h 3159719"/>
              <a:gd name="connsiteX48" fmla="*/ 83402 w 505154"/>
              <a:gd name="connsiteY48" fmla="*/ 2593288 h 3159719"/>
              <a:gd name="connsiteX49" fmla="*/ 47776 w 505154"/>
              <a:gd name="connsiteY49" fmla="*/ 2866420 h 3159719"/>
              <a:gd name="connsiteX50" fmla="*/ 24025 w 505154"/>
              <a:gd name="connsiteY50" fmla="*/ 2902046 h 3159719"/>
              <a:gd name="connsiteX51" fmla="*/ 275 w 505154"/>
              <a:gd name="connsiteY51" fmla="*/ 3008924 h 3159719"/>
              <a:gd name="connsiteX52" fmla="*/ 12150 w 505154"/>
              <a:gd name="connsiteY52" fmla="*/ 3092051 h 3159719"/>
              <a:gd name="connsiteX53" fmla="*/ 83402 w 505154"/>
              <a:gd name="connsiteY53" fmla="*/ 3139552 h 3159719"/>
              <a:gd name="connsiteX54" fmla="*/ 237781 w 505154"/>
              <a:gd name="connsiteY54" fmla="*/ 3151428 h 315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05154" h="3159719">
                <a:moveTo>
                  <a:pt x="237781" y="3151428"/>
                </a:moveTo>
                <a:cubicBezTo>
                  <a:pt x="259552" y="3143511"/>
                  <a:pt x="224383" y="3110685"/>
                  <a:pt x="214031" y="3092051"/>
                </a:cubicBezTo>
                <a:cubicBezTo>
                  <a:pt x="204419" y="3074750"/>
                  <a:pt x="187256" y="3062253"/>
                  <a:pt x="178405" y="3044550"/>
                </a:cubicBezTo>
                <a:cubicBezTo>
                  <a:pt x="171106" y="3029952"/>
                  <a:pt x="171219" y="3012682"/>
                  <a:pt x="166529" y="2997049"/>
                </a:cubicBezTo>
                <a:cubicBezTo>
                  <a:pt x="159335" y="2973070"/>
                  <a:pt x="142779" y="2925797"/>
                  <a:pt x="142779" y="2925797"/>
                </a:cubicBezTo>
                <a:cubicBezTo>
                  <a:pt x="146737" y="2715999"/>
                  <a:pt x="147165" y="2506105"/>
                  <a:pt x="154654" y="2296404"/>
                </a:cubicBezTo>
                <a:cubicBezTo>
                  <a:pt x="155101" y="2283894"/>
                  <a:pt x="163090" y="2272814"/>
                  <a:pt x="166529" y="2260778"/>
                </a:cubicBezTo>
                <a:cubicBezTo>
                  <a:pt x="171013" y="2245085"/>
                  <a:pt x="175485" y="2229335"/>
                  <a:pt x="178405" y="2213277"/>
                </a:cubicBezTo>
                <a:cubicBezTo>
                  <a:pt x="183412" y="2185738"/>
                  <a:pt x="185273" y="2157689"/>
                  <a:pt x="190280" y="2130150"/>
                </a:cubicBezTo>
                <a:cubicBezTo>
                  <a:pt x="193200" y="2114092"/>
                  <a:pt x="198954" y="2098653"/>
                  <a:pt x="202155" y="2082649"/>
                </a:cubicBezTo>
                <a:cubicBezTo>
                  <a:pt x="206877" y="2059038"/>
                  <a:pt x="208808" y="2034902"/>
                  <a:pt x="214031" y="2011397"/>
                </a:cubicBezTo>
                <a:cubicBezTo>
                  <a:pt x="216746" y="1999177"/>
                  <a:pt x="222870" y="1987915"/>
                  <a:pt x="225906" y="1975771"/>
                </a:cubicBezTo>
                <a:cubicBezTo>
                  <a:pt x="230801" y="1956189"/>
                  <a:pt x="233403" y="1936098"/>
                  <a:pt x="237781" y="1916394"/>
                </a:cubicBezTo>
                <a:cubicBezTo>
                  <a:pt x="256345" y="1832852"/>
                  <a:pt x="241692" y="1902705"/>
                  <a:pt x="261532" y="1833267"/>
                </a:cubicBezTo>
                <a:cubicBezTo>
                  <a:pt x="266016" y="1817574"/>
                  <a:pt x="266978" y="1800767"/>
                  <a:pt x="273407" y="1785765"/>
                </a:cubicBezTo>
                <a:cubicBezTo>
                  <a:pt x="279029" y="1772647"/>
                  <a:pt x="289241" y="1762014"/>
                  <a:pt x="297158" y="1750139"/>
                </a:cubicBezTo>
                <a:cubicBezTo>
                  <a:pt x="325421" y="1665348"/>
                  <a:pt x="307021" y="1699718"/>
                  <a:pt x="344659" y="1643262"/>
                </a:cubicBezTo>
                <a:cubicBezTo>
                  <a:pt x="369373" y="1544400"/>
                  <a:pt x="339280" y="1642145"/>
                  <a:pt x="380285" y="1560134"/>
                </a:cubicBezTo>
                <a:cubicBezTo>
                  <a:pt x="385883" y="1548938"/>
                  <a:pt x="387229" y="1536014"/>
                  <a:pt x="392160" y="1524508"/>
                </a:cubicBezTo>
                <a:cubicBezTo>
                  <a:pt x="399133" y="1508237"/>
                  <a:pt x="407994" y="1492841"/>
                  <a:pt x="415911" y="1477007"/>
                </a:cubicBezTo>
                <a:cubicBezTo>
                  <a:pt x="419869" y="1461173"/>
                  <a:pt x="423096" y="1445139"/>
                  <a:pt x="427786" y="1429506"/>
                </a:cubicBezTo>
                <a:cubicBezTo>
                  <a:pt x="434980" y="1405526"/>
                  <a:pt x="445465" y="1382542"/>
                  <a:pt x="451537" y="1358254"/>
                </a:cubicBezTo>
                <a:cubicBezTo>
                  <a:pt x="455495" y="1342420"/>
                  <a:pt x="458928" y="1326445"/>
                  <a:pt x="463412" y="1310752"/>
                </a:cubicBezTo>
                <a:cubicBezTo>
                  <a:pt x="497488" y="1191486"/>
                  <a:pt x="450036" y="1376134"/>
                  <a:pt x="487163" y="1227625"/>
                </a:cubicBezTo>
                <a:cubicBezTo>
                  <a:pt x="491121" y="871365"/>
                  <a:pt x="499038" y="515128"/>
                  <a:pt x="499038" y="158846"/>
                </a:cubicBezTo>
                <a:cubicBezTo>
                  <a:pt x="499038" y="107234"/>
                  <a:pt x="518849" y="45207"/>
                  <a:pt x="487163" y="4467"/>
                </a:cubicBezTo>
                <a:cubicBezTo>
                  <a:pt x="469638" y="-18065"/>
                  <a:pt x="415911" y="51968"/>
                  <a:pt x="415911" y="51968"/>
                </a:cubicBezTo>
                <a:cubicBezTo>
                  <a:pt x="407994" y="63843"/>
                  <a:pt x="401297" y="76630"/>
                  <a:pt x="392160" y="87594"/>
                </a:cubicBezTo>
                <a:cubicBezTo>
                  <a:pt x="365525" y="119556"/>
                  <a:pt x="349633" y="120936"/>
                  <a:pt x="332784" y="158846"/>
                </a:cubicBezTo>
                <a:cubicBezTo>
                  <a:pt x="316261" y="196022"/>
                  <a:pt x="307028" y="238118"/>
                  <a:pt x="297158" y="277599"/>
                </a:cubicBezTo>
                <a:cubicBezTo>
                  <a:pt x="293199" y="400311"/>
                  <a:pt x="292286" y="523158"/>
                  <a:pt x="285282" y="645734"/>
                </a:cubicBezTo>
                <a:cubicBezTo>
                  <a:pt x="284351" y="662029"/>
                  <a:pt x="276827" y="677277"/>
                  <a:pt x="273407" y="693236"/>
                </a:cubicBezTo>
                <a:cubicBezTo>
                  <a:pt x="264949" y="732708"/>
                  <a:pt x="267709" y="775882"/>
                  <a:pt x="249656" y="811989"/>
                </a:cubicBezTo>
                <a:cubicBezTo>
                  <a:pt x="241739" y="827823"/>
                  <a:pt x="231504" y="842696"/>
                  <a:pt x="225906" y="859490"/>
                </a:cubicBezTo>
                <a:cubicBezTo>
                  <a:pt x="180553" y="995551"/>
                  <a:pt x="228193" y="915435"/>
                  <a:pt x="178405" y="990119"/>
                </a:cubicBezTo>
                <a:cubicBezTo>
                  <a:pt x="174446" y="1005953"/>
                  <a:pt x="171013" y="1021927"/>
                  <a:pt x="166529" y="1037620"/>
                </a:cubicBezTo>
                <a:cubicBezTo>
                  <a:pt x="163090" y="1049656"/>
                  <a:pt x="155964" y="1060797"/>
                  <a:pt x="154654" y="1073246"/>
                </a:cubicBezTo>
                <a:cubicBezTo>
                  <a:pt x="148011" y="1136356"/>
                  <a:pt x="148796" y="1200078"/>
                  <a:pt x="142779" y="1263251"/>
                </a:cubicBezTo>
                <a:cubicBezTo>
                  <a:pt x="140460" y="1287598"/>
                  <a:pt x="125482" y="1344312"/>
                  <a:pt x="119028" y="1370129"/>
                </a:cubicBezTo>
                <a:cubicBezTo>
                  <a:pt x="115070" y="1409713"/>
                  <a:pt x="113202" y="1449563"/>
                  <a:pt x="107153" y="1488882"/>
                </a:cubicBezTo>
                <a:cubicBezTo>
                  <a:pt x="105250" y="1501254"/>
                  <a:pt x="97993" y="1512288"/>
                  <a:pt x="95277" y="1524508"/>
                </a:cubicBezTo>
                <a:cubicBezTo>
                  <a:pt x="90054" y="1548013"/>
                  <a:pt x="88447" y="1572216"/>
                  <a:pt x="83402" y="1595760"/>
                </a:cubicBezTo>
                <a:cubicBezTo>
                  <a:pt x="76563" y="1627678"/>
                  <a:pt x="59651" y="1690763"/>
                  <a:pt x="59651" y="1690763"/>
                </a:cubicBezTo>
                <a:cubicBezTo>
                  <a:pt x="55693" y="1722430"/>
                  <a:pt x="51117" y="1754027"/>
                  <a:pt x="47776" y="1785765"/>
                </a:cubicBezTo>
                <a:cubicBezTo>
                  <a:pt x="43199" y="1829247"/>
                  <a:pt x="40252" y="1872888"/>
                  <a:pt x="35901" y="1916394"/>
                </a:cubicBezTo>
                <a:cubicBezTo>
                  <a:pt x="32334" y="1952061"/>
                  <a:pt x="27984" y="1987646"/>
                  <a:pt x="24025" y="2023272"/>
                </a:cubicBezTo>
                <a:cubicBezTo>
                  <a:pt x="27984" y="2145984"/>
                  <a:pt x="29274" y="2268810"/>
                  <a:pt x="35901" y="2391407"/>
                </a:cubicBezTo>
                <a:cubicBezTo>
                  <a:pt x="37201" y="2415450"/>
                  <a:pt x="42731" y="2439115"/>
                  <a:pt x="47776" y="2462659"/>
                </a:cubicBezTo>
                <a:cubicBezTo>
                  <a:pt x="63847" y="2537657"/>
                  <a:pt x="65314" y="2539023"/>
                  <a:pt x="83402" y="2593288"/>
                </a:cubicBezTo>
                <a:cubicBezTo>
                  <a:pt x="81800" y="2620525"/>
                  <a:pt x="88483" y="2805361"/>
                  <a:pt x="47776" y="2866420"/>
                </a:cubicBezTo>
                <a:lnTo>
                  <a:pt x="24025" y="2902046"/>
                </a:lnTo>
                <a:cubicBezTo>
                  <a:pt x="11779" y="2938784"/>
                  <a:pt x="275" y="2967124"/>
                  <a:pt x="275" y="3008924"/>
                </a:cubicBezTo>
                <a:cubicBezTo>
                  <a:pt x="275" y="3036914"/>
                  <a:pt x="-2877" y="3068437"/>
                  <a:pt x="12150" y="3092051"/>
                </a:cubicBezTo>
                <a:cubicBezTo>
                  <a:pt x="27475" y="3116133"/>
                  <a:pt x="56322" y="3130525"/>
                  <a:pt x="83402" y="3139552"/>
                </a:cubicBezTo>
                <a:cubicBezTo>
                  <a:pt x="173431" y="3169562"/>
                  <a:pt x="216010" y="3159345"/>
                  <a:pt x="237781" y="3151428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Eksplozija 2 23"/>
          <p:cNvSpPr/>
          <p:nvPr/>
        </p:nvSpPr>
        <p:spPr>
          <a:xfrm>
            <a:off x="3932144" y="1220708"/>
            <a:ext cx="975699" cy="534389"/>
          </a:xfrm>
          <a:prstGeom prst="irregularSeal2">
            <a:avLst/>
          </a:prstGeom>
          <a:solidFill>
            <a:srgbClr val="81380F"/>
          </a:solidFill>
          <a:ln>
            <a:solidFill>
              <a:srgbClr val="813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77" name="Grupa 76"/>
          <p:cNvGrpSpPr/>
          <p:nvPr/>
        </p:nvGrpSpPr>
        <p:grpSpPr>
          <a:xfrm>
            <a:off x="7421681" y="6281610"/>
            <a:ext cx="1155913" cy="617677"/>
            <a:chOff x="7421681" y="6281610"/>
            <a:chExt cx="1155913" cy="617677"/>
          </a:xfrm>
        </p:grpSpPr>
        <p:sp>
          <p:nvSpPr>
            <p:cNvPr id="72" name="Elipsa 71"/>
            <p:cNvSpPr/>
            <p:nvPr/>
          </p:nvSpPr>
          <p:spPr>
            <a:xfrm rot="9410250">
              <a:off x="7421681" y="6596171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3" name="Oblak 72"/>
            <p:cNvSpPr/>
            <p:nvPr/>
          </p:nvSpPr>
          <p:spPr>
            <a:xfrm rot="20006638">
              <a:off x="7627967" y="6281610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4" name="Elipsa 73"/>
            <p:cNvSpPr/>
            <p:nvPr/>
          </p:nvSpPr>
          <p:spPr>
            <a:xfrm rot="9725268">
              <a:off x="7650080" y="6426919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5" name="Oblak 74"/>
            <p:cNvSpPr/>
            <p:nvPr/>
          </p:nvSpPr>
          <p:spPr>
            <a:xfrm rot="11368806">
              <a:off x="7783324" y="6649906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Pravokutnik 25"/>
          <p:cNvSpPr/>
          <p:nvPr/>
        </p:nvSpPr>
        <p:spPr>
          <a:xfrm>
            <a:off x="10560282" y="4567439"/>
            <a:ext cx="74071" cy="158416"/>
          </a:xfrm>
          <a:prstGeom prst="rect">
            <a:avLst/>
          </a:prstGeom>
          <a:solidFill>
            <a:srgbClr val="EAECA2"/>
          </a:solidFill>
          <a:ln>
            <a:solidFill>
              <a:srgbClr val="EAEC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9" name="Grupa 28"/>
          <p:cNvGrpSpPr/>
          <p:nvPr/>
        </p:nvGrpSpPr>
        <p:grpSpPr>
          <a:xfrm>
            <a:off x="9843049" y="3550722"/>
            <a:ext cx="1624786" cy="3379611"/>
            <a:chOff x="9843049" y="3550722"/>
            <a:chExt cx="1624786" cy="3379611"/>
          </a:xfrm>
        </p:grpSpPr>
        <p:sp>
          <p:nvSpPr>
            <p:cNvPr id="6" name="Zaobljeni pravokutnik 5"/>
            <p:cNvSpPr/>
            <p:nvPr/>
          </p:nvSpPr>
          <p:spPr>
            <a:xfrm>
              <a:off x="10284031" y="4725855"/>
              <a:ext cx="700644" cy="1390196"/>
            </a:xfrm>
            <a:prstGeom prst="roundRect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Elipsa 11"/>
            <p:cNvSpPr/>
            <p:nvPr/>
          </p:nvSpPr>
          <p:spPr>
            <a:xfrm>
              <a:off x="10232664" y="3831693"/>
              <a:ext cx="700644" cy="735746"/>
            </a:xfrm>
            <a:prstGeom prst="ellipse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Prostoručno 2"/>
            <p:cNvSpPr/>
            <p:nvPr/>
          </p:nvSpPr>
          <p:spPr>
            <a:xfrm>
              <a:off x="10162989" y="3550722"/>
              <a:ext cx="1304846" cy="1983179"/>
            </a:xfrm>
            <a:custGeom>
              <a:avLst/>
              <a:gdLst>
                <a:gd name="connsiteX0" fmla="*/ 453551 w 1304846"/>
                <a:gd name="connsiteY0" fmla="*/ 308759 h 1983179"/>
                <a:gd name="connsiteX1" fmla="*/ 524803 w 1304846"/>
                <a:gd name="connsiteY1" fmla="*/ 320634 h 1983179"/>
                <a:gd name="connsiteX2" fmla="*/ 596055 w 1304846"/>
                <a:gd name="connsiteY2" fmla="*/ 368135 h 1983179"/>
                <a:gd name="connsiteX3" fmla="*/ 631681 w 1304846"/>
                <a:gd name="connsiteY3" fmla="*/ 380010 h 1983179"/>
                <a:gd name="connsiteX4" fmla="*/ 726684 w 1304846"/>
                <a:gd name="connsiteY4" fmla="*/ 463138 h 1983179"/>
                <a:gd name="connsiteX5" fmla="*/ 750434 w 1304846"/>
                <a:gd name="connsiteY5" fmla="*/ 546265 h 1983179"/>
                <a:gd name="connsiteX6" fmla="*/ 762310 w 1304846"/>
                <a:gd name="connsiteY6" fmla="*/ 581891 h 1983179"/>
                <a:gd name="connsiteX7" fmla="*/ 738559 w 1304846"/>
                <a:gd name="connsiteY7" fmla="*/ 724395 h 1983179"/>
                <a:gd name="connsiteX8" fmla="*/ 726684 w 1304846"/>
                <a:gd name="connsiteY8" fmla="*/ 760021 h 1983179"/>
                <a:gd name="connsiteX9" fmla="*/ 691058 w 1304846"/>
                <a:gd name="connsiteY9" fmla="*/ 807522 h 1983179"/>
                <a:gd name="connsiteX10" fmla="*/ 667307 w 1304846"/>
                <a:gd name="connsiteY10" fmla="*/ 843148 h 1983179"/>
                <a:gd name="connsiteX11" fmla="*/ 631681 w 1304846"/>
                <a:gd name="connsiteY11" fmla="*/ 1021278 h 1983179"/>
                <a:gd name="connsiteX12" fmla="*/ 643556 w 1304846"/>
                <a:gd name="connsiteY12" fmla="*/ 1140031 h 1983179"/>
                <a:gd name="connsiteX13" fmla="*/ 667307 w 1304846"/>
                <a:gd name="connsiteY13" fmla="*/ 1175657 h 1983179"/>
                <a:gd name="connsiteX14" fmla="*/ 702933 w 1304846"/>
                <a:gd name="connsiteY14" fmla="*/ 1211283 h 1983179"/>
                <a:gd name="connsiteX15" fmla="*/ 797936 w 1304846"/>
                <a:gd name="connsiteY15" fmla="*/ 1246909 h 1983179"/>
                <a:gd name="connsiteX16" fmla="*/ 892938 w 1304846"/>
                <a:gd name="connsiteY16" fmla="*/ 1318161 h 1983179"/>
                <a:gd name="connsiteX17" fmla="*/ 1035442 w 1304846"/>
                <a:gd name="connsiteY17" fmla="*/ 1436914 h 1983179"/>
                <a:gd name="connsiteX18" fmla="*/ 1094819 w 1304846"/>
                <a:gd name="connsiteY18" fmla="*/ 1543792 h 1983179"/>
                <a:gd name="connsiteX19" fmla="*/ 1118569 w 1304846"/>
                <a:gd name="connsiteY19" fmla="*/ 1638795 h 1983179"/>
                <a:gd name="connsiteX20" fmla="*/ 1106694 w 1304846"/>
                <a:gd name="connsiteY20" fmla="*/ 1816925 h 1983179"/>
                <a:gd name="connsiteX21" fmla="*/ 1094819 w 1304846"/>
                <a:gd name="connsiteY21" fmla="*/ 1852551 h 1983179"/>
                <a:gd name="connsiteX22" fmla="*/ 1059193 w 1304846"/>
                <a:gd name="connsiteY22" fmla="*/ 1864426 h 1983179"/>
                <a:gd name="connsiteX23" fmla="*/ 1035442 w 1304846"/>
                <a:gd name="connsiteY23" fmla="*/ 1935678 h 1983179"/>
                <a:gd name="connsiteX24" fmla="*/ 1071068 w 1304846"/>
                <a:gd name="connsiteY24" fmla="*/ 1959429 h 1983179"/>
                <a:gd name="connsiteX25" fmla="*/ 1142320 w 1304846"/>
                <a:gd name="connsiteY25" fmla="*/ 1983179 h 1983179"/>
                <a:gd name="connsiteX26" fmla="*/ 1261073 w 1304846"/>
                <a:gd name="connsiteY26" fmla="*/ 1935678 h 1983179"/>
                <a:gd name="connsiteX27" fmla="*/ 1237323 w 1304846"/>
                <a:gd name="connsiteY27" fmla="*/ 1900052 h 1983179"/>
                <a:gd name="connsiteX28" fmla="*/ 1225447 w 1304846"/>
                <a:gd name="connsiteY28" fmla="*/ 1615044 h 1983179"/>
                <a:gd name="connsiteX29" fmla="*/ 1213572 w 1304846"/>
                <a:gd name="connsiteY29" fmla="*/ 1579418 h 1983179"/>
                <a:gd name="connsiteX30" fmla="*/ 1189821 w 1304846"/>
                <a:gd name="connsiteY30" fmla="*/ 1543792 h 1983179"/>
                <a:gd name="connsiteX31" fmla="*/ 1189821 w 1304846"/>
                <a:gd name="connsiteY31" fmla="*/ 1318161 h 1983179"/>
                <a:gd name="connsiteX32" fmla="*/ 1225447 w 1304846"/>
                <a:gd name="connsiteY32" fmla="*/ 1246909 h 1983179"/>
                <a:gd name="connsiteX33" fmla="*/ 1261073 w 1304846"/>
                <a:gd name="connsiteY33" fmla="*/ 1223159 h 1983179"/>
                <a:gd name="connsiteX34" fmla="*/ 1272949 w 1304846"/>
                <a:gd name="connsiteY34" fmla="*/ 1187533 h 1983179"/>
                <a:gd name="connsiteX35" fmla="*/ 1237323 w 1304846"/>
                <a:gd name="connsiteY35" fmla="*/ 1104405 h 1983179"/>
                <a:gd name="connsiteX36" fmla="*/ 1201697 w 1304846"/>
                <a:gd name="connsiteY36" fmla="*/ 1068779 h 1983179"/>
                <a:gd name="connsiteX37" fmla="*/ 1142320 w 1304846"/>
                <a:gd name="connsiteY37" fmla="*/ 997527 h 1983179"/>
                <a:gd name="connsiteX38" fmla="*/ 1071068 w 1304846"/>
                <a:gd name="connsiteY38" fmla="*/ 950026 h 1983179"/>
                <a:gd name="connsiteX39" fmla="*/ 1035442 w 1304846"/>
                <a:gd name="connsiteY39" fmla="*/ 926275 h 1983179"/>
                <a:gd name="connsiteX40" fmla="*/ 964190 w 1304846"/>
                <a:gd name="connsiteY40" fmla="*/ 878774 h 1983179"/>
                <a:gd name="connsiteX41" fmla="*/ 904814 w 1304846"/>
                <a:gd name="connsiteY41" fmla="*/ 771896 h 1983179"/>
                <a:gd name="connsiteX42" fmla="*/ 892938 w 1304846"/>
                <a:gd name="connsiteY42" fmla="*/ 308759 h 1983179"/>
                <a:gd name="connsiteX43" fmla="*/ 869188 w 1304846"/>
                <a:gd name="connsiteY43" fmla="*/ 237507 h 1983179"/>
                <a:gd name="connsiteX44" fmla="*/ 833562 w 1304846"/>
                <a:gd name="connsiteY44" fmla="*/ 213756 h 1983179"/>
                <a:gd name="connsiteX45" fmla="*/ 714808 w 1304846"/>
                <a:gd name="connsiteY45" fmla="*/ 190005 h 1983179"/>
                <a:gd name="connsiteX46" fmla="*/ 679182 w 1304846"/>
                <a:gd name="connsiteY46" fmla="*/ 178130 h 1983179"/>
                <a:gd name="connsiteX47" fmla="*/ 607930 w 1304846"/>
                <a:gd name="connsiteY47" fmla="*/ 130629 h 1983179"/>
                <a:gd name="connsiteX48" fmla="*/ 501053 w 1304846"/>
                <a:gd name="connsiteY48" fmla="*/ 35626 h 1983179"/>
                <a:gd name="connsiteX49" fmla="*/ 358549 w 1304846"/>
                <a:gd name="connsiteY49" fmla="*/ 0 h 1983179"/>
                <a:gd name="connsiteX50" fmla="*/ 251671 w 1304846"/>
                <a:gd name="connsiteY50" fmla="*/ 11875 h 1983179"/>
                <a:gd name="connsiteX51" fmla="*/ 239795 w 1304846"/>
                <a:gd name="connsiteY51" fmla="*/ 47501 h 1983179"/>
                <a:gd name="connsiteX52" fmla="*/ 132917 w 1304846"/>
                <a:gd name="connsiteY52" fmla="*/ 142504 h 1983179"/>
                <a:gd name="connsiteX53" fmla="*/ 109167 w 1304846"/>
                <a:gd name="connsiteY53" fmla="*/ 178130 h 1983179"/>
                <a:gd name="connsiteX54" fmla="*/ 73541 w 1304846"/>
                <a:gd name="connsiteY54" fmla="*/ 261257 h 1983179"/>
                <a:gd name="connsiteX55" fmla="*/ 14164 w 1304846"/>
                <a:gd name="connsiteY55" fmla="*/ 273133 h 1983179"/>
                <a:gd name="connsiteX56" fmla="*/ 37915 w 1304846"/>
                <a:gd name="connsiteY56" fmla="*/ 332509 h 1983179"/>
                <a:gd name="connsiteX57" fmla="*/ 49790 w 1304846"/>
                <a:gd name="connsiteY57" fmla="*/ 439387 h 1983179"/>
                <a:gd name="connsiteX58" fmla="*/ 85416 w 1304846"/>
                <a:gd name="connsiteY58" fmla="*/ 463138 h 198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304846" h="1983179">
                  <a:moveTo>
                    <a:pt x="453551" y="308759"/>
                  </a:moveTo>
                  <a:cubicBezTo>
                    <a:pt x="477302" y="312717"/>
                    <a:pt x="502577" y="311373"/>
                    <a:pt x="524803" y="320634"/>
                  </a:cubicBezTo>
                  <a:cubicBezTo>
                    <a:pt x="551152" y="331613"/>
                    <a:pt x="568975" y="359109"/>
                    <a:pt x="596055" y="368135"/>
                  </a:cubicBezTo>
                  <a:lnTo>
                    <a:pt x="631681" y="380010"/>
                  </a:lnTo>
                  <a:cubicBezTo>
                    <a:pt x="714808" y="435429"/>
                    <a:pt x="687099" y="403761"/>
                    <a:pt x="726684" y="463138"/>
                  </a:cubicBezTo>
                  <a:cubicBezTo>
                    <a:pt x="755163" y="548577"/>
                    <a:pt x="720603" y="441860"/>
                    <a:pt x="750434" y="546265"/>
                  </a:cubicBezTo>
                  <a:cubicBezTo>
                    <a:pt x="753873" y="558301"/>
                    <a:pt x="758351" y="570016"/>
                    <a:pt x="762310" y="581891"/>
                  </a:cubicBezTo>
                  <a:cubicBezTo>
                    <a:pt x="752672" y="658993"/>
                    <a:pt x="755994" y="663369"/>
                    <a:pt x="738559" y="724395"/>
                  </a:cubicBezTo>
                  <a:cubicBezTo>
                    <a:pt x="735120" y="736431"/>
                    <a:pt x="732894" y="749153"/>
                    <a:pt x="726684" y="760021"/>
                  </a:cubicBezTo>
                  <a:cubicBezTo>
                    <a:pt x="716864" y="777205"/>
                    <a:pt x="702562" y="791417"/>
                    <a:pt x="691058" y="807522"/>
                  </a:cubicBezTo>
                  <a:cubicBezTo>
                    <a:pt x="682762" y="819136"/>
                    <a:pt x="675224" y="831273"/>
                    <a:pt x="667307" y="843148"/>
                  </a:cubicBezTo>
                  <a:cubicBezTo>
                    <a:pt x="632221" y="948406"/>
                    <a:pt x="646321" y="889518"/>
                    <a:pt x="631681" y="1021278"/>
                  </a:cubicBezTo>
                  <a:cubicBezTo>
                    <a:pt x="635639" y="1060862"/>
                    <a:pt x="634611" y="1101268"/>
                    <a:pt x="643556" y="1140031"/>
                  </a:cubicBezTo>
                  <a:cubicBezTo>
                    <a:pt x="646765" y="1153938"/>
                    <a:pt x="658170" y="1164693"/>
                    <a:pt x="667307" y="1175657"/>
                  </a:cubicBezTo>
                  <a:cubicBezTo>
                    <a:pt x="678058" y="1188559"/>
                    <a:pt x="689267" y="1201521"/>
                    <a:pt x="702933" y="1211283"/>
                  </a:cubicBezTo>
                  <a:cubicBezTo>
                    <a:pt x="736373" y="1235169"/>
                    <a:pt x="759683" y="1237346"/>
                    <a:pt x="797936" y="1246909"/>
                  </a:cubicBezTo>
                  <a:cubicBezTo>
                    <a:pt x="960961" y="1344725"/>
                    <a:pt x="776053" y="1227251"/>
                    <a:pt x="892938" y="1318161"/>
                  </a:cubicBezTo>
                  <a:cubicBezTo>
                    <a:pt x="953602" y="1365344"/>
                    <a:pt x="989350" y="1367775"/>
                    <a:pt x="1035442" y="1436914"/>
                  </a:cubicBezTo>
                  <a:cubicBezTo>
                    <a:pt x="1075216" y="1496576"/>
                    <a:pt x="1080349" y="1490737"/>
                    <a:pt x="1094819" y="1543792"/>
                  </a:cubicBezTo>
                  <a:cubicBezTo>
                    <a:pt x="1103408" y="1575284"/>
                    <a:pt x="1118569" y="1638795"/>
                    <a:pt x="1118569" y="1638795"/>
                  </a:cubicBezTo>
                  <a:cubicBezTo>
                    <a:pt x="1114611" y="1698172"/>
                    <a:pt x="1113265" y="1757780"/>
                    <a:pt x="1106694" y="1816925"/>
                  </a:cubicBezTo>
                  <a:cubicBezTo>
                    <a:pt x="1105312" y="1829366"/>
                    <a:pt x="1103670" y="1843700"/>
                    <a:pt x="1094819" y="1852551"/>
                  </a:cubicBezTo>
                  <a:cubicBezTo>
                    <a:pt x="1085968" y="1861402"/>
                    <a:pt x="1071068" y="1860468"/>
                    <a:pt x="1059193" y="1864426"/>
                  </a:cubicBezTo>
                  <a:cubicBezTo>
                    <a:pt x="1032650" y="1890969"/>
                    <a:pt x="1004889" y="1897487"/>
                    <a:pt x="1035442" y="1935678"/>
                  </a:cubicBezTo>
                  <a:cubicBezTo>
                    <a:pt x="1044358" y="1946823"/>
                    <a:pt x="1058026" y="1953632"/>
                    <a:pt x="1071068" y="1959429"/>
                  </a:cubicBezTo>
                  <a:cubicBezTo>
                    <a:pt x="1093946" y="1969597"/>
                    <a:pt x="1142320" y="1983179"/>
                    <a:pt x="1142320" y="1983179"/>
                  </a:cubicBezTo>
                  <a:cubicBezTo>
                    <a:pt x="1348161" y="1967346"/>
                    <a:pt x="1321897" y="2008668"/>
                    <a:pt x="1261073" y="1935678"/>
                  </a:cubicBezTo>
                  <a:cubicBezTo>
                    <a:pt x="1251936" y="1924714"/>
                    <a:pt x="1245240" y="1911927"/>
                    <a:pt x="1237323" y="1900052"/>
                  </a:cubicBezTo>
                  <a:cubicBezTo>
                    <a:pt x="1233364" y="1805049"/>
                    <a:pt x="1232471" y="1709869"/>
                    <a:pt x="1225447" y="1615044"/>
                  </a:cubicBezTo>
                  <a:cubicBezTo>
                    <a:pt x="1224522" y="1602561"/>
                    <a:pt x="1219170" y="1590614"/>
                    <a:pt x="1213572" y="1579418"/>
                  </a:cubicBezTo>
                  <a:cubicBezTo>
                    <a:pt x="1207189" y="1566652"/>
                    <a:pt x="1197738" y="1555667"/>
                    <a:pt x="1189821" y="1543792"/>
                  </a:cubicBezTo>
                  <a:cubicBezTo>
                    <a:pt x="1165154" y="1445122"/>
                    <a:pt x="1170878" y="1488646"/>
                    <a:pt x="1189821" y="1318161"/>
                  </a:cubicBezTo>
                  <a:cubicBezTo>
                    <a:pt x="1192235" y="1296432"/>
                    <a:pt x="1210687" y="1261669"/>
                    <a:pt x="1225447" y="1246909"/>
                  </a:cubicBezTo>
                  <a:cubicBezTo>
                    <a:pt x="1235539" y="1236817"/>
                    <a:pt x="1249198" y="1231076"/>
                    <a:pt x="1261073" y="1223159"/>
                  </a:cubicBezTo>
                  <a:cubicBezTo>
                    <a:pt x="1265032" y="1211284"/>
                    <a:pt x="1272949" y="1200051"/>
                    <a:pt x="1272949" y="1187533"/>
                  </a:cubicBezTo>
                  <a:cubicBezTo>
                    <a:pt x="1272949" y="1155845"/>
                    <a:pt x="1256714" y="1127675"/>
                    <a:pt x="1237323" y="1104405"/>
                  </a:cubicBezTo>
                  <a:cubicBezTo>
                    <a:pt x="1226572" y="1091503"/>
                    <a:pt x="1212448" y="1081681"/>
                    <a:pt x="1201697" y="1068779"/>
                  </a:cubicBezTo>
                  <a:cubicBezTo>
                    <a:pt x="1165586" y="1025446"/>
                    <a:pt x="1191621" y="1035872"/>
                    <a:pt x="1142320" y="997527"/>
                  </a:cubicBezTo>
                  <a:cubicBezTo>
                    <a:pt x="1119788" y="980002"/>
                    <a:pt x="1094819" y="965860"/>
                    <a:pt x="1071068" y="950026"/>
                  </a:cubicBezTo>
                  <a:cubicBezTo>
                    <a:pt x="1059193" y="942109"/>
                    <a:pt x="1045534" y="936367"/>
                    <a:pt x="1035442" y="926275"/>
                  </a:cubicBezTo>
                  <a:cubicBezTo>
                    <a:pt x="990965" y="881798"/>
                    <a:pt x="1015748" y="895960"/>
                    <a:pt x="964190" y="878774"/>
                  </a:cubicBezTo>
                  <a:cubicBezTo>
                    <a:pt x="909745" y="797107"/>
                    <a:pt x="925715" y="834602"/>
                    <a:pt x="904814" y="771896"/>
                  </a:cubicBezTo>
                  <a:cubicBezTo>
                    <a:pt x="900855" y="617517"/>
                    <a:pt x="903211" y="462847"/>
                    <a:pt x="892938" y="308759"/>
                  </a:cubicBezTo>
                  <a:cubicBezTo>
                    <a:pt x="891273" y="283779"/>
                    <a:pt x="890019" y="251394"/>
                    <a:pt x="869188" y="237507"/>
                  </a:cubicBezTo>
                  <a:cubicBezTo>
                    <a:pt x="857313" y="229590"/>
                    <a:pt x="846680" y="219378"/>
                    <a:pt x="833562" y="213756"/>
                  </a:cubicBezTo>
                  <a:cubicBezTo>
                    <a:pt x="808087" y="202838"/>
                    <a:pt x="735201" y="194537"/>
                    <a:pt x="714808" y="190005"/>
                  </a:cubicBezTo>
                  <a:cubicBezTo>
                    <a:pt x="702588" y="187290"/>
                    <a:pt x="691057" y="182088"/>
                    <a:pt x="679182" y="178130"/>
                  </a:cubicBezTo>
                  <a:cubicBezTo>
                    <a:pt x="655431" y="162296"/>
                    <a:pt x="628114" y="150813"/>
                    <a:pt x="607930" y="130629"/>
                  </a:cubicBezTo>
                  <a:cubicBezTo>
                    <a:pt x="586431" y="109130"/>
                    <a:pt x="539197" y="52579"/>
                    <a:pt x="501053" y="35626"/>
                  </a:cubicBezTo>
                  <a:cubicBezTo>
                    <a:pt x="444595" y="10533"/>
                    <a:pt x="418298" y="9958"/>
                    <a:pt x="358549" y="0"/>
                  </a:cubicBezTo>
                  <a:cubicBezTo>
                    <a:pt x="322923" y="3958"/>
                    <a:pt x="284953" y="-1437"/>
                    <a:pt x="251671" y="11875"/>
                  </a:cubicBezTo>
                  <a:cubicBezTo>
                    <a:pt x="240049" y="16524"/>
                    <a:pt x="247480" y="37620"/>
                    <a:pt x="239795" y="47501"/>
                  </a:cubicBezTo>
                  <a:cubicBezTo>
                    <a:pt x="195994" y="103816"/>
                    <a:pt x="180537" y="110757"/>
                    <a:pt x="132917" y="142504"/>
                  </a:cubicBezTo>
                  <a:cubicBezTo>
                    <a:pt x="125000" y="154379"/>
                    <a:pt x="115550" y="165364"/>
                    <a:pt x="109167" y="178130"/>
                  </a:cubicBezTo>
                  <a:cubicBezTo>
                    <a:pt x="98856" y="198753"/>
                    <a:pt x="92762" y="247528"/>
                    <a:pt x="73541" y="261257"/>
                  </a:cubicBezTo>
                  <a:cubicBezTo>
                    <a:pt x="57116" y="272989"/>
                    <a:pt x="33956" y="269174"/>
                    <a:pt x="14164" y="273133"/>
                  </a:cubicBezTo>
                  <a:cubicBezTo>
                    <a:pt x="-16855" y="366193"/>
                    <a:pt x="8555" y="251769"/>
                    <a:pt x="37915" y="332509"/>
                  </a:cubicBezTo>
                  <a:cubicBezTo>
                    <a:pt x="50165" y="366196"/>
                    <a:pt x="37540" y="405700"/>
                    <a:pt x="49790" y="439387"/>
                  </a:cubicBezTo>
                  <a:cubicBezTo>
                    <a:pt x="54667" y="452800"/>
                    <a:pt x="85416" y="463138"/>
                    <a:pt x="85416" y="463138"/>
                  </a:cubicBezTo>
                </a:path>
              </a:pathLst>
            </a:custGeom>
            <a:solidFill>
              <a:srgbClr val="81380F"/>
            </a:solidFill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0379034" y="4075687"/>
              <a:ext cx="95002" cy="12387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Prostoručno 24"/>
            <p:cNvSpPr/>
            <p:nvPr/>
          </p:nvSpPr>
          <p:spPr>
            <a:xfrm>
              <a:off x="10366213" y="4319318"/>
              <a:ext cx="194069" cy="159207"/>
            </a:xfrm>
            <a:custGeom>
              <a:avLst/>
              <a:gdLst>
                <a:gd name="connsiteX0" fmla="*/ 945 w 194069"/>
                <a:gd name="connsiteY0" fmla="*/ 157679 h 159207"/>
                <a:gd name="connsiteX1" fmla="*/ 48447 w 194069"/>
                <a:gd name="connsiteY1" fmla="*/ 133929 h 159207"/>
                <a:gd name="connsiteX2" fmla="*/ 119699 w 194069"/>
                <a:gd name="connsiteY2" fmla="*/ 110178 h 159207"/>
                <a:gd name="connsiteX3" fmla="*/ 167200 w 194069"/>
                <a:gd name="connsiteY3" fmla="*/ 38926 h 159207"/>
                <a:gd name="connsiteX4" fmla="*/ 190951 w 194069"/>
                <a:gd name="connsiteY4" fmla="*/ 3300 h 159207"/>
                <a:gd name="connsiteX5" fmla="*/ 119699 w 194069"/>
                <a:gd name="connsiteY5" fmla="*/ 15176 h 159207"/>
                <a:gd name="connsiteX6" fmla="*/ 107823 w 194069"/>
                <a:gd name="connsiteY6" fmla="*/ 50801 h 159207"/>
                <a:gd name="connsiteX7" fmla="*/ 36571 w 194069"/>
                <a:gd name="connsiteY7" fmla="*/ 86427 h 159207"/>
                <a:gd name="connsiteX8" fmla="*/ 945 w 194069"/>
                <a:gd name="connsiteY8" fmla="*/ 157679 h 159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069" h="159207">
                  <a:moveTo>
                    <a:pt x="945" y="157679"/>
                  </a:moveTo>
                  <a:cubicBezTo>
                    <a:pt x="2924" y="165596"/>
                    <a:pt x="32010" y="140504"/>
                    <a:pt x="48447" y="133929"/>
                  </a:cubicBezTo>
                  <a:cubicBezTo>
                    <a:pt x="71692" y="124631"/>
                    <a:pt x="119699" y="110178"/>
                    <a:pt x="119699" y="110178"/>
                  </a:cubicBezTo>
                  <a:cubicBezTo>
                    <a:pt x="187235" y="42642"/>
                    <a:pt x="132827" y="107672"/>
                    <a:pt x="167200" y="38926"/>
                  </a:cubicBezTo>
                  <a:cubicBezTo>
                    <a:pt x="173583" y="26160"/>
                    <a:pt x="203717" y="9683"/>
                    <a:pt x="190951" y="3300"/>
                  </a:cubicBezTo>
                  <a:cubicBezTo>
                    <a:pt x="169415" y="-7468"/>
                    <a:pt x="143450" y="11217"/>
                    <a:pt x="119699" y="15176"/>
                  </a:cubicBezTo>
                  <a:cubicBezTo>
                    <a:pt x="115740" y="27051"/>
                    <a:pt x="115643" y="41027"/>
                    <a:pt x="107823" y="50801"/>
                  </a:cubicBezTo>
                  <a:cubicBezTo>
                    <a:pt x="91079" y="71730"/>
                    <a:pt x="60042" y="78604"/>
                    <a:pt x="36571" y="86427"/>
                  </a:cubicBezTo>
                  <a:cubicBezTo>
                    <a:pt x="-3713" y="113283"/>
                    <a:pt x="-1034" y="149762"/>
                    <a:pt x="945" y="157679"/>
                  </a:cubicBez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Pravokutnik 26"/>
            <p:cNvSpPr/>
            <p:nvPr/>
          </p:nvSpPr>
          <p:spPr>
            <a:xfrm rot="19723484">
              <a:off x="9904021" y="5248894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Pravokutnik 32"/>
            <p:cNvSpPr/>
            <p:nvPr/>
          </p:nvSpPr>
          <p:spPr>
            <a:xfrm rot="20961869">
              <a:off x="9843049" y="5120981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Pravokutnik 27"/>
            <p:cNvSpPr/>
            <p:nvPr/>
          </p:nvSpPr>
          <p:spPr>
            <a:xfrm>
              <a:off x="10722056" y="6102408"/>
              <a:ext cx="186711" cy="823435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Pravokutnik 34"/>
            <p:cNvSpPr/>
            <p:nvPr/>
          </p:nvSpPr>
          <p:spPr>
            <a:xfrm>
              <a:off x="10435686" y="6106898"/>
              <a:ext cx="186711" cy="823435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1" name="TekstniOkvir 30"/>
          <p:cNvSpPr txBox="1"/>
          <p:nvPr/>
        </p:nvSpPr>
        <p:spPr>
          <a:xfrm>
            <a:off x="6009931" y="296883"/>
            <a:ext cx="4416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Istog dana došla je djevojčica koja je vidjela pticu. Mislila je da je ptica uginula, no kad je prošla pokraj ptice čula je nekakav glasić. To je bio </a:t>
            </a:r>
            <a:r>
              <a:rPr lang="hr-HR" dirty="0" err="1" smtClean="0">
                <a:solidFill>
                  <a:schemeClr val="bg1"/>
                </a:solidFill>
              </a:rPr>
              <a:t>Lid</a:t>
            </a:r>
            <a:r>
              <a:rPr lang="hr-HR" dirty="0" smtClean="0">
                <a:solidFill>
                  <a:schemeClr val="bg1"/>
                </a:solidFill>
              </a:rPr>
              <a:t>. Iznenadila </a:t>
            </a:r>
            <a:r>
              <a:rPr lang="hr-HR" dirty="0" smtClean="0">
                <a:solidFill>
                  <a:schemeClr val="bg1"/>
                </a:solidFill>
              </a:rPr>
              <a:t>se te </a:t>
            </a:r>
            <a:r>
              <a:rPr lang="hr-HR" dirty="0" smtClean="0">
                <a:solidFill>
                  <a:schemeClr val="bg1"/>
                </a:solidFill>
              </a:rPr>
              <a:t>ga odnijela kući.</a:t>
            </a:r>
          </a:p>
        </p:txBody>
      </p:sp>
    </p:spTree>
    <p:extLst>
      <p:ext uri="{BB962C8B-B14F-4D97-AF65-F5344CB8AC3E}">
        <p14:creationId xmlns:p14="http://schemas.microsoft.com/office/powerpoint/2010/main" val="172257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" y="-24345"/>
            <a:ext cx="12185056" cy="6882345"/>
          </a:xfrm>
          <a:prstGeom prst="rect">
            <a:avLst/>
          </a:prstGeom>
        </p:spPr>
      </p:pic>
      <p:sp>
        <p:nvSpPr>
          <p:cNvPr id="9" name="Prostoručno 8"/>
          <p:cNvSpPr/>
          <p:nvPr/>
        </p:nvSpPr>
        <p:spPr>
          <a:xfrm>
            <a:off x="2493819" y="3633009"/>
            <a:ext cx="1555667" cy="3779985"/>
          </a:xfrm>
          <a:custGeom>
            <a:avLst/>
            <a:gdLst>
              <a:gd name="connsiteX0" fmla="*/ 273132 w 1555667"/>
              <a:gd name="connsiteY0" fmla="*/ 840 h 3779985"/>
              <a:gd name="connsiteX1" fmla="*/ 213755 w 1555667"/>
              <a:gd name="connsiteY1" fmla="*/ 60217 h 3779985"/>
              <a:gd name="connsiteX2" fmla="*/ 130628 w 1555667"/>
              <a:gd name="connsiteY2" fmla="*/ 167095 h 3779985"/>
              <a:gd name="connsiteX3" fmla="*/ 83127 w 1555667"/>
              <a:gd name="connsiteY3" fmla="*/ 250222 h 3779985"/>
              <a:gd name="connsiteX4" fmla="*/ 59376 w 1555667"/>
              <a:gd name="connsiteY4" fmla="*/ 297723 h 3779985"/>
              <a:gd name="connsiteX5" fmla="*/ 23750 w 1555667"/>
              <a:gd name="connsiteY5" fmla="*/ 416477 h 3779985"/>
              <a:gd name="connsiteX6" fmla="*/ 11875 w 1555667"/>
              <a:gd name="connsiteY6" fmla="*/ 452103 h 3779985"/>
              <a:gd name="connsiteX7" fmla="*/ 0 w 1555667"/>
              <a:gd name="connsiteY7" fmla="*/ 487729 h 3779985"/>
              <a:gd name="connsiteX8" fmla="*/ 11875 w 1555667"/>
              <a:gd name="connsiteY8" fmla="*/ 820238 h 3779985"/>
              <a:gd name="connsiteX9" fmla="*/ 23750 w 1555667"/>
              <a:gd name="connsiteY9" fmla="*/ 867739 h 3779985"/>
              <a:gd name="connsiteX10" fmla="*/ 35625 w 1555667"/>
              <a:gd name="connsiteY10" fmla="*/ 927116 h 3779985"/>
              <a:gd name="connsiteX11" fmla="*/ 71251 w 1555667"/>
              <a:gd name="connsiteY11" fmla="*/ 1033994 h 3779985"/>
              <a:gd name="connsiteX12" fmla="*/ 83127 w 1555667"/>
              <a:gd name="connsiteY12" fmla="*/ 1093370 h 3779985"/>
              <a:gd name="connsiteX13" fmla="*/ 95002 w 1555667"/>
              <a:gd name="connsiteY13" fmla="*/ 1140872 h 3779985"/>
              <a:gd name="connsiteX14" fmla="*/ 106877 w 1555667"/>
              <a:gd name="connsiteY14" fmla="*/ 1212123 h 3779985"/>
              <a:gd name="connsiteX15" fmla="*/ 130628 w 1555667"/>
              <a:gd name="connsiteY15" fmla="*/ 1330877 h 3779985"/>
              <a:gd name="connsiteX16" fmla="*/ 166254 w 1555667"/>
              <a:gd name="connsiteY16" fmla="*/ 1509007 h 3779985"/>
              <a:gd name="connsiteX17" fmla="*/ 178129 w 1555667"/>
              <a:gd name="connsiteY17" fmla="*/ 1544633 h 3779985"/>
              <a:gd name="connsiteX18" fmla="*/ 201880 w 1555667"/>
              <a:gd name="connsiteY18" fmla="*/ 1592134 h 3779985"/>
              <a:gd name="connsiteX19" fmla="*/ 225631 w 1555667"/>
              <a:gd name="connsiteY19" fmla="*/ 1663386 h 3779985"/>
              <a:gd name="connsiteX20" fmla="*/ 273132 w 1555667"/>
              <a:gd name="connsiteY20" fmla="*/ 1758388 h 3779985"/>
              <a:gd name="connsiteX21" fmla="*/ 308758 w 1555667"/>
              <a:gd name="connsiteY21" fmla="*/ 1865266 h 3779985"/>
              <a:gd name="connsiteX22" fmla="*/ 344384 w 1555667"/>
              <a:gd name="connsiteY22" fmla="*/ 1948394 h 3779985"/>
              <a:gd name="connsiteX23" fmla="*/ 344384 w 1555667"/>
              <a:gd name="connsiteY23" fmla="*/ 2233401 h 3779985"/>
              <a:gd name="connsiteX24" fmla="*/ 320633 w 1555667"/>
              <a:gd name="connsiteY24" fmla="*/ 2304653 h 3779985"/>
              <a:gd name="connsiteX25" fmla="*/ 308758 w 1555667"/>
              <a:gd name="connsiteY25" fmla="*/ 2447157 h 3779985"/>
              <a:gd name="connsiteX26" fmla="*/ 296883 w 1555667"/>
              <a:gd name="connsiteY26" fmla="*/ 2482783 h 3779985"/>
              <a:gd name="connsiteX27" fmla="*/ 285007 w 1555667"/>
              <a:gd name="connsiteY27" fmla="*/ 2565911 h 3779985"/>
              <a:gd name="connsiteX28" fmla="*/ 273132 w 1555667"/>
              <a:gd name="connsiteY28" fmla="*/ 2684664 h 3779985"/>
              <a:gd name="connsiteX29" fmla="*/ 249381 w 1555667"/>
              <a:gd name="connsiteY29" fmla="*/ 2755916 h 3779985"/>
              <a:gd name="connsiteX30" fmla="*/ 225631 w 1555667"/>
              <a:gd name="connsiteY30" fmla="*/ 2839043 h 3779985"/>
              <a:gd name="connsiteX31" fmla="*/ 237506 w 1555667"/>
              <a:gd name="connsiteY31" fmla="*/ 3468435 h 3779985"/>
              <a:gd name="connsiteX32" fmla="*/ 190005 w 1555667"/>
              <a:gd name="connsiteY32" fmla="*/ 3527812 h 3779985"/>
              <a:gd name="connsiteX33" fmla="*/ 201880 w 1555667"/>
              <a:gd name="connsiteY33" fmla="*/ 3610939 h 3779985"/>
              <a:gd name="connsiteX34" fmla="*/ 308758 w 1555667"/>
              <a:gd name="connsiteY34" fmla="*/ 3670316 h 3779985"/>
              <a:gd name="connsiteX35" fmla="*/ 439387 w 1555667"/>
              <a:gd name="connsiteY35" fmla="*/ 3717817 h 3779985"/>
              <a:gd name="connsiteX36" fmla="*/ 475012 w 1555667"/>
              <a:gd name="connsiteY36" fmla="*/ 3729692 h 3779985"/>
              <a:gd name="connsiteX37" fmla="*/ 665018 w 1555667"/>
              <a:gd name="connsiteY37" fmla="*/ 3753443 h 3779985"/>
              <a:gd name="connsiteX38" fmla="*/ 843148 w 1555667"/>
              <a:gd name="connsiteY38" fmla="*/ 3729692 h 3779985"/>
              <a:gd name="connsiteX39" fmla="*/ 878774 w 1555667"/>
              <a:gd name="connsiteY39" fmla="*/ 3717817 h 3779985"/>
              <a:gd name="connsiteX40" fmla="*/ 914400 w 1555667"/>
              <a:gd name="connsiteY40" fmla="*/ 3694066 h 3779985"/>
              <a:gd name="connsiteX41" fmla="*/ 1033153 w 1555667"/>
              <a:gd name="connsiteY41" fmla="*/ 3717817 h 3779985"/>
              <a:gd name="connsiteX42" fmla="*/ 1068779 w 1555667"/>
              <a:gd name="connsiteY42" fmla="*/ 3729692 h 3779985"/>
              <a:gd name="connsiteX43" fmla="*/ 1128155 w 1555667"/>
              <a:gd name="connsiteY43" fmla="*/ 3741568 h 3779985"/>
              <a:gd name="connsiteX44" fmla="*/ 1140031 w 1555667"/>
              <a:gd name="connsiteY44" fmla="*/ 3777194 h 3779985"/>
              <a:gd name="connsiteX45" fmla="*/ 1223158 w 1555667"/>
              <a:gd name="connsiteY45" fmla="*/ 3729692 h 3779985"/>
              <a:gd name="connsiteX46" fmla="*/ 1258784 w 1555667"/>
              <a:gd name="connsiteY46" fmla="*/ 3705942 h 3779985"/>
              <a:gd name="connsiteX47" fmla="*/ 1270659 w 1555667"/>
              <a:gd name="connsiteY47" fmla="*/ 3670316 h 3779985"/>
              <a:gd name="connsiteX48" fmla="*/ 1282535 w 1555667"/>
              <a:gd name="connsiteY48" fmla="*/ 3587188 h 3779985"/>
              <a:gd name="connsiteX49" fmla="*/ 1330036 w 1555667"/>
              <a:gd name="connsiteY49" fmla="*/ 3504061 h 3779985"/>
              <a:gd name="connsiteX50" fmla="*/ 1341911 w 1555667"/>
              <a:gd name="connsiteY50" fmla="*/ 3432809 h 3779985"/>
              <a:gd name="connsiteX51" fmla="*/ 1353787 w 1555667"/>
              <a:gd name="connsiteY51" fmla="*/ 3397183 h 3779985"/>
              <a:gd name="connsiteX52" fmla="*/ 1365662 w 1555667"/>
              <a:gd name="connsiteY52" fmla="*/ 3325931 h 3779985"/>
              <a:gd name="connsiteX53" fmla="*/ 1341911 w 1555667"/>
              <a:gd name="connsiteY53" fmla="*/ 3159677 h 3779985"/>
              <a:gd name="connsiteX54" fmla="*/ 1330036 w 1555667"/>
              <a:gd name="connsiteY54" fmla="*/ 3100300 h 3779985"/>
              <a:gd name="connsiteX55" fmla="*/ 1318161 w 1555667"/>
              <a:gd name="connsiteY55" fmla="*/ 3005298 h 3779985"/>
              <a:gd name="connsiteX56" fmla="*/ 1282535 w 1555667"/>
              <a:gd name="connsiteY56" fmla="*/ 2898420 h 3779985"/>
              <a:gd name="connsiteX57" fmla="*/ 1246909 w 1555667"/>
              <a:gd name="connsiteY57" fmla="*/ 2862794 h 3779985"/>
              <a:gd name="connsiteX58" fmla="*/ 1246909 w 1555667"/>
              <a:gd name="connsiteY58" fmla="*/ 2613412 h 3779985"/>
              <a:gd name="connsiteX59" fmla="*/ 1306285 w 1555667"/>
              <a:gd name="connsiteY59" fmla="*/ 2601536 h 3779985"/>
              <a:gd name="connsiteX60" fmla="*/ 1341911 w 1555667"/>
              <a:gd name="connsiteY60" fmla="*/ 2565911 h 3779985"/>
              <a:gd name="connsiteX61" fmla="*/ 1389412 w 1555667"/>
              <a:gd name="connsiteY61" fmla="*/ 2494659 h 3779985"/>
              <a:gd name="connsiteX62" fmla="*/ 1436914 w 1555667"/>
              <a:gd name="connsiteY62" fmla="*/ 2399656 h 3779985"/>
              <a:gd name="connsiteX63" fmla="*/ 1496290 w 1555667"/>
              <a:gd name="connsiteY63" fmla="*/ 2280903 h 3779985"/>
              <a:gd name="connsiteX64" fmla="*/ 1531916 w 1555667"/>
              <a:gd name="connsiteY64" fmla="*/ 2197775 h 3779985"/>
              <a:gd name="connsiteX65" fmla="*/ 1555667 w 1555667"/>
              <a:gd name="connsiteY65" fmla="*/ 2126523 h 3779985"/>
              <a:gd name="connsiteX66" fmla="*/ 1543792 w 1555667"/>
              <a:gd name="connsiteY66" fmla="*/ 1841516 h 3779985"/>
              <a:gd name="connsiteX67" fmla="*/ 1531916 w 1555667"/>
              <a:gd name="connsiteY67" fmla="*/ 1794014 h 3779985"/>
              <a:gd name="connsiteX68" fmla="*/ 1508166 w 1555667"/>
              <a:gd name="connsiteY68" fmla="*/ 1758388 h 3779985"/>
              <a:gd name="connsiteX69" fmla="*/ 1496290 w 1555667"/>
              <a:gd name="connsiteY69" fmla="*/ 1710887 h 3779985"/>
              <a:gd name="connsiteX70" fmla="*/ 1425038 w 1555667"/>
              <a:gd name="connsiteY70" fmla="*/ 1675261 h 3779985"/>
              <a:gd name="connsiteX71" fmla="*/ 1401288 w 1555667"/>
              <a:gd name="connsiteY71" fmla="*/ 1604009 h 3779985"/>
              <a:gd name="connsiteX72" fmla="*/ 1389412 w 1555667"/>
              <a:gd name="connsiteY72" fmla="*/ 1556508 h 3779985"/>
              <a:gd name="connsiteX73" fmla="*/ 1341911 w 1555667"/>
              <a:gd name="connsiteY73" fmla="*/ 1485256 h 3779985"/>
              <a:gd name="connsiteX74" fmla="*/ 1306285 w 1555667"/>
              <a:gd name="connsiteY74" fmla="*/ 1402129 h 3779985"/>
              <a:gd name="connsiteX75" fmla="*/ 1282535 w 1555667"/>
              <a:gd name="connsiteY75" fmla="*/ 1319001 h 3779985"/>
              <a:gd name="connsiteX76" fmla="*/ 1270659 w 1555667"/>
              <a:gd name="connsiteY76" fmla="*/ 1283375 h 3779985"/>
              <a:gd name="connsiteX77" fmla="*/ 1246909 w 1555667"/>
              <a:gd name="connsiteY77" fmla="*/ 1152747 h 3779985"/>
              <a:gd name="connsiteX78" fmla="*/ 1223158 w 1555667"/>
              <a:gd name="connsiteY78" fmla="*/ 1105246 h 3779985"/>
              <a:gd name="connsiteX79" fmla="*/ 1199407 w 1555667"/>
              <a:gd name="connsiteY79" fmla="*/ 1045869 h 3779985"/>
              <a:gd name="connsiteX80" fmla="*/ 1163781 w 1555667"/>
              <a:gd name="connsiteY80" fmla="*/ 950866 h 3779985"/>
              <a:gd name="connsiteX81" fmla="*/ 1163781 w 1555667"/>
              <a:gd name="connsiteY81" fmla="*/ 570856 h 3779985"/>
              <a:gd name="connsiteX82" fmla="*/ 1187532 w 1555667"/>
              <a:gd name="connsiteY82" fmla="*/ 499604 h 3779985"/>
              <a:gd name="connsiteX83" fmla="*/ 1235033 w 1555667"/>
              <a:gd name="connsiteY83" fmla="*/ 452103 h 3779985"/>
              <a:gd name="connsiteX84" fmla="*/ 1270659 w 1555667"/>
              <a:gd name="connsiteY84" fmla="*/ 72092 h 3779985"/>
              <a:gd name="connsiteX85" fmla="*/ 1175657 w 1555667"/>
              <a:gd name="connsiteY85" fmla="*/ 83968 h 3779985"/>
              <a:gd name="connsiteX86" fmla="*/ 1045028 w 1555667"/>
              <a:gd name="connsiteY86" fmla="*/ 95843 h 3779985"/>
              <a:gd name="connsiteX87" fmla="*/ 961901 w 1555667"/>
              <a:gd name="connsiteY87" fmla="*/ 107718 h 3779985"/>
              <a:gd name="connsiteX88" fmla="*/ 819397 w 1555667"/>
              <a:gd name="connsiteY88" fmla="*/ 131469 h 3779985"/>
              <a:gd name="connsiteX89" fmla="*/ 676893 w 1555667"/>
              <a:gd name="connsiteY89" fmla="*/ 119594 h 3779985"/>
              <a:gd name="connsiteX90" fmla="*/ 629392 w 1555667"/>
              <a:gd name="connsiteY90" fmla="*/ 107718 h 3779985"/>
              <a:gd name="connsiteX91" fmla="*/ 558140 w 1555667"/>
              <a:gd name="connsiteY91" fmla="*/ 60217 h 3779985"/>
              <a:gd name="connsiteX92" fmla="*/ 415636 w 1555667"/>
              <a:gd name="connsiteY92" fmla="*/ 48342 h 3779985"/>
              <a:gd name="connsiteX93" fmla="*/ 320633 w 1555667"/>
              <a:gd name="connsiteY93" fmla="*/ 24591 h 3779985"/>
              <a:gd name="connsiteX94" fmla="*/ 273132 w 1555667"/>
              <a:gd name="connsiteY94" fmla="*/ 840 h 377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555667" h="3779985">
                <a:moveTo>
                  <a:pt x="273132" y="840"/>
                </a:moveTo>
                <a:cubicBezTo>
                  <a:pt x="255319" y="6778"/>
                  <a:pt x="231480" y="38553"/>
                  <a:pt x="213755" y="60217"/>
                </a:cubicBezTo>
                <a:cubicBezTo>
                  <a:pt x="85916" y="216465"/>
                  <a:pt x="228224" y="69499"/>
                  <a:pt x="130628" y="167095"/>
                </a:cubicBezTo>
                <a:cubicBezTo>
                  <a:pt x="107298" y="237086"/>
                  <a:pt x="134479" y="168060"/>
                  <a:pt x="83127" y="250222"/>
                </a:cubicBezTo>
                <a:cubicBezTo>
                  <a:pt x="73745" y="265234"/>
                  <a:pt x="67293" y="281889"/>
                  <a:pt x="59376" y="297723"/>
                </a:cubicBezTo>
                <a:cubicBezTo>
                  <a:pt x="41428" y="369516"/>
                  <a:pt x="52664" y="329736"/>
                  <a:pt x="23750" y="416477"/>
                </a:cubicBezTo>
                <a:lnTo>
                  <a:pt x="11875" y="452103"/>
                </a:lnTo>
                <a:lnTo>
                  <a:pt x="0" y="487729"/>
                </a:lnTo>
                <a:cubicBezTo>
                  <a:pt x="3958" y="598565"/>
                  <a:pt x="4957" y="709547"/>
                  <a:pt x="11875" y="820238"/>
                </a:cubicBezTo>
                <a:cubicBezTo>
                  <a:pt x="12893" y="836527"/>
                  <a:pt x="20210" y="851807"/>
                  <a:pt x="23750" y="867739"/>
                </a:cubicBezTo>
                <a:cubicBezTo>
                  <a:pt x="28128" y="887443"/>
                  <a:pt x="30080" y="907708"/>
                  <a:pt x="35625" y="927116"/>
                </a:cubicBezTo>
                <a:cubicBezTo>
                  <a:pt x="45942" y="963224"/>
                  <a:pt x="63886" y="997170"/>
                  <a:pt x="71251" y="1033994"/>
                </a:cubicBezTo>
                <a:cubicBezTo>
                  <a:pt x="75210" y="1053786"/>
                  <a:pt x="78748" y="1073667"/>
                  <a:pt x="83127" y="1093370"/>
                </a:cubicBezTo>
                <a:cubicBezTo>
                  <a:pt x="86668" y="1109303"/>
                  <a:pt x="91801" y="1124868"/>
                  <a:pt x="95002" y="1140872"/>
                </a:cubicBezTo>
                <a:cubicBezTo>
                  <a:pt x="99724" y="1164482"/>
                  <a:pt x="102440" y="1188457"/>
                  <a:pt x="106877" y="1212123"/>
                </a:cubicBezTo>
                <a:cubicBezTo>
                  <a:pt x="114316" y="1251800"/>
                  <a:pt x="124919" y="1290914"/>
                  <a:pt x="130628" y="1330877"/>
                </a:cubicBezTo>
                <a:cubicBezTo>
                  <a:pt x="140573" y="1400496"/>
                  <a:pt x="143348" y="1440287"/>
                  <a:pt x="166254" y="1509007"/>
                </a:cubicBezTo>
                <a:cubicBezTo>
                  <a:pt x="170212" y="1520882"/>
                  <a:pt x="173198" y="1533127"/>
                  <a:pt x="178129" y="1544633"/>
                </a:cubicBezTo>
                <a:cubicBezTo>
                  <a:pt x="185102" y="1560904"/>
                  <a:pt x="195305" y="1575698"/>
                  <a:pt x="201880" y="1592134"/>
                </a:cubicBezTo>
                <a:cubicBezTo>
                  <a:pt x="211178" y="1615379"/>
                  <a:pt x="215769" y="1640375"/>
                  <a:pt x="225631" y="1663386"/>
                </a:cubicBezTo>
                <a:cubicBezTo>
                  <a:pt x="239578" y="1695928"/>
                  <a:pt x="273132" y="1758388"/>
                  <a:pt x="273132" y="1758388"/>
                </a:cubicBezTo>
                <a:cubicBezTo>
                  <a:pt x="299157" y="1888516"/>
                  <a:pt x="266615" y="1752884"/>
                  <a:pt x="308758" y="1865266"/>
                </a:cubicBezTo>
                <a:cubicBezTo>
                  <a:pt x="341623" y="1952907"/>
                  <a:pt x="296251" y="1876195"/>
                  <a:pt x="344384" y="1948394"/>
                </a:cubicBezTo>
                <a:cubicBezTo>
                  <a:pt x="373146" y="2063444"/>
                  <a:pt x="368429" y="2025014"/>
                  <a:pt x="344384" y="2233401"/>
                </a:cubicBezTo>
                <a:cubicBezTo>
                  <a:pt x="341514" y="2258271"/>
                  <a:pt x="320633" y="2304653"/>
                  <a:pt x="320633" y="2304653"/>
                </a:cubicBezTo>
                <a:cubicBezTo>
                  <a:pt x="316675" y="2352154"/>
                  <a:pt x="315058" y="2399909"/>
                  <a:pt x="308758" y="2447157"/>
                </a:cubicBezTo>
                <a:cubicBezTo>
                  <a:pt x="307104" y="2459565"/>
                  <a:pt x="299338" y="2470508"/>
                  <a:pt x="296883" y="2482783"/>
                </a:cubicBezTo>
                <a:cubicBezTo>
                  <a:pt x="291394" y="2510230"/>
                  <a:pt x="288278" y="2538112"/>
                  <a:pt x="285007" y="2565911"/>
                </a:cubicBezTo>
                <a:cubicBezTo>
                  <a:pt x="280359" y="2605420"/>
                  <a:pt x="280463" y="2645564"/>
                  <a:pt x="273132" y="2684664"/>
                </a:cubicBezTo>
                <a:cubicBezTo>
                  <a:pt x="268518" y="2709271"/>
                  <a:pt x="257298" y="2732165"/>
                  <a:pt x="249381" y="2755916"/>
                </a:cubicBezTo>
                <a:cubicBezTo>
                  <a:pt x="232346" y="2807020"/>
                  <a:pt x="240540" y="2779406"/>
                  <a:pt x="225631" y="2839043"/>
                </a:cubicBezTo>
                <a:cubicBezTo>
                  <a:pt x="229589" y="3048840"/>
                  <a:pt x="237506" y="3258600"/>
                  <a:pt x="237506" y="3468435"/>
                </a:cubicBezTo>
                <a:cubicBezTo>
                  <a:pt x="237506" y="3506675"/>
                  <a:pt x="217361" y="3509575"/>
                  <a:pt x="190005" y="3527812"/>
                </a:cubicBezTo>
                <a:cubicBezTo>
                  <a:pt x="193963" y="3555521"/>
                  <a:pt x="191485" y="3584951"/>
                  <a:pt x="201880" y="3610939"/>
                </a:cubicBezTo>
                <a:cubicBezTo>
                  <a:pt x="222209" y="3661762"/>
                  <a:pt x="270766" y="3644989"/>
                  <a:pt x="308758" y="3670316"/>
                </a:cubicBezTo>
                <a:cubicBezTo>
                  <a:pt x="383443" y="3720104"/>
                  <a:pt x="303325" y="3672463"/>
                  <a:pt x="439387" y="3717817"/>
                </a:cubicBezTo>
                <a:cubicBezTo>
                  <a:pt x="451262" y="3721775"/>
                  <a:pt x="462793" y="3726977"/>
                  <a:pt x="475012" y="3729692"/>
                </a:cubicBezTo>
                <a:cubicBezTo>
                  <a:pt x="535288" y="3743087"/>
                  <a:pt x="605273" y="3747469"/>
                  <a:pt x="665018" y="3753443"/>
                </a:cubicBezTo>
                <a:cubicBezTo>
                  <a:pt x="724395" y="3745526"/>
                  <a:pt x="784061" y="3739540"/>
                  <a:pt x="843148" y="3729692"/>
                </a:cubicBezTo>
                <a:cubicBezTo>
                  <a:pt x="855495" y="3727634"/>
                  <a:pt x="867578" y="3723415"/>
                  <a:pt x="878774" y="3717817"/>
                </a:cubicBezTo>
                <a:cubicBezTo>
                  <a:pt x="891540" y="3711434"/>
                  <a:pt x="902525" y="3701983"/>
                  <a:pt x="914400" y="3694066"/>
                </a:cubicBezTo>
                <a:cubicBezTo>
                  <a:pt x="994881" y="3720895"/>
                  <a:pt x="896708" y="3690529"/>
                  <a:pt x="1033153" y="3717817"/>
                </a:cubicBezTo>
                <a:cubicBezTo>
                  <a:pt x="1045428" y="3720272"/>
                  <a:pt x="1056635" y="3726656"/>
                  <a:pt x="1068779" y="3729692"/>
                </a:cubicBezTo>
                <a:cubicBezTo>
                  <a:pt x="1088360" y="3734587"/>
                  <a:pt x="1108363" y="3737609"/>
                  <a:pt x="1128155" y="3741568"/>
                </a:cubicBezTo>
                <a:cubicBezTo>
                  <a:pt x="1132114" y="3753443"/>
                  <a:pt x="1128408" y="3772545"/>
                  <a:pt x="1140031" y="3777194"/>
                </a:cubicBezTo>
                <a:cubicBezTo>
                  <a:pt x="1176398" y="3791740"/>
                  <a:pt x="1204214" y="3745479"/>
                  <a:pt x="1223158" y="3729692"/>
                </a:cubicBezTo>
                <a:cubicBezTo>
                  <a:pt x="1234122" y="3720555"/>
                  <a:pt x="1246909" y="3713859"/>
                  <a:pt x="1258784" y="3705942"/>
                </a:cubicBezTo>
                <a:cubicBezTo>
                  <a:pt x="1262742" y="3694067"/>
                  <a:pt x="1268204" y="3682591"/>
                  <a:pt x="1270659" y="3670316"/>
                </a:cubicBezTo>
                <a:cubicBezTo>
                  <a:pt x="1276148" y="3642869"/>
                  <a:pt x="1275170" y="3614192"/>
                  <a:pt x="1282535" y="3587188"/>
                </a:cubicBezTo>
                <a:cubicBezTo>
                  <a:pt x="1289489" y="3561688"/>
                  <a:pt x="1315153" y="3526386"/>
                  <a:pt x="1330036" y="3504061"/>
                </a:cubicBezTo>
                <a:cubicBezTo>
                  <a:pt x="1333994" y="3480310"/>
                  <a:pt x="1336688" y="3456314"/>
                  <a:pt x="1341911" y="3432809"/>
                </a:cubicBezTo>
                <a:cubicBezTo>
                  <a:pt x="1344627" y="3420589"/>
                  <a:pt x="1351071" y="3409403"/>
                  <a:pt x="1353787" y="3397183"/>
                </a:cubicBezTo>
                <a:cubicBezTo>
                  <a:pt x="1359010" y="3373678"/>
                  <a:pt x="1361704" y="3349682"/>
                  <a:pt x="1365662" y="3325931"/>
                </a:cubicBezTo>
                <a:cubicBezTo>
                  <a:pt x="1338816" y="3191698"/>
                  <a:pt x="1370119" y="3357133"/>
                  <a:pt x="1341911" y="3159677"/>
                </a:cubicBezTo>
                <a:cubicBezTo>
                  <a:pt x="1339056" y="3139696"/>
                  <a:pt x="1333105" y="3120250"/>
                  <a:pt x="1330036" y="3100300"/>
                </a:cubicBezTo>
                <a:cubicBezTo>
                  <a:pt x="1325183" y="3068757"/>
                  <a:pt x="1323014" y="3036841"/>
                  <a:pt x="1318161" y="3005298"/>
                </a:cubicBezTo>
                <a:cubicBezTo>
                  <a:pt x="1311725" y="2963463"/>
                  <a:pt x="1307496" y="2933365"/>
                  <a:pt x="1282535" y="2898420"/>
                </a:cubicBezTo>
                <a:cubicBezTo>
                  <a:pt x="1272774" y="2884754"/>
                  <a:pt x="1258784" y="2874669"/>
                  <a:pt x="1246909" y="2862794"/>
                </a:cubicBezTo>
                <a:cubicBezTo>
                  <a:pt x="1217769" y="2775379"/>
                  <a:pt x="1204103" y="2748965"/>
                  <a:pt x="1246909" y="2613412"/>
                </a:cubicBezTo>
                <a:cubicBezTo>
                  <a:pt x="1252987" y="2594165"/>
                  <a:pt x="1286493" y="2605495"/>
                  <a:pt x="1306285" y="2601536"/>
                </a:cubicBezTo>
                <a:cubicBezTo>
                  <a:pt x="1318160" y="2589661"/>
                  <a:pt x="1331600" y="2579167"/>
                  <a:pt x="1341911" y="2565911"/>
                </a:cubicBezTo>
                <a:cubicBezTo>
                  <a:pt x="1359436" y="2543379"/>
                  <a:pt x="1389412" y="2494659"/>
                  <a:pt x="1389412" y="2494659"/>
                </a:cubicBezTo>
                <a:cubicBezTo>
                  <a:pt x="1418575" y="2378013"/>
                  <a:pt x="1376354" y="2520778"/>
                  <a:pt x="1436914" y="2399656"/>
                </a:cubicBezTo>
                <a:cubicBezTo>
                  <a:pt x="1511937" y="2249609"/>
                  <a:pt x="1410056" y="2395881"/>
                  <a:pt x="1496290" y="2280903"/>
                </a:cubicBezTo>
                <a:cubicBezTo>
                  <a:pt x="1534523" y="2166212"/>
                  <a:pt x="1473211" y="2344538"/>
                  <a:pt x="1531916" y="2197775"/>
                </a:cubicBezTo>
                <a:cubicBezTo>
                  <a:pt x="1541214" y="2174530"/>
                  <a:pt x="1555667" y="2126523"/>
                  <a:pt x="1555667" y="2126523"/>
                </a:cubicBezTo>
                <a:cubicBezTo>
                  <a:pt x="1551709" y="2031521"/>
                  <a:pt x="1550567" y="1936359"/>
                  <a:pt x="1543792" y="1841516"/>
                </a:cubicBezTo>
                <a:cubicBezTo>
                  <a:pt x="1542629" y="1825236"/>
                  <a:pt x="1538345" y="1809016"/>
                  <a:pt x="1531916" y="1794014"/>
                </a:cubicBezTo>
                <a:cubicBezTo>
                  <a:pt x="1526294" y="1780896"/>
                  <a:pt x="1516083" y="1770263"/>
                  <a:pt x="1508166" y="1758388"/>
                </a:cubicBezTo>
                <a:cubicBezTo>
                  <a:pt x="1504207" y="1742554"/>
                  <a:pt x="1505343" y="1724467"/>
                  <a:pt x="1496290" y="1710887"/>
                </a:cubicBezTo>
                <a:cubicBezTo>
                  <a:pt x="1483134" y="1691154"/>
                  <a:pt x="1445362" y="1682035"/>
                  <a:pt x="1425038" y="1675261"/>
                </a:cubicBezTo>
                <a:cubicBezTo>
                  <a:pt x="1417121" y="1651510"/>
                  <a:pt x="1407360" y="1628297"/>
                  <a:pt x="1401288" y="1604009"/>
                </a:cubicBezTo>
                <a:cubicBezTo>
                  <a:pt x="1397329" y="1588175"/>
                  <a:pt x="1396711" y="1571106"/>
                  <a:pt x="1389412" y="1556508"/>
                </a:cubicBezTo>
                <a:cubicBezTo>
                  <a:pt x="1376646" y="1530977"/>
                  <a:pt x="1341911" y="1485256"/>
                  <a:pt x="1341911" y="1485256"/>
                </a:cubicBezTo>
                <a:cubicBezTo>
                  <a:pt x="1314062" y="1401707"/>
                  <a:pt x="1350308" y="1504849"/>
                  <a:pt x="1306285" y="1402129"/>
                </a:cubicBezTo>
                <a:cubicBezTo>
                  <a:pt x="1294082" y="1373656"/>
                  <a:pt x="1291144" y="1349132"/>
                  <a:pt x="1282535" y="1319001"/>
                </a:cubicBezTo>
                <a:cubicBezTo>
                  <a:pt x="1279096" y="1306965"/>
                  <a:pt x="1274618" y="1295250"/>
                  <a:pt x="1270659" y="1283375"/>
                </a:cubicBezTo>
                <a:cubicBezTo>
                  <a:pt x="1268665" y="1271412"/>
                  <a:pt x="1252441" y="1169344"/>
                  <a:pt x="1246909" y="1152747"/>
                </a:cubicBezTo>
                <a:cubicBezTo>
                  <a:pt x="1241311" y="1135953"/>
                  <a:pt x="1230348" y="1121423"/>
                  <a:pt x="1223158" y="1105246"/>
                </a:cubicBezTo>
                <a:cubicBezTo>
                  <a:pt x="1214500" y="1085766"/>
                  <a:pt x="1206148" y="1066092"/>
                  <a:pt x="1199407" y="1045869"/>
                </a:cubicBezTo>
                <a:cubicBezTo>
                  <a:pt x="1167069" y="948854"/>
                  <a:pt x="1212370" y="1048044"/>
                  <a:pt x="1163781" y="950866"/>
                </a:cubicBezTo>
                <a:cubicBezTo>
                  <a:pt x="1143559" y="789089"/>
                  <a:pt x="1140308" y="805590"/>
                  <a:pt x="1163781" y="570856"/>
                </a:cubicBezTo>
                <a:cubicBezTo>
                  <a:pt x="1166272" y="545945"/>
                  <a:pt x="1179615" y="523355"/>
                  <a:pt x="1187532" y="499604"/>
                </a:cubicBezTo>
                <a:cubicBezTo>
                  <a:pt x="1203366" y="452103"/>
                  <a:pt x="1187531" y="467936"/>
                  <a:pt x="1235033" y="452103"/>
                </a:cubicBezTo>
                <a:cubicBezTo>
                  <a:pt x="1339667" y="295154"/>
                  <a:pt x="1283632" y="409375"/>
                  <a:pt x="1270659" y="72092"/>
                </a:cubicBezTo>
                <a:lnTo>
                  <a:pt x="1175657" y="83968"/>
                </a:lnTo>
                <a:cubicBezTo>
                  <a:pt x="1132175" y="88545"/>
                  <a:pt x="1088483" y="91015"/>
                  <a:pt x="1045028" y="95843"/>
                </a:cubicBezTo>
                <a:cubicBezTo>
                  <a:pt x="1017209" y="98934"/>
                  <a:pt x="989610" y="103760"/>
                  <a:pt x="961901" y="107718"/>
                </a:cubicBezTo>
                <a:cubicBezTo>
                  <a:pt x="906158" y="126300"/>
                  <a:pt x="898946" y="131469"/>
                  <a:pt x="819397" y="131469"/>
                </a:cubicBezTo>
                <a:cubicBezTo>
                  <a:pt x="771731" y="131469"/>
                  <a:pt x="724394" y="123552"/>
                  <a:pt x="676893" y="119594"/>
                </a:cubicBezTo>
                <a:cubicBezTo>
                  <a:pt x="661059" y="115635"/>
                  <a:pt x="643990" y="115017"/>
                  <a:pt x="629392" y="107718"/>
                </a:cubicBezTo>
                <a:cubicBezTo>
                  <a:pt x="603861" y="94952"/>
                  <a:pt x="586586" y="62587"/>
                  <a:pt x="558140" y="60217"/>
                </a:cubicBezTo>
                <a:lnTo>
                  <a:pt x="415636" y="48342"/>
                </a:lnTo>
                <a:cubicBezTo>
                  <a:pt x="381596" y="36995"/>
                  <a:pt x="358851" y="27776"/>
                  <a:pt x="320633" y="24591"/>
                </a:cubicBezTo>
                <a:cubicBezTo>
                  <a:pt x="293020" y="22290"/>
                  <a:pt x="290945" y="-5098"/>
                  <a:pt x="273132" y="84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ostoručno 12"/>
          <p:cNvSpPr/>
          <p:nvPr/>
        </p:nvSpPr>
        <p:spPr>
          <a:xfrm>
            <a:off x="3491345" y="2137482"/>
            <a:ext cx="2518586" cy="1852627"/>
          </a:xfrm>
          <a:custGeom>
            <a:avLst/>
            <a:gdLst>
              <a:gd name="connsiteX0" fmla="*/ 0 w 2518586"/>
              <a:gd name="connsiteY0" fmla="*/ 1852627 h 1852627"/>
              <a:gd name="connsiteX1" fmla="*/ 130629 w 2518586"/>
              <a:gd name="connsiteY1" fmla="*/ 1781375 h 1852627"/>
              <a:gd name="connsiteX2" fmla="*/ 166255 w 2518586"/>
              <a:gd name="connsiteY2" fmla="*/ 1757624 h 1852627"/>
              <a:gd name="connsiteX3" fmla="*/ 190006 w 2518586"/>
              <a:gd name="connsiteY3" fmla="*/ 1721999 h 1852627"/>
              <a:gd name="connsiteX4" fmla="*/ 273133 w 2518586"/>
              <a:gd name="connsiteY4" fmla="*/ 1698248 h 1852627"/>
              <a:gd name="connsiteX5" fmla="*/ 344385 w 2518586"/>
              <a:gd name="connsiteY5" fmla="*/ 1674497 h 1852627"/>
              <a:gd name="connsiteX6" fmla="*/ 593767 w 2518586"/>
              <a:gd name="connsiteY6" fmla="*/ 1686373 h 1852627"/>
              <a:gd name="connsiteX7" fmla="*/ 676894 w 2518586"/>
              <a:gd name="connsiteY7" fmla="*/ 1710123 h 1852627"/>
              <a:gd name="connsiteX8" fmla="*/ 736271 w 2518586"/>
              <a:gd name="connsiteY8" fmla="*/ 1721999 h 1852627"/>
              <a:gd name="connsiteX9" fmla="*/ 855024 w 2518586"/>
              <a:gd name="connsiteY9" fmla="*/ 1733874 h 1852627"/>
              <a:gd name="connsiteX10" fmla="*/ 938151 w 2518586"/>
              <a:gd name="connsiteY10" fmla="*/ 1745749 h 1852627"/>
              <a:gd name="connsiteX11" fmla="*/ 1377538 w 2518586"/>
              <a:gd name="connsiteY11" fmla="*/ 1733874 h 1852627"/>
              <a:gd name="connsiteX12" fmla="*/ 1460665 w 2518586"/>
              <a:gd name="connsiteY12" fmla="*/ 1638871 h 1852627"/>
              <a:gd name="connsiteX13" fmla="*/ 1484416 w 2518586"/>
              <a:gd name="connsiteY13" fmla="*/ 1603245 h 1852627"/>
              <a:gd name="connsiteX14" fmla="*/ 1508167 w 2518586"/>
              <a:gd name="connsiteY14" fmla="*/ 1425115 h 1852627"/>
              <a:gd name="connsiteX15" fmla="*/ 1520042 w 2518586"/>
              <a:gd name="connsiteY15" fmla="*/ 1318237 h 1852627"/>
              <a:gd name="connsiteX16" fmla="*/ 1543793 w 2518586"/>
              <a:gd name="connsiteY16" fmla="*/ 1151983 h 1852627"/>
              <a:gd name="connsiteX17" fmla="*/ 1555668 w 2518586"/>
              <a:gd name="connsiteY17" fmla="*/ 1092606 h 1852627"/>
              <a:gd name="connsiteX18" fmla="*/ 1603169 w 2518586"/>
              <a:gd name="connsiteY18" fmla="*/ 950102 h 1852627"/>
              <a:gd name="connsiteX19" fmla="*/ 1626920 w 2518586"/>
              <a:gd name="connsiteY19" fmla="*/ 914476 h 1852627"/>
              <a:gd name="connsiteX20" fmla="*/ 1638795 w 2518586"/>
              <a:gd name="connsiteY20" fmla="*/ 878850 h 1852627"/>
              <a:gd name="connsiteX21" fmla="*/ 1781299 w 2518586"/>
              <a:gd name="connsiteY21" fmla="*/ 760097 h 1852627"/>
              <a:gd name="connsiteX22" fmla="*/ 1816925 w 2518586"/>
              <a:gd name="connsiteY22" fmla="*/ 748222 h 1852627"/>
              <a:gd name="connsiteX23" fmla="*/ 1852551 w 2518586"/>
              <a:gd name="connsiteY23" fmla="*/ 724471 h 1852627"/>
              <a:gd name="connsiteX24" fmla="*/ 1923803 w 2518586"/>
              <a:gd name="connsiteY24" fmla="*/ 700721 h 1852627"/>
              <a:gd name="connsiteX25" fmla="*/ 1959429 w 2518586"/>
              <a:gd name="connsiteY25" fmla="*/ 676970 h 1852627"/>
              <a:gd name="connsiteX26" fmla="*/ 1995055 w 2518586"/>
              <a:gd name="connsiteY26" fmla="*/ 665095 h 1852627"/>
              <a:gd name="connsiteX27" fmla="*/ 2101933 w 2518586"/>
              <a:gd name="connsiteY27" fmla="*/ 605718 h 1852627"/>
              <a:gd name="connsiteX28" fmla="*/ 2173185 w 2518586"/>
              <a:gd name="connsiteY28" fmla="*/ 546341 h 1852627"/>
              <a:gd name="connsiteX29" fmla="*/ 2232561 w 2518586"/>
              <a:gd name="connsiteY29" fmla="*/ 486965 h 1852627"/>
              <a:gd name="connsiteX30" fmla="*/ 2256312 w 2518586"/>
              <a:gd name="connsiteY30" fmla="*/ 451339 h 1852627"/>
              <a:gd name="connsiteX31" fmla="*/ 2280063 w 2518586"/>
              <a:gd name="connsiteY31" fmla="*/ 380087 h 1852627"/>
              <a:gd name="connsiteX32" fmla="*/ 2291938 w 2518586"/>
              <a:gd name="connsiteY32" fmla="*/ 344461 h 1852627"/>
              <a:gd name="connsiteX33" fmla="*/ 2315689 w 2518586"/>
              <a:gd name="connsiteY33" fmla="*/ 237583 h 1852627"/>
              <a:gd name="connsiteX34" fmla="*/ 2339439 w 2518586"/>
              <a:gd name="connsiteY34" fmla="*/ 166331 h 1852627"/>
              <a:gd name="connsiteX35" fmla="*/ 2386941 w 2518586"/>
              <a:gd name="connsiteY35" fmla="*/ 95079 h 1852627"/>
              <a:gd name="connsiteX36" fmla="*/ 2422567 w 2518586"/>
              <a:gd name="connsiteY36" fmla="*/ 83204 h 1852627"/>
              <a:gd name="connsiteX37" fmla="*/ 2505694 w 2518586"/>
              <a:gd name="connsiteY37" fmla="*/ 59453 h 1852627"/>
              <a:gd name="connsiteX38" fmla="*/ 2517569 w 2518586"/>
              <a:gd name="connsiteY38" fmla="*/ 23827 h 1852627"/>
              <a:gd name="connsiteX39" fmla="*/ 2481943 w 2518586"/>
              <a:gd name="connsiteY39" fmla="*/ 76 h 1852627"/>
              <a:gd name="connsiteX40" fmla="*/ 2398816 w 2518586"/>
              <a:gd name="connsiteY40" fmla="*/ 23827 h 1852627"/>
              <a:gd name="connsiteX41" fmla="*/ 2363190 w 2518586"/>
              <a:gd name="connsiteY41" fmla="*/ 47578 h 1852627"/>
              <a:gd name="connsiteX42" fmla="*/ 2315689 w 2518586"/>
              <a:gd name="connsiteY42" fmla="*/ 130705 h 1852627"/>
              <a:gd name="connsiteX43" fmla="*/ 2256312 w 2518586"/>
              <a:gd name="connsiteY43" fmla="*/ 201957 h 1852627"/>
              <a:gd name="connsiteX44" fmla="*/ 2220686 w 2518586"/>
              <a:gd name="connsiteY44" fmla="*/ 273209 h 1852627"/>
              <a:gd name="connsiteX45" fmla="*/ 2185060 w 2518586"/>
              <a:gd name="connsiteY45" fmla="*/ 344461 h 1852627"/>
              <a:gd name="connsiteX46" fmla="*/ 2149434 w 2518586"/>
              <a:gd name="connsiteY46" fmla="*/ 368212 h 1852627"/>
              <a:gd name="connsiteX47" fmla="*/ 2101933 w 2518586"/>
              <a:gd name="connsiteY47" fmla="*/ 427588 h 1852627"/>
              <a:gd name="connsiteX48" fmla="*/ 2078182 w 2518586"/>
              <a:gd name="connsiteY48" fmla="*/ 498840 h 1852627"/>
              <a:gd name="connsiteX49" fmla="*/ 2066307 w 2518586"/>
              <a:gd name="connsiteY49" fmla="*/ 534466 h 1852627"/>
              <a:gd name="connsiteX50" fmla="*/ 1995055 w 2518586"/>
              <a:gd name="connsiteY50" fmla="*/ 581967 h 1852627"/>
              <a:gd name="connsiteX51" fmla="*/ 1959429 w 2518586"/>
              <a:gd name="connsiteY51" fmla="*/ 605718 h 1852627"/>
              <a:gd name="connsiteX52" fmla="*/ 1888177 w 2518586"/>
              <a:gd name="connsiteY52" fmla="*/ 629469 h 1852627"/>
              <a:gd name="connsiteX53" fmla="*/ 1769424 w 2518586"/>
              <a:gd name="connsiteY53" fmla="*/ 653219 h 1852627"/>
              <a:gd name="connsiteX54" fmla="*/ 1698172 w 2518586"/>
              <a:gd name="connsiteY54" fmla="*/ 700721 h 1852627"/>
              <a:gd name="connsiteX55" fmla="*/ 1626920 w 2518586"/>
              <a:gd name="connsiteY55" fmla="*/ 724471 h 1852627"/>
              <a:gd name="connsiteX56" fmla="*/ 1531917 w 2518586"/>
              <a:gd name="connsiteY56" fmla="*/ 807599 h 1852627"/>
              <a:gd name="connsiteX57" fmla="*/ 1496291 w 2518586"/>
              <a:gd name="connsiteY57" fmla="*/ 890726 h 1852627"/>
              <a:gd name="connsiteX58" fmla="*/ 1484416 w 2518586"/>
              <a:gd name="connsiteY58" fmla="*/ 938227 h 1852627"/>
              <a:gd name="connsiteX59" fmla="*/ 1460665 w 2518586"/>
              <a:gd name="connsiteY59" fmla="*/ 1045105 h 1852627"/>
              <a:gd name="connsiteX60" fmla="*/ 1413164 w 2518586"/>
              <a:gd name="connsiteY60" fmla="*/ 1151983 h 1852627"/>
              <a:gd name="connsiteX61" fmla="*/ 1401289 w 2518586"/>
              <a:gd name="connsiteY61" fmla="*/ 1199484 h 1852627"/>
              <a:gd name="connsiteX62" fmla="*/ 1377538 w 2518586"/>
              <a:gd name="connsiteY62" fmla="*/ 1270736 h 1852627"/>
              <a:gd name="connsiteX63" fmla="*/ 1365663 w 2518586"/>
              <a:gd name="connsiteY63" fmla="*/ 1318237 h 1852627"/>
              <a:gd name="connsiteX64" fmla="*/ 1353787 w 2518586"/>
              <a:gd name="connsiteY64" fmla="*/ 1353863 h 1852627"/>
              <a:gd name="connsiteX65" fmla="*/ 1341912 w 2518586"/>
              <a:gd name="connsiteY65" fmla="*/ 1401365 h 1852627"/>
              <a:gd name="connsiteX66" fmla="*/ 1306286 w 2518586"/>
              <a:gd name="connsiteY66" fmla="*/ 1425115 h 1852627"/>
              <a:gd name="connsiteX67" fmla="*/ 1009403 w 2518586"/>
              <a:gd name="connsiteY67" fmla="*/ 1472617 h 1852627"/>
              <a:gd name="connsiteX68" fmla="*/ 926276 w 2518586"/>
              <a:gd name="connsiteY68" fmla="*/ 1496367 h 1852627"/>
              <a:gd name="connsiteX69" fmla="*/ 890650 w 2518586"/>
              <a:gd name="connsiteY69" fmla="*/ 1508243 h 1852627"/>
              <a:gd name="connsiteX70" fmla="*/ 843149 w 2518586"/>
              <a:gd name="connsiteY70" fmla="*/ 1520118 h 1852627"/>
              <a:gd name="connsiteX71" fmla="*/ 771897 w 2518586"/>
              <a:gd name="connsiteY71" fmla="*/ 1543869 h 1852627"/>
              <a:gd name="connsiteX72" fmla="*/ 724395 w 2518586"/>
              <a:gd name="connsiteY72" fmla="*/ 1567619 h 1852627"/>
              <a:gd name="connsiteX73" fmla="*/ 641268 w 2518586"/>
              <a:gd name="connsiteY73" fmla="*/ 1579495 h 1852627"/>
              <a:gd name="connsiteX74" fmla="*/ 593767 w 2518586"/>
              <a:gd name="connsiteY74" fmla="*/ 1591370 h 1852627"/>
              <a:gd name="connsiteX75" fmla="*/ 534390 w 2518586"/>
              <a:gd name="connsiteY75" fmla="*/ 1603245 h 1852627"/>
              <a:gd name="connsiteX76" fmla="*/ 451263 w 2518586"/>
              <a:gd name="connsiteY76" fmla="*/ 1591370 h 1852627"/>
              <a:gd name="connsiteX77" fmla="*/ 368136 w 2518586"/>
              <a:gd name="connsiteY77" fmla="*/ 1567619 h 1852627"/>
              <a:gd name="connsiteX78" fmla="*/ 249382 w 2518586"/>
              <a:gd name="connsiteY78" fmla="*/ 1579495 h 1852627"/>
              <a:gd name="connsiteX79" fmla="*/ 213756 w 2518586"/>
              <a:gd name="connsiteY79" fmla="*/ 1591370 h 1852627"/>
              <a:gd name="connsiteX80" fmla="*/ 166255 w 2518586"/>
              <a:gd name="connsiteY80" fmla="*/ 1603245 h 1852627"/>
              <a:gd name="connsiteX81" fmla="*/ 118754 w 2518586"/>
              <a:gd name="connsiteY81" fmla="*/ 1638871 h 18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518586" h="1852627">
                <a:moveTo>
                  <a:pt x="0" y="1852627"/>
                </a:moveTo>
                <a:cubicBezTo>
                  <a:pt x="85879" y="1818275"/>
                  <a:pt x="41642" y="1840700"/>
                  <a:pt x="130629" y="1781375"/>
                </a:cubicBezTo>
                <a:lnTo>
                  <a:pt x="166255" y="1757624"/>
                </a:lnTo>
                <a:cubicBezTo>
                  <a:pt x="174172" y="1745749"/>
                  <a:pt x="178861" y="1730915"/>
                  <a:pt x="190006" y="1721999"/>
                </a:cubicBezTo>
                <a:cubicBezTo>
                  <a:pt x="197990" y="1715611"/>
                  <a:pt x="269715" y="1699273"/>
                  <a:pt x="273133" y="1698248"/>
                </a:cubicBezTo>
                <a:cubicBezTo>
                  <a:pt x="297113" y="1691054"/>
                  <a:pt x="344385" y="1674497"/>
                  <a:pt x="344385" y="1674497"/>
                </a:cubicBezTo>
                <a:cubicBezTo>
                  <a:pt x="427512" y="1678456"/>
                  <a:pt x="510811" y="1679736"/>
                  <a:pt x="593767" y="1686373"/>
                </a:cubicBezTo>
                <a:cubicBezTo>
                  <a:pt x="626431" y="1688986"/>
                  <a:pt x="646478" y="1702519"/>
                  <a:pt x="676894" y="1710123"/>
                </a:cubicBezTo>
                <a:cubicBezTo>
                  <a:pt x="696476" y="1715018"/>
                  <a:pt x="716264" y="1719331"/>
                  <a:pt x="736271" y="1721999"/>
                </a:cubicBezTo>
                <a:cubicBezTo>
                  <a:pt x="775704" y="1727257"/>
                  <a:pt x="815515" y="1729226"/>
                  <a:pt x="855024" y="1733874"/>
                </a:cubicBezTo>
                <a:cubicBezTo>
                  <a:pt x="882823" y="1737144"/>
                  <a:pt x="910442" y="1741791"/>
                  <a:pt x="938151" y="1745749"/>
                </a:cubicBezTo>
                <a:cubicBezTo>
                  <a:pt x="1084613" y="1741791"/>
                  <a:pt x="1231433" y="1744832"/>
                  <a:pt x="1377538" y="1733874"/>
                </a:cubicBezTo>
                <a:cubicBezTo>
                  <a:pt x="1412261" y="1731270"/>
                  <a:pt x="1454554" y="1648038"/>
                  <a:pt x="1460665" y="1638871"/>
                </a:cubicBezTo>
                <a:lnTo>
                  <a:pt x="1484416" y="1603245"/>
                </a:lnTo>
                <a:cubicBezTo>
                  <a:pt x="1512042" y="1520364"/>
                  <a:pt x="1492669" y="1587841"/>
                  <a:pt x="1508167" y="1425115"/>
                </a:cubicBezTo>
                <a:cubicBezTo>
                  <a:pt x="1511566" y="1389431"/>
                  <a:pt x="1515406" y="1353781"/>
                  <a:pt x="1520042" y="1318237"/>
                </a:cubicBezTo>
                <a:cubicBezTo>
                  <a:pt x="1527283" y="1262727"/>
                  <a:pt x="1532815" y="1206877"/>
                  <a:pt x="1543793" y="1151983"/>
                </a:cubicBezTo>
                <a:cubicBezTo>
                  <a:pt x="1547751" y="1132191"/>
                  <a:pt x="1549973" y="1111970"/>
                  <a:pt x="1555668" y="1092606"/>
                </a:cubicBezTo>
                <a:cubicBezTo>
                  <a:pt x="1569796" y="1044570"/>
                  <a:pt x="1575394" y="991763"/>
                  <a:pt x="1603169" y="950102"/>
                </a:cubicBezTo>
                <a:lnTo>
                  <a:pt x="1626920" y="914476"/>
                </a:lnTo>
                <a:cubicBezTo>
                  <a:pt x="1630878" y="902601"/>
                  <a:pt x="1631110" y="888731"/>
                  <a:pt x="1638795" y="878850"/>
                </a:cubicBezTo>
                <a:cubicBezTo>
                  <a:pt x="1661944" y="849088"/>
                  <a:pt x="1740134" y="773818"/>
                  <a:pt x="1781299" y="760097"/>
                </a:cubicBezTo>
                <a:lnTo>
                  <a:pt x="1816925" y="748222"/>
                </a:lnTo>
                <a:cubicBezTo>
                  <a:pt x="1828800" y="740305"/>
                  <a:pt x="1839509" y="730268"/>
                  <a:pt x="1852551" y="724471"/>
                </a:cubicBezTo>
                <a:cubicBezTo>
                  <a:pt x="1875429" y="714303"/>
                  <a:pt x="1923803" y="700721"/>
                  <a:pt x="1923803" y="700721"/>
                </a:cubicBezTo>
                <a:cubicBezTo>
                  <a:pt x="1935678" y="692804"/>
                  <a:pt x="1946663" y="683353"/>
                  <a:pt x="1959429" y="676970"/>
                </a:cubicBezTo>
                <a:cubicBezTo>
                  <a:pt x="1970625" y="671372"/>
                  <a:pt x="1984113" y="671174"/>
                  <a:pt x="1995055" y="665095"/>
                </a:cubicBezTo>
                <a:cubicBezTo>
                  <a:pt x="2117556" y="597039"/>
                  <a:pt x="2021320" y="632588"/>
                  <a:pt x="2101933" y="605718"/>
                </a:cubicBezTo>
                <a:cubicBezTo>
                  <a:pt x="2136963" y="582365"/>
                  <a:pt x="2144611" y="580629"/>
                  <a:pt x="2173185" y="546341"/>
                </a:cubicBezTo>
                <a:cubicBezTo>
                  <a:pt x="2222665" y="486965"/>
                  <a:pt x="2167249" y="530507"/>
                  <a:pt x="2232561" y="486965"/>
                </a:cubicBezTo>
                <a:cubicBezTo>
                  <a:pt x="2240478" y="475090"/>
                  <a:pt x="2250515" y="464381"/>
                  <a:pt x="2256312" y="451339"/>
                </a:cubicBezTo>
                <a:cubicBezTo>
                  <a:pt x="2266480" y="428461"/>
                  <a:pt x="2272146" y="403838"/>
                  <a:pt x="2280063" y="380087"/>
                </a:cubicBezTo>
                <a:cubicBezTo>
                  <a:pt x="2284021" y="368212"/>
                  <a:pt x="2289483" y="356736"/>
                  <a:pt x="2291938" y="344461"/>
                </a:cubicBezTo>
                <a:cubicBezTo>
                  <a:pt x="2298721" y="310545"/>
                  <a:pt x="2305623" y="271137"/>
                  <a:pt x="2315689" y="237583"/>
                </a:cubicBezTo>
                <a:cubicBezTo>
                  <a:pt x="2322883" y="213604"/>
                  <a:pt x="2331522" y="190082"/>
                  <a:pt x="2339439" y="166331"/>
                </a:cubicBezTo>
                <a:cubicBezTo>
                  <a:pt x="2351889" y="128982"/>
                  <a:pt x="2348819" y="120493"/>
                  <a:pt x="2386941" y="95079"/>
                </a:cubicBezTo>
                <a:cubicBezTo>
                  <a:pt x="2397356" y="88135"/>
                  <a:pt x="2410531" y="86643"/>
                  <a:pt x="2422567" y="83204"/>
                </a:cubicBezTo>
                <a:cubicBezTo>
                  <a:pt x="2526946" y="53381"/>
                  <a:pt x="2420275" y="87925"/>
                  <a:pt x="2505694" y="59453"/>
                </a:cubicBezTo>
                <a:cubicBezTo>
                  <a:pt x="2509652" y="47578"/>
                  <a:pt x="2522218" y="35449"/>
                  <a:pt x="2517569" y="23827"/>
                </a:cubicBezTo>
                <a:cubicBezTo>
                  <a:pt x="2512268" y="10575"/>
                  <a:pt x="2496072" y="2094"/>
                  <a:pt x="2481943" y="76"/>
                </a:cubicBezTo>
                <a:cubicBezTo>
                  <a:pt x="2471508" y="-1415"/>
                  <a:pt x="2412183" y="19371"/>
                  <a:pt x="2398816" y="23827"/>
                </a:cubicBezTo>
                <a:cubicBezTo>
                  <a:pt x="2386941" y="31744"/>
                  <a:pt x="2373282" y="37486"/>
                  <a:pt x="2363190" y="47578"/>
                </a:cubicBezTo>
                <a:cubicBezTo>
                  <a:pt x="2343899" y="66869"/>
                  <a:pt x="2328110" y="108969"/>
                  <a:pt x="2315689" y="130705"/>
                </a:cubicBezTo>
                <a:cubicBezTo>
                  <a:pt x="2293646" y="169281"/>
                  <a:pt x="2289059" y="169210"/>
                  <a:pt x="2256312" y="201957"/>
                </a:cubicBezTo>
                <a:cubicBezTo>
                  <a:pt x="2226464" y="291504"/>
                  <a:pt x="2266727" y="181126"/>
                  <a:pt x="2220686" y="273209"/>
                </a:cubicBezTo>
                <a:cubicBezTo>
                  <a:pt x="2201368" y="311845"/>
                  <a:pt x="2219095" y="310426"/>
                  <a:pt x="2185060" y="344461"/>
                </a:cubicBezTo>
                <a:cubicBezTo>
                  <a:pt x="2174968" y="354553"/>
                  <a:pt x="2161309" y="360295"/>
                  <a:pt x="2149434" y="368212"/>
                </a:cubicBezTo>
                <a:cubicBezTo>
                  <a:pt x="2106127" y="498134"/>
                  <a:pt x="2178668" y="304813"/>
                  <a:pt x="2101933" y="427588"/>
                </a:cubicBezTo>
                <a:cubicBezTo>
                  <a:pt x="2088664" y="448818"/>
                  <a:pt x="2086099" y="475089"/>
                  <a:pt x="2078182" y="498840"/>
                </a:cubicBezTo>
                <a:cubicBezTo>
                  <a:pt x="2074224" y="510715"/>
                  <a:pt x="2076722" y="527522"/>
                  <a:pt x="2066307" y="534466"/>
                </a:cubicBezTo>
                <a:lnTo>
                  <a:pt x="1995055" y="581967"/>
                </a:lnTo>
                <a:cubicBezTo>
                  <a:pt x="1983180" y="589884"/>
                  <a:pt x="1972969" y="601205"/>
                  <a:pt x="1959429" y="605718"/>
                </a:cubicBezTo>
                <a:cubicBezTo>
                  <a:pt x="1935678" y="613635"/>
                  <a:pt x="1912872" y="625353"/>
                  <a:pt x="1888177" y="629469"/>
                </a:cubicBezTo>
                <a:cubicBezTo>
                  <a:pt x="1800826" y="644027"/>
                  <a:pt x="1840284" y="635504"/>
                  <a:pt x="1769424" y="653219"/>
                </a:cubicBezTo>
                <a:cubicBezTo>
                  <a:pt x="1745673" y="669053"/>
                  <a:pt x="1725252" y="691695"/>
                  <a:pt x="1698172" y="700721"/>
                </a:cubicBezTo>
                <a:lnTo>
                  <a:pt x="1626920" y="724471"/>
                </a:lnTo>
                <a:cubicBezTo>
                  <a:pt x="1543793" y="779890"/>
                  <a:pt x="1571502" y="748222"/>
                  <a:pt x="1531917" y="807599"/>
                </a:cubicBezTo>
                <a:cubicBezTo>
                  <a:pt x="1497825" y="943970"/>
                  <a:pt x="1545497" y="775913"/>
                  <a:pt x="1496291" y="890726"/>
                </a:cubicBezTo>
                <a:cubicBezTo>
                  <a:pt x="1489862" y="905727"/>
                  <a:pt x="1487956" y="922295"/>
                  <a:pt x="1484416" y="938227"/>
                </a:cubicBezTo>
                <a:cubicBezTo>
                  <a:pt x="1481813" y="949941"/>
                  <a:pt x="1467351" y="1029504"/>
                  <a:pt x="1460665" y="1045105"/>
                </a:cubicBezTo>
                <a:cubicBezTo>
                  <a:pt x="1413880" y="1154269"/>
                  <a:pt x="1457475" y="974736"/>
                  <a:pt x="1413164" y="1151983"/>
                </a:cubicBezTo>
                <a:cubicBezTo>
                  <a:pt x="1409206" y="1167817"/>
                  <a:pt x="1405979" y="1183851"/>
                  <a:pt x="1401289" y="1199484"/>
                </a:cubicBezTo>
                <a:cubicBezTo>
                  <a:pt x="1394095" y="1223464"/>
                  <a:pt x="1383610" y="1246448"/>
                  <a:pt x="1377538" y="1270736"/>
                </a:cubicBezTo>
                <a:cubicBezTo>
                  <a:pt x="1373580" y="1286570"/>
                  <a:pt x="1370147" y="1302544"/>
                  <a:pt x="1365663" y="1318237"/>
                </a:cubicBezTo>
                <a:cubicBezTo>
                  <a:pt x="1362224" y="1330273"/>
                  <a:pt x="1357226" y="1341827"/>
                  <a:pt x="1353787" y="1353863"/>
                </a:cubicBezTo>
                <a:cubicBezTo>
                  <a:pt x="1349303" y="1369556"/>
                  <a:pt x="1350965" y="1387785"/>
                  <a:pt x="1341912" y="1401365"/>
                </a:cubicBezTo>
                <a:cubicBezTo>
                  <a:pt x="1333995" y="1413240"/>
                  <a:pt x="1320088" y="1421483"/>
                  <a:pt x="1306286" y="1425115"/>
                </a:cubicBezTo>
                <a:cubicBezTo>
                  <a:pt x="1193129" y="1454893"/>
                  <a:pt x="1117979" y="1460552"/>
                  <a:pt x="1009403" y="1472617"/>
                </a:cubicBezTo>
                <a:cubicBezTo>
                  <a:pt x="923964" y="1501096"/>
                  <a:pt x="1030681" y="1466536"/>
                  <a:pt x="926276" y="1496367"/>
                </a:cubicBezTo>
                <a:cubicBezTo>
                  <a:pt x="914240" y="1499806"/>
                  <a:pt x="902686" y="1504804"/>
                  <a:pt x="890650" y="1508243"/>
                </a:cubicBezTo>
                <a:cubicBezTo>
                  <a:pt x="874957" y="1512727"/>
                  <a:pt x="858782" y="1515428"/>
                  <a:pt x="843149" y="1520118"/>
                </a:cubicBezTo>
                <a:cubicBezTo>
                  <a:pt x="819169" y="1527312"/>
                  <a:pt x="794290" y="1532673"/>
                  <a:pt x="771897" y="1543869"/>
                </a:cubicBezTo>
                <a:cubicBezTo>
                  <a:pt x="756063" y="1551786"/>
                  <a:pt x="741474" y="1562961"/>
                  <a:pt x="724395" y="1567619"/>
                </a:cubicBezTo>
                <a:cubicBezTo>
                  <a:pt x="697391" y="1574984"/>
                  <a:pt x="668807" y="1574488"/>
                  <a:pt x="641268" y="1579495"/>
                </a:cubicBezTo>
                <a:cubicBezTo>
                  <a:pt x="625210" y="1582415"/>
                  <a:pt x="609699" y="1587830"/>
                  <a:pt x="593767" y="1591370"/>
                </a:cubicBezTo>
                <a:cubicBezTo>
                  <a:pt x="574063" y="1595748"/>
                  <a:pt x="554182" y="1599287"/>
                  <a:pt x="534390" y="1603245"/>
                </a:cubicBezTo>
                <a:cubicBezTo>
                  <a:pt x="506681" y="1599287"/>
                  <a:pt x="478802" y="1596377"/>
                  <a:pt x="451263" y="1591370"/>
                </a:cubicBezTo>
                <a:cubicBezTo>
                  <a:pt x="418450" y="1585404"/>
                  <a:pt x="398666" y="1577796"/>
                  <a:pt x="368136" y="1567619"/>
                </a:cubicBezTo>
                <a:cubicBezTo>
                  <a:pt x="328551" y="1571578"/>
                  <a:pt x="288702" y="1573446"/>
                  <a:pt x="249382" y="1579495"/>
                </a:cubicBezTo>
                <a:cubicBezTo>
                  <a:pt x="237010" y="1581398"/>
                  <a:pt x="225792" y="1587931"/>
                  <a:pt x="213756" y="1591370"/>
                </a:cubicBezTo>
                <a:cubicBezTo>
                  <a:pt x="198063" y="1595854"/>
                  <a:pt x="182089" y="1599287"/>
                  <a:pt x="166255" y="1603245"/>
                </a:cubicBezTo>
                <a:cubicBezTo>
                  <a:pt x="125971" y="1630101"/>
                  <a:pt x="140721" y="1616904"/>
                  <a:pt x="118754" y="1638871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ostoručno 13"/>
          <p:cNvSpPr/>
          <p:nvPr/>
        </p:nvSpPr>
        <p:spPr>
          <a:xfrm>
            <a:off x="3503221" y="3776353"/>
            <a:ext cx="95002" cy="273133"/>
          </a:xfrm>
          <a:custGeom>
            <a:avLst/>
            <a:gdLst>
              <a:gd name="connsiteX0" fmla="*/ 95002 w 95002"/>
              <a:gd name="connsiteY0" fmla="*/ 0 h 273133"/>
              <a:gd name="connsiteX1" fmla="*/ 35626 w 95002"/>
              <a:gd name="connsiteY1" fmla="*/ 154379 h 273133"/>
              <a:gd name="connsiteX2" fmla="*/ 23750 w 95002"/>
              <a:gd name="connsiteY2" fmla="*/ 201881 h 273133"/>
              <a:gd name="connsiteX3" fmla="*/ 0 w 95002"/>
              <a:gd name="connsiteY3" fmla="*/ 273133 h 27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02" h="273133">
                <a:moveTo>
                  <a:pt x="95002" y="0"/>
                </a:moveTo>
                <a:cubicBezTo>
                  <a:pt x="22542" y="90577"/>
                  <a:pt x="56969" y="26320"/>
                  <a:pt x="35626" y="154379"/>
                </a:cubicBezTo>
                <a:cubicBezTo>
                  <a:pt x="32943" y="170478"/>
                  <a:pt x="28440" y="186248"/>
                  <a:pt x="23750" y="201881"/>
                </a:cubicBezTo>
                <a:cubicBezTo>
                  <a:pt x="16556" y="225861"/>
                  <a:pt x="0" y="273133"/>
                  <a:pt x="0" y="273133"/>
                </a:cubicBezTo>
              </a:path>
            </a:pathLst>
          </a:custGeom>
          <a:noFill/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ostoručno 14"/>
          <p:cNvSpPr/>
          <p:nvPr/>
        </p:nvSpPr>
        <p:spPr>
          <a:xfrm rot="14652449">
            <a:off x="611594" y="2315649"/>
            <a:ext cx="2968831" cy="1496291"/>
          </a:xfrm>
          <a:custGeom>
            <a:avLst/>
            <a:gdLst>
              <a:gd name="connsiteX0" fmla="*/ 380011 w 2968831"/>
              <a:gd name="connsiteY0" fmla="*/ 1496291 h 1496291"/>
              <a:gd name="connsiteX1" fmla="*/ 439387 w 2968831"/>
              <a:gd name="connsiteY1" fmla="*/ 1425039 h 1496291"/>
              <a:gd name="connsiteX2" fmla="*/ 522515 w 2968831"/>
              <a:gd name="connsiteY2" fmla="*/ 1318161 h 1496291"/>
              <a:gd name="connsiteX3" fmla="*/ 593767 w 2968831"/>
              <a:gd name="connsiteY3" fmla="*/ 1246909 h 1496291"/>
              <a:gd name="connsiteX4" fmla="*/ 641268 w 2968831"/>
              <a:gd name="connsiteY4" fmla="*/ 1199408 h 1496291"/>
              <a:gd name="connsiteX5" fmla="*/ 688769 w 2968831"/>
              <a:gd name="connsiteY5" fmla="*/ 1163782 h 1496291"/>
              <a:gd name="connsiteX6" fmla="*/ 724395 w 2968831"/>
              <a:gd name="connsiteY6" fmla="*/ 1128156 h 1496291"/>
              <a:gd name="connsiteX7" fmla="*/ 760021 w 2968831"/>
              <a:gd name="connsiteY7" fmla="*/ 1116281 h 1496291"/>
              <a:gd name="connsiteX8" fmla="*/ 878774 w 2968831"/>
              <a:gd name="connsiteY8" fmla="*/ 1068779 h 1496291"/>
              <a:gd name="connsiteX9" fmla="*/ 914400 w 2968831"/>
              <a:gd name="connsiteY9" fmla="*/ 1056904 h 1496291"/>
              <a:gd name="connsiteX10" fmla="*/ 950026 w 2968831"/>
              <a:gd name="connsiteY10" fmla="*/ 1045029 h 1496291"/>
              <a:gd name="connsiteX11" fmla="*/ 1686296 w 2968831"/>
              <a:gd name="connsiteY11" fmla="*/ 1056904 h 1496291"/>
              <a:gd name="connsiteX12" fmla="*/ 1900052 w 2968831"/>
              <a:gd name="connsiteY12" fmla="*/ 1080655 h 1496291"/>
              <a:gd name="connsiteX13" fmla="*/ 2018806 w 2968831"/>
              <a:gd name="connsiteY13" fmla="*/ 1104405 h 1496291"/>
              <a:gd name="connsiteX14" fmla="*/ 2422567 w 2968831"/>
              <a:gd name="connsiteY14" fmla="*/ 1092530 h 1496291"/>
              <a:gd name="connsiteX15" fmla="*/ 2517569 w 2968831"/>
              <a:gd name="connsiteY15" fmla="*/ 1045029 h 1496291"/>
              <a:gd name="connsiteX16" fmla="*/ 2624447 w 2968831"/>
              <a:gd name="connsiteY16" fmla="*/ 997528 h 1496291"/>
              <a:gd name="connsiteX17" fmla="*/ 2683824 w 2968831"/>
              <a:gd name="connsiteY17" fmla="*/ 950026 h 1496291"/>
              <a:gd name="connsiteX18" fmla="*/ 2719450 w 2968831"/>
              <a:gd name="connsiteY18" fmla="*/ 926276 h 1496291"/>
              <a:gd name="connsiteX19" fmla="*/ 2790702 w 2968831"/>
              <a:gd name="connsiteY19" fmla="*/ 855024 h 1496291"/>
              <a:gd name="connsiteX20" fmla="*/ 2826328 w 2968831"/>
              <a:gd name="connsiteY20" fmla="*/ 819398 h 1496291"/>
              <a:gd name="connsiteX21" fmla="*/ 2850078 w 2968831"/>
              <a:gd name="connsiteY21" fmla="*/ 771896 h 1496291"/>
              <a:gd name="connsiteX22" fmla="*/ 2885704 w 2968831"/>
              <a:gd name="connsiteY22" fmla="*/ 665018 h 1496291"/>
              <a:gd name="connsiteX23" fmla="*/ 2897580 w 2968831"/>
              <a:gd name="connsiteY23" fmla="*/ 629392 h 1496291"/>
              <a:gd name="connsiteX24" fmla="*/ 2909455 w 2968831"/>
              <a:gd name="connsiteY24" fmla="*/ 593766 h 1496291"/>
              <a:gd name="connsiteX25" fmla="*/ 2897580 w 2968831"/>
              <a:gd name="connsiteY25" fmla="*/ 332509 h 1496291"/>
              <a:gd name="connsiteX26" fmla="*/ 2873829 w 2968831"/>
              <a:gd name="connsiteY26" fmla="*/ 261257 h 1496291"/>
              <a:gd name="connsiteX27" fmla="*/ 2838203 w 2968831"/>
              <a:gd name="connsiteY27" fmla="*/ 237507 h 1496291"/>
              <a:gd name="connsiteX28" fmla="*/ 2850078 w 2968831"/>
              <a:gd name="connsiteY28" fmla="*/ 166255 h 1496291"/>
              <a:gd name="connsiteX29" fmla="*/ 2921330 w 2968831"/>
              <a:gd name="connsiteY29" fmla="*/ 118753 h 1496291"/>
              <a:gd name="connsiteX30" fmla="*/ 2945081 w 2968831"/>
              <a:gd name="connsiteY30" fmla="*/ 83128 h 1496291"/>
              <a:gd name="connsiteX31" fmla="*/ 2968831 w 2968831"/>
              <a:gd name="connsiteY31" fmla="*/ 11876 h 1496291"/>
              <a:gd name="connsiteX32" fmla="*/ 2933206 w 2968831"/>
              <a:gd name="connsiteY32" fmla="*/ 0 h 1496291"/>
              <a:gd name="connsiteX33" fmla="*/ 2826328 w 2968831"/>
              <a:gd name="connsiteY33" fmla="*/ 11876 h 1496291"/>
              <a:gd name="connsiteX34" fmla="*/ 2790702 w 2968831"/>
              <a:gd name="connsiteY34" fmla="*/ 23751 h 1496291"/>
              <a:gd name="connsiteX35" fmla="*/ 2743200 w 2968831"/>
              <a:gd name="connsiteY35" fmla="*/ 35626 h 1496291"/>
              <a:gd name="connsiteX36" fmla="*/ 2743200 w 2968831"/>
              <a:gd name="connsiteY36" fmla="*/ 142504 h 1496291"/>
              <a:gd name="connsiteX37" fmla="*/ 2778826 w 2968831"/>
              <a:gd name="connsiteY37" fmla="*/ 166255 h 1496291"/>
              <a:gd name="connsiteX38" fmla="*/ 2826328 w 2968831"/>
              <a:gd name="connsiteY38" fmla="*/ 273133 h 1496291"/>
              <a:gd name="connsiteX39" fmla="*/ 2826328 w 2968831"/>
              <a:gd name="connsiteY39" fmla="*/ 522515 h 1496291"/>
              <a:gd name="connsiteX40" fmla="*/ 2790702 w 2968831"/>
              <a:gd name="connsiteY40" fmla="*/ 558140 h 1496291"/>
              <a:gd name="connsiteX41" fmla="*/ 2671948 w 2968831"/>
              <a:gd name="connsiteY41" fmla="*/ 629392 h 1496291"/>
              <a:gd name="connsiteX42" fmla="*/ 2624447 w 2968831"/>
              <a:gd name="connsiteY42" fmla="*/ 665018 h 1496291"/>
              <a:gd name="connsiteX43" fmla="*/ 2588821 w 2968831"/>
              <a:gd name="connsiteY43" fmla="*/ 676894 h 1496291"/>
              <a:gd name="connsiteX44" fmla="*/ 2541320 w 2968831"/>
              <a:gd name="connsiteY44" fmla="*/ 700644 h 1496291"/>
              <a:gd name="connsiteX45" fmla="*/ 2470068 w 2968831"/>
              <a:gd name="connsiteY45" fmla="*/ 724395 h 1496291"/>
              <a:gd name="connsiteX46" fmla="*/ 2434442 w 2968831"/>
              <a:gd name="connsiteY46" fmla="*/ 736270 h 1496291"/>
              <a:gd name="connsiteX47" fmla="*/ 2386941 w 2968831"/>
              <a:gd name="connsiteY47" fmla="*/ 748146 h 1496291"/>
              <a:gd name="connsiteX48" fmla="*/ 2291938 w 2968831"/>
              <a:gd name="connsiteY48" fmla="*/ 783772 h 1496291"/>
              <a:gd name="connsiteX49" fmla="*/ 2173185 w 2968831"/>
              <a:gd name="connsiteY49" fmla="*/ 807522 h 1496291"/>
              <a:gd name="connsiteX50" fmla="*/ 2006930 w 2968831"/>
              <a:gd name="connsiteY50" fmla="*/ 831273 h 1496291"/>
              <a:gd name="connsiteX51" fmla="*/ 1068780 w 2968831"/>
              <a:gd name="connsiteY51" fmla="*/ 843148 h 1496291"/>
              <a:gd name="connsiteX52" fmla="*/ 914400 w 2968831"/>
              <a:gd name="connsiteY52" fmla="*/ 878774 h 1496291"/>
              <a:gd name="connsiteX53" fmla="*/ 855024 w 2968831"/>
              <a:gd name="connsiteY53" fmla="*/ 890650 h 1496291"/>
              <a:gd name="connsiteX54" fmla="*/ 819398 w 2968831"/>
              <a:gd name="connsiteY54" fmla="*/ 914400 h 1496291"/>
              <a:gd name="connsiteX55" fmla="*/ 748146 w 2968831"/>
              <a:gd name="connsiteY55" fmla="*/ 938151 h 1496291"/>
              <a:gd name="connsiteX56" fmla="*/ 712520 w 2968831"/>
              <a:gd name="connsiteY56" fmla="*/ 961902 h 1496291"/>
              <a:gd name="connsiteX57" fmla="*/ 665018 w 2968831"/>
              <a:gd name="connsiteY57" fmla="*/ 1033153 h 1496291"/>
              <a:gd name="connsiteX58" fmla="*/ 617517 w 2968831"/>
              <a:gd name="connsiteY58" fmla="*/ 1140031 h 1496291"/>
              <a:gd name="connsiteX59" fmla="*/ 581891 w 2968831"/>
              <a:gd name="connsiteY59" fmla="*/ 1175657 h 1496291"/>
              <a:gd name="connsiteX60" fmla="*/ 546265 w 2968831"/>
              <a:gd name="connsiteY60" fmla="*/ 1199408 h 1496291"/>
              <a:gd name="connsiteX61" fmla="*/ 439387 w 2968831"/>
              <a:gd name="connsiteY61" fmla="*/ 1282535 h 1496291"/>
              <a:gd name="connsiteX62" fmla="*/ 332509 w 2968831"/>
              <a:gd name="connsiteY62" fmla="*/ 1365663 h 1496291"/>
              <a:gd name="connsiteX63" fmla="*/ 285008 w 2968831"/>
              <a:gd name="connsiteY63" fmla="*/ 1377538 h 1496291"/>
              <a:gd name="connsiteX64" fmla="*/ 0 w 2968831"/>
              <a:gd name="connsiteY64" fmla="*/ 1341912 h 1496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968831" h="1496291">
                <a:moveTo>
                  <a:pt x="380011" y="1496291"/>
                </a:moveTo>
                <a:cubicBezTo>
                  <a:pt x="399803" y="1472540"/>
                  <a:pt x="420074" y="1449181"/>
                  <a:pt x="439387" y="1425039"/>
                </a:cubicBezTo>
                <a:cubicBezTo>
                  <a:pt x="467582" y="1389796"/>
                  <a:pt x="490601" y="1350075"/>
                  <a:pt x="522515" y="1318161"/>
                </a:cubicBezTo>
                <a:lnTo>
                  <a:pt x="593767" y="1246909"/>
                </a:lnTo>
                <a:cubicBezTo>
                  <a:pt x="609601" y="1231075"/>
                  <a:pt x="623354" y="1212843"/>
                  <a:pt x="641268" y="1199408"/>
                </a:cubicBezTo>
                <a:cubicBezTo>
                  <a:pt x="657102" y="1187533"/>
                  <a:pt x="673742" y="1176663"/>
                  <a:pt x="688769" y="1163782"/>
                </a:cubicBezTo>
                <a:cubicBezTo>
                  <a:pt x="701520" y="1152852"/>
                  <a:pt x="710421" y="1137472"/>
                  <a:pt x="724395" y="1128156"/>
                </a:cubicBezTo>
                <a:cubicBezTo>
                  <a:pt x="734810" y="1121212"/>
                  <a:pt x="748515" y="1121212"/>
                  <a:pt x="760021" y="1116281"/>
                </a:cubicBezTo>
                <a:cubicBezTo>
                  <a:pt x="882337" y="1063860"/>
                  <a:pt x="716591" y="1122840"/>
                  <a:pt x="878774" y="1068779"/>
                </a:cubicBezTo>
                <a:lnTo>
                  <a:pt x="914400" y="1056904"/>
                </a:lnTo>
                <a:lnTo>
                  <a:pt x="950026" y="1045029"/>
                </a:lnTo>
                <a:lnTo>
                  <a:pt x="1686296" y="1056904"/>
                </a:lnTo>
                <a:cubicBezTo>
                  <a:pt x="1763995" y="1059004"/>
                  <a:pt x="1826640" y="1066890"/>
                  <a:pt x="1900052" y="1080655"/>
                </a:cubicBezTo>
                <a:cubicBezTo>
                  <a:pt x="1939729" y="1088094"/>
                  <a:pt x="2018806" y="1104405"/>
                  <a:pt x="2018806" y="1104405"/>
                </a:cubicBezTo>
                <a:cubicBezTo>
                  <a:pt x="2153393" y="1100447"/>
                  <a:pt x="2288866" y="1108447"/>
                  <a:pt x="2422567" y="1092530"/>
                </a:cubicBezTo>
                <a:cubicBezTo>
                  <a:pt x="2457724" y="1088345"/>
                  <a:pt x="2485902" y="1060863"/>
                  <a:pt x="2517569" y="1045029"/>
                </a:cubicBezTo>
                <a:cubicBezTo>
                  <a:pt x="2600017" y="1003805"/>
                  <a:pt x="2563630" y="1017800"/>
                  <a:pt x="2624447" y="997528"/>
                </a:cubicBezTo>
                <a:cubicBezTo>
                  <a:pt x="2644239" y="981694"/>
                  <a:pt x="2663547" y="965234"/>
                  <a:pt x="2683824" y="950026"/>
                </a:cubicBezTo>
                <a:cubicBezTo>
                  <a:pt x="2695242" y="941463"/>
                  <a:pt x="2708783" y="935758"/>
                  <a:pt x="2719450" y="926276"/>
                </a:cubicBezTo>
                <a:cubicBezTo>
                  <a:pt x="2744554" y="903961"/>
                  <a:pt x="2766951" y="878775"/>
                  <a:pt x="2790702" y="855024"/>
                </a:cubicBezTo>
                <a:lnTo>
                  <a:pt x="2826328" y="819398"/>
                </a:lnTo>
                <a:cubicBezTo>
                  <a:pt x="2834245" y="803564"/>
                  <a:pt x="2843503" y="788333"/>
                  <a:pt x="2850078" y="771896"/>
                </a:cubicBezTo>
                <a:cubicBezTo>
                  <a:pt x="2850088" y="771871"/>
                  <a:pt x="2879762" y="682844"/>
                  <a:pt x="2885704" y="665018"/>
                </a:cubicBezTo>
                <a:lnTo>
                  <a:pt x="2897580" y="629392"/>
                </a:lnTo>
                <a:lnTo>
                  <a:pt x="2909455" y="593766"/>
                </a:lnTo>
                <a:cubicBezTo>
                  <a:pt x="2905497" y="506680"/>
                  <a:pt x="2906867" y="419188"/>
                  <a:pt x="2897580" y="332509"/>
                </a:cubicBezTo>
                <a:cubicBezTo>
                  <a:pt x="2894913" y="307616"/>
                  <a:pt x="2894660" y="275144"/>
                  <a:pt x="2873829" y="261257"/>
                </a:cubicBezTo>
                <a:lnTo>
                  <a:pt x="2838203" y="237507"/>
                </a:lnTo>
                <a:cubicBezTo>
                  <a:pt x="2826157" y="201368"/>
                  <a:pt x="2814434" y="197444"/>
                  <a:pt x="2850078" y="166255"/>
                </a:cubicBezTo>
                <a:cubicBezTo>
                  <a:pt x="2871560" y="147458"/>
                  <a:pt x="2921330" y="118753"/>
                  <a:pt x="2921330" y="118753"/>
                </a:cubicBezTo>
                <a:cubicBezTo>
                  <a:pt x="2929247" y="106878"/>
                  <a:pt x="2939285" y="96170"/>
                  <a:pt x="2945081" y="83128"/>
                </a:cubicBezTo>
                <a:cubicBezTo>
                  <a:pt x="2955249" y="60250"/>
                  <a:pt x="2968831" y="11876"/>
                  <a:pt x="2968831" y="11876"/>
                </a:cubicBezTo>
                <a:cubicBezTo>
                  <a:pt x="2956956" y="7917"/>
                  <a:pt x="2945723" y="0"/>
                  <a:pt x="2933206" y="0"/>
                </a:cubicBezTo>
                <a:cubicBezTo>
                  <a:pt x="2897361" y="0"/>
                  <a:pt x="2861686" y="5983"/>
                  <a:pt x="2826328" y="11876"/>
                </a:cubicBezTo>
                <a:cubicBezTo>
                  <a:pt x="2813981" y="13934"/>
                  <a:pt x="2802738" y="20312"/>
                  <a:pt x="2790702" y="23751"/>
                </a:cubicBezTo>
                <a:cubicBezTo>
                  <a:pt x="2775009" y="28235"/>
                  <a:pt x="2759034" y="31668"/>
                  <a:pt x="2743200" y="35626"/>
                </a:cubicBezTo>
                <a:cubicBezTo>
                  <a:pt x="2729506" y="76710"/>
                  <a:pt x="2718121" y="92345"/>
                  <a:pt x="2743200" y="142504"/>
                </a:cubicBezTo>
                <a:cubicBezTo>
                  <a:pt x="2749583" y="155270"/>
                  <a:pt x="2766951" y="158338"/>
                  <a:pt x="2778826" y="166255"/>
                </a:cubicBezTo>
                <a:cubicBezTo>
                  <a:pt x="2807090" y="251047"/>
                  <a:pt x="2788690" y="216676"/>
                  <a:pt x="2826328" y="273133"/>
                </a:cubicBezTo>
                <a:cubicBezTo>
                  <a:pt x="2857362" y="366236"/>
                  <a:pt x="2858323" y="354540"/>
                  <a:pt x="2826328" y="522515"/>
                </a:cubicBezTo>
                <a:cubicBezTo>
                  <a:pt x="2823186" y="539012"/>
                  <a:pt x="2803958" y="547829"/>
                  <a:pt x="2790702" y="558140"/>
                </a:cubicBezTo>
                <a:cubicBezTo>
                  <a:pt x="2670886" y="651330"/>
                  <a:pt x="2765965" y="570632"/>
                  <a:pt x="2671948" y="629392"/>
                </a:cubicBezTo>
                <a:cubicBezTo>
                  <a:pt x="2655164" y="639882"/>
                  <a:pt x="2641631" y="655198"/>
                  <a:pt x="2624447" y="665018"/>
                </a:cubicBezTo>
                <a:cubicBezTo>
                  <a:pt x="2613579" y="671229"/>
                  <a:pt x="2600327" y="671963"/>
                  <a:pt x="2588821" y="676894"/>
                </a:cubicBezTo>
                <a:cubicBezTo>
                  <a:pt x="2572550" y="683867"/>
                  <a:pt x="2557756" y="694069"/>
                  <a:pt x="2541320" y="700644"/>
                </a:cubicBezTo>
                <a:cubicBezTo>
                  <a:pt x="2518075" y="709942"/>
                  <a:pt x="2493819" y="716478"/>
                  <a:pt x="2470068" y="724395"/>
                </a:cubicBezTo>
                <a:cubicBezTo>
                  <a:pt x="2458193" y="728353"/>
                  <a:pt x="2446586" y="733234"/>
                  <a:pt x="2434442" y="736270"/>
                </a:cubicBezTo>
                <a:cubicBezTo>
                  <a:pt x="2418608" y="740229"/>
                  <a:pt x="2402424" y="742985"/>
                  <a:pt x="2386941" y="748146"/>
                </a:cubicBezTo>
                <a:cubicBezTo>
                  <a:pt x="2364925" y="755485"/>
                  <a:pt x="2319023" y="777522"/>
                  <a:pt x="2291938" y="783772"/>
                </a:cubicBezTo>
                <a:cubicBezTo>
                  <a:pt x="2252604" y="792849"/>
                  <a:pt x="2212348" y="797731"/>
                  <a:pt x="2173185" y="807522"/>
                </a:cubicBezTo>
                <a:cubicBezTo>
                  <a:pt x="2105959" y="824329"/>
                  <a:pt x="2095929" y="829273"/>
                  <a:pt x="2006930" y="831273"/>
                </a:cubicBezTo>
                <a:lnTo>
                  <a:pt x="1068780" y="843148"/>
                </a:lnTo>
                <a:cubicBezTo>
                  <a:pt x="994855" y="867791"/>
                  <a:pt x="1045435" y="852567"/>
                  <a:pt x="914400" y="878774"/>
                </a:cubicBezTo>
                <a:lnTo>
                  <a:pt x="855024" y="890650"/>
                </a:lnTo>
                <a:cubicBezTo>
                  <a:pt x="843149" y="898567"/>
                  <a:pt x="832440" y="908604"/>
                  <a:pt x="819398" y="914400"/>
                </a:cubicBezTo>
                <a:cubicBezTo>
                  <a:pt x="796520" y="924568"/>
                  <a:pt x="748146" y="938151"/>
                  <a:pt x="748146" y="938151"/>
                </a:cubicBezTo>
                <a:cubicBezTo>
                  <a:pt x="736271" y="946068"/>
                  <a:pt x="721919" y="951161"/>
                  <a:pt x="712520" y="961902"/>
                </a:cubicBezTo>
                <a:cubicBezTo>
                  <a:pt x="693723" y="983384"/>
                  <a:pt x="665018" y="1033153"/>
                  <a:pt x="665018" y="1033153"/>
                </a:cubicBezTo>
                <a:cubicBezTo>
                  <a:pt x="647757" y="1084937"/>
                  <a:pt x="648883" y="1102392"/>
                  <a:pt x="617517" y="1140031"/>
                </a:cubicBezTo>
                <a:cubicBezTo>
                  <a:pt x="606766" y="1152933"/>
                  <a:pt x="594793" y="1164906"/>
                  <a:pt x="581891" y="1175657"/>
                </a:cubicBezTo>
                <a:cubicBezTo>
                  <a:pt x="570927" y="1184794"/>
                  <a:pt x="556932" y="1189926"/>
                  <a:pt x="546265" y="1199408"/>
                </a:cubicBezTo>
                <a:cubicBezTo>
                  <a:pt x="450142" y="1284851"/>
                  <a:pt x="512848" y="1258049"/>
                  <a:pt x="439387" y="1282535"/>
                </a:cubicBezTo>
                <a:cubicBezTo>
                  <a:pt x="411434" y="1310488"/>
                  <a:pt x="370386" y="1356194"/>
                  <a:pt x="332509" y="1365663"/>
                </a:cubicBezTo>
                <a:lnTo>
                  <a:pt x="285008" y="1377538"/>
                </a:lnTo>
                <a:lnTo>
                  <a:pt x="0" y="1341912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rostoručno 15"/>
          <p:cNvSpPr/>
          <p:nvPr/>
        </p:nvSpPr>
        <p:spPr>
          <a:xfrm>
            <a:off x="2873829" y="3883231"/>
            <a:ext cx="47501" cy="475013"/>
          </a:xfrm>
          <a:custGeom>
            <a:avLst/>
            <a:gdLst>
              <a:gd name="connsiteX0" fmla="*/ 11875 w 47501"/>
              <a:gd name="connsiteY0" fmla="*/ 0 h 475013"/>
              <a:gd name="connsiteX1" fmla="*/ 23750 w 47501"/>
              <a:gd name="connsiteY1" fmla="*/ 106878 h 475013"/>
              <a:gd name="connsiteX2" fmla="*/ 35626 w 47501"/>
              <a:gd name="connsiteY2" fmla="*/ 142504 h 475013"/>
              <a:gd name="connsiteX3" fmla="*/ 47501 w 47501"/>
              <a:gd name="connsiteY3" fmla="*/ 190005 h 475013"/>
              <a:gd name="connsiteX4" fmla="*/ 35626 w 47501"/>
              <a:gd name="connsiteY4" fmla="*/ 332509 h 475013"/>
              <a:gd name="connsiteX5" fmla="*/ 11875 w 47501"/>
              <a:gd name="connsiteY5" fmla="*/ 368135 h 475013"/>
              <a:gd name="connsiteX6" fmla="*/ 0 w 47501"/>
              <a:gd name="connsiteY6" fmla="*/ 403761 h 475013"/>
              <a:gd name="connsiteX7" fmla="*/ 35626 w 47501"/>
              <a:gd name="connsiteY7" fmla="*/ 475013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01" h="475013">
                <a:moveTo>
                  <a:pt x="11875" y="0"/>
                </a:moveTo>
                <a:cubicBezTo>
                  <a:pt x="15833" y="35626"/>
                  <a:pt x="17857" y="71520"/>
                  <a:pt x="23750" y="106878"/>
                </a:cubicBezTo>
                <a:cubicBezTo>
                  <a:pt x="25808" y="119225"/>
                  <a:pt x="32187" y="130468"/>
                  <a:pt x="35626" y="142504"/>
                </a:cubicBezTo>
                <a:cubicBezTo>
                  <a:pt x="40110" y="158197"/>
                  <a:pt x="43543" y="174171"/>
                  <a:pt x="47501" y="190005"/>
                </a:cubicBezTo>
                <a:cubicBezTo>
                  <a:pt x="43543" y="237506"/>
                  <a:pt x="44974" y="285769"/>
                  <a:pt x="35626" y="332509"/>
                </a:cubicBezTo>
                <a:cubicBezTo>
                  <a:pt x="32827" y="346504"/>
                  <a:pt x="18258" y="355369"/>
                  <a:pt x="11875" y="368135"/>
                </a:cubicBezTo>
                <a:cubicBezTo>
                  <a:pt x="6277" y="379331"/>
                  <a:pt x="3958" y="391886"/>
                  <a:pt x="0" y="403761"/>
                </a:cubicBezTo>
                <a:cubicBezTo>
                  <a:pt x="54402" y="421896"/>
                  <a:pt x="35626" y="403119"/>
                  <a:pt x="35626" y="475013"/>
                </a:cubicBezTo>
              </a:path>
            </a:pathLst>
          </a:custGeom>
          <a:solidFill>
            <a:srgbClr val="81380F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ostoručno 16"/>
          <p:cNvSpPr/>
          <p:nvPr/>
        </p:nvSpPr>
        <p:spPr>
          <a:xfrm>
            <a:off x="2618565" y="723063"/>
            <a:ext cx="2971369" cy="3352624"/>
          </a:xfrm>
          <a:custGeom>
            <a:avLst/>
            <a:gdLst>
              <a:gd name="connsiteX0" fmla="*/ 961902 w 2971369"/>
              <a:gd name="connsiteY0" fmla="*/ 3161880 h 3352624"/>
              <a:gd name="connsiteX1" fmla="*/ 926276 w 2971369"/>
              <a:gd name="connsiteY1" fmla="*/ 3078752 h 3352624"/>
              <a:gd name="connsiteX2" fmla="*/ 914400 w 2971369"/>
              <a:gd name="connsiteY2" fmla="*/ 2995625 h 3352624"/>
              <a:gd name="connsiteX3" fmla="*/ 902525 w 2971369"/>
              <a:gd name="connsiteY3" fmla="*/ 2936248 h 3352624"/>
              <a:gd name="connsiteX4" fmla="*/ 890650 w 2971369"/>
              <a:gd name="connsiteY4" fmla="*/ 2888747 h 3352624"/>
              <a:gd name="connsiteX5" fmla="*/ 866899 w 2971369"/>
              <a:gd name="connsiteY5" fmla="*/ 2853121 h 3352624"/>
              <a:gd name="connsiteX6" fmla="*/ 866899 w 2971369"/>
              <a:gd name="connsiteY6" fmla="*/ 2176228 h 3352624"/>
              <a:gd name="connsiteX7" fmla="*/ 890650 w 2971369"/>
              <a:gd name="connsiteY7" fmla="*/ 2009973 h 3352624"/>
              <a:gd name="connsiteX8" fmla="*/ 914400 w 2971369"/>
              <a:gd name="connsiteY8" fmla="*/ 1974347 h 3352624"/>
              <a:gd name="connsiteX9" fmla="*/ 926276 w 2971369"/>
              <a:gd name="connsiteY9" fmla="*/ 1903095 h 3352624"/>
              <a:gd name="connsiteX10" fmla="*/ 973777 w 2971369"/>
              <a:gd name="connsiteY10" fmla="*/ 1831843 h 3352624"/>
              <a:gd name="connsiteX11" fmla="*/ 1009403 w 2971369"/>
              <a:gd name="connsiteY11" fmla="*/ 1772467 h 3352624"/>
              <a:gd name="connsiteX12" fmla="*/ 1045029 w 2971369"/>
              <a:gd name="connsiteY12" fmla="*/ 1748716 h 3352624"/>
              <a:gd name="connsiteX13" fmla="*/ 1080655 w 2971369"/>
              <a:gd name="connsiteY13" fmla="*/ 1701215 h 3352624"/>
              <a:gd name="connsiteX14" fmla="*/ 1092530 w 2971369"/>
              <a:gd name="connsiteY14" fmla="*/ 1665589 h 3352624"/>
              <a:gd name="connsiteX15" fmla="*/ 1235034 w 2971369"/>
              <a:gd name="connsiteY15" fmla="*/ 1511209 h 3352624"/>
              <a:gd name="connsiteX16" fmla="*/ 1306286 w 2971369"/>
              <a:gd name="connsiteY16" fmla="*/ 1416207 h 3352624"/>
              <a:gd name="connsiteX17" fmla="*/ 1330037 w 2971369"/>
              <a:gd name="connsiteY17" fmla="*/ 1380581 h 3352624"/>
              <a:gd name="connsiteX18" fmla="*/ 1401289 w 2971369"/>
              <a:gd name="connsiteY18" fmla="*/ 1309329 h 3352624"/>
              <a:gd name="connsiteX19" fmla="*/ 1425039 w 2971369"/>
              <a:gd name="connsiteY19" fmla="*/ 1273703 h 3352624"/>
              <a:gd name="connsiteX20" fmla="*/ 1472541 w 2971369"/>
              <a:gd name="connsiteY20" fmla="*/ 1249952 h 3352624"/>
              <a:gd name="connsiteX21" fmla="*/ 1508167 w 2971369"/>
              <a:gd name="connsiteY21" fmla="*/ 1226202 h 3352624"/>
              <a:gd name="connsiteX22" fmla="*/ 1579419 w 2971369"/>
              <a:gd name="connsiteY22" fmla="*/ 1202451 h 3352624"/>
              <a:gd name="connsiteX23" fmla="*/ 1615045 w 2971369"/>
              <a:gd name="connsiteY23" fmla="*/ 1190576 h 3352624"/>
              <a:gd name="connsiteX24" fmla="*/ 1686297 w 2971369"/>
              <a:gd name="connsiteY24" fmla="*/ 1178700 h 3352624"/>
              <a:gd name="connsiteX25" fmla="*/ 1769424 w 2971369"/>
              <a:gd name="connsiteY25" fmla="*/ 1154950 h 3352624"/>
              <a:gd name="connsiteX26" fmla="*/ 1900052 w 2971369"/>
              <a:gd name="connsiteY26" fmla="*/ 1143074 h 3352624"/>
              <a:gd name="connsiteX27" fmla="*/ 1971304 w 2971369"/>
              <a:gd name="connsiteY27" fmla="*/ 1131199 h 3352624"/>
              <a:gd name="connsiteX28" fmla="*/ 2220686 w 2971369"/>
              <a:gd name="connsiteY28" fmla="*/ 1119324 h 3352624"/>
              <a:gd name="connsiteX29" fmla="*/ 2446317 w 2971369"/>
              <a:gd name="connsiteY29" fmla="*/ 1083698 h 3352624"/>
              <a:gd name="connsiteX30" fmla="*/ 2541320 w 2971369"/>
              <a:gd name="connsiteY30" fmla="*/ 1059947 h 3352624"/>
              <a:gd name="connsiteX31" fmla="*/ 2588821 w 2971369"/>
              <a:gd name="connsiteY31" fmla="*/ 1048072 h 3352624"/>
              <a:gd name="connsiteX32" fmla="*/ 2636323 w 2971369"/>
              <a:gd name="connsiteY32" fmla="*/ 1024321 h 3352624"/>
              <a:gd name="connsiteX33" fmla="*/ 2671948 w 2971369"/>
              <a:gd name="connsiteY33" fmla="*/ 1012446 h 3352624"/>
              <a:gd name="connsiteX34" fmla="*/ 2743200 w 2971369"/>
              <a:gd name="connsiteY34" fmla="*/ 976820 h 3352624"/>
              <a:gd name="connsiteX35" fmla="*/ 2802577 w 2971369"/>
              <a:gd name="connsiteY35" fmla="*/ 917443 h 3352624"/>
              <a:gd name="connsiteX36" fmla="*/ 2873829 w 2971369"/>
              <a:gd name="connsiteY36" fmla="*/ 858067 h 3352624"/>
              <a:gd name="connsiteX37" fmla="*/ 2921330 w 2971369"/>
              <a:gd name="connsiteY37" fmla="*/ 786815 h 3352624"/>
              <a:gd name="connsiteX38" fmla="*/ 2945081 w 2971369"/>
              <a:gd name="connsiteY38" fmla="*/ 751189 h 3352624"/>
              <a:gd name="connsiteX39" fmla="*/ 2956956 w 2971369"/>
              <a:gd name="connsiteY39" fmla="*/ 703687 h 3352624"/>
              <a:gd name="connsiteX40" fmla="*/ 2956956 w 2971369"/>
              <a:gd name="connsiteY40" fmla="*/ 608685 h 3352624"/>
              <a:gd name="connsiteX41" fmla="*/ 2921330 w 2971369"/>
              <a:gd name="connsiteY41" fmla="*/ 584934 h 3352624"/>
              <a:gd name="connsiteX42" fmla="*/ 2861954 w 2971369"/>
              <a:gd name="connsiteY42" fmla="*/ 644311 h 3352624"/>
              <a:gd name="connsiteX43" fmla="*/ 2850078 w 2971369"/>
              <a:gd name="connsiteY43" fmla="*/ 679937 h 3352624"/>
              <a:gd name="connsiteX44" fmla="*/ 2814452 w 2971369"/>
              <a:gd name="connsiteY44" fmla="*/ 703687 h 3352624"/>
              <a:gd name="connsiteX45" fmla="*/ 2719450 w 2971369"/>
              <a:gd name="connsiteY45" fmla="*/ 679937 h 3352624"/>
              <a:gd name="connsiteX46" fmla="*/ 2648198 w 2971369"/>
              <a:gd name="connsiteY46" fmla="*/ 632435 h 3352624"/>
              <a:gd name="connsiteX47" fmla="*/ 2612572 w 2971369"/>
              <a:gd name="connsiteY47" fmla="*/ 608685 h 3352624"/>
              <a:gd name="connsiteX48" fmla="*/ 2541320 w 2971369"/>
              <a:gd name="connsiteY48" fmla="*/ 549308 h 3352624"/>
              <a:gd name="connsiteX49" fmla="*/ 2458193 w 2971369"/>
              <a:gd name="connsiteY49" fmla="*/ 537433 h 3352624"/>
              <a:gd name="connsiteX50" fmla="*/ 2244437 w 2971369"/>
              <a:gd name="connsiteY50" fmla="*/ 549308 h 3352624"/>
              <a:gd name="connsiteX51" fmla="*/ 2137559 w 2971369"/>
              <a:gd name="connsiteY51" fmla="*/ 596809 h 3352624"/>
              <a:gd name="connsiteX52" fmla="*/ 2101933 w 2971369"/>
              <a:gd name="connsiteY52" fmla="*/ 608685 h 3352624"/>
              <a:gd name="connsiteX53" fmla="*/ 2054432 w 2971369"/>
              <a:gd name="connsiteY53" fmla="*/ 632435 h 3352624"/>
              <a:gd name="connsiteX54" fmla="*/ 2018806 w 2971369"/>
              <a:gd name="connsiteY54" fmla="*/ 644311 h 3352624"/>
              <a:gd name="connsiteX55" fmla="*/ 1971304 w 2971369"/>
              <a:gd name="connsiteY55" fmla="*/ 668061 h 3352624"/>
              <a:gd name="connsiteX56" fmla="*/ 1935678 w 2971369"/>
              <a:gd name="connsiteY56" fmla="*/ 679937 h 3352624"/>
              <a:gd name="connsiteX57" fmla="*/ 1864426 w 2971369"/>
              <a:gd name="connsiteY57" fmla="*/ 739313 h 3352624"/>
              <a:gd name="connsiteX58" fmla="*/ 1828800 w 2971369"/>
              <a:gd name="connsiteY58" fmla="*/ 763064 h 3352624"/>
              <a:gd name="connsiteX59" fmla="*/ 1769424 w 2971369"/>
              <a:gd name="connsiteY59" fmla="*/ 822441 h 3352624"/>
              <a:gd name="connsiteX60" fmla="*/ 1733798 w 2971369"/>
              <a:gd name="connsiteY60" fmla="*/ 858067 h 3352624"/>
              <a:gd name="connsiteX61" fmla="*/ 1698172 w 2971369"/>
              <a:gd name="connsiteY61" fmla="*/ 869942 h 3352624"/>
              <a:gd name="connsiteX62" fmla="*/ 1650671 w 2971369"/>
              <a:gd name="connsiteY62" fmla="*/ 893693 h 3352624"/>
              <a:gd name="connsiteX63" fmla="*/ 1615045 w 2971369"/>
              <a:gd name="connsiteY63" fmla="*/ 917443 h 3352624"/>
              <a:gd name="connsiteX64" fmla="*/ 1531917 w 2971369"/>
              <a:gd name="connsiteY64" fmla="*/ 953069 h 3352624"/>
              <a:gd name="connsiteX65" fmla="*/ 1484416 w 2971369"/>
              <a:gd name="connsiteY65" fmla="*/ 976820 h 3352624"/>
              <a:gd name="connsiteX66" fmla="*/ 1413164 w 2971369"/>
              <a:gd name="connsiteY66" fmla="*/ 1000570 h 3352624"/>
              <a:gd name="connsiteX67" fmla="*/ 1377538 w 2971369"/>
              <a:gd name="connsiteY67" fmla="*/ 1012446 h 3352624"/>
              <a:gd name="connsiteX68" fmla="*/ 1282535 w 2971369"/>
              <a:gd name="connsiteY68" fmla="*/ 1036196 h 3352624"/>
              <a:gd name="connsiteX69" fmla="*/ 1235034 w 2971369"/>
              <a:gd name="connsiteY69" fmla="*/ 1048072 h 3352624"/>
              <a:gd name="connsiteX70" fmla="*/ 1163782 w 2971369"/>
              <a:gd name="connsiteY70" fmla="*/ 1071822 h 3352624"/>
              <a:gd name="connsiteX71" fmla="*/ 1128156 w 2971369"/>
              <a:gd name="connsiteY71" fmla="*/ 1083698 h 3352624"/>
              <a:gd name="connsiteX72" fmla="*/ 1009403 w 2971369"/>
              <a:gd name="connsiteY72" fmla="*/ 1166825 h 3352624"/>
              <a:gd name="connsiteX73" fmla="*/ 938151 w 2971369"/>
              <a:gd name="connsiteY73" fmla="*/ 1238077 h 3352624"/>
              <a:gd name="connsiteX74" fmla="*/ 878774 w 2971369"/>
              <a:gd name="connsiteY74" fmla="*/ 1309329 h 3352624"/>
              <a:gd name="connsiteX75" fmla="*/ 807523 w 2971369"/>
              <a:gd name="connsiteY75" fmla="*/ 1392456 h 3352624"/>
              <a:gd name="connsiteX76" fmla="*/ 760021 w 2971369"/>
              <a:gd name="connsiteY76" fmla="*/ 1416207 h 3352624"/>
              <a:gd name="connsiteX77" fmla="*/ 688769 w 2971369"/>
              <a:gd name="connsiteY77" fmla="*/ 1534960 h 3352624"/>
              <a:gd name="connsiteX78" fmla="*/ 676894 w 2971369"/>
              <a:gd name="connsiteY78" fmla="*/ 1570586 h 3352624"/>
              <a:gd name="connsiteX79" fmla="*/ 665019 w 2971369"/>
              <a:gd name="connsiteY79" fmla="*/ 1914970 h 3352624"/>
              <a:gd name="connsiteX80" fmla="*/ 641268 w 2971369"/>
              <a:gd name="connsiteY80" fmla="*/ 1950596 h 3352624"/>
              <a:gd name="connsiteX81" fmla="*/ 605642 w 2971369"/>
              <a:gd name="connsiteY81" fmla="*/ 2045599 h 3352624"/>
              <a:gd name="connsiteX82" fmla="*/ 593767 w 2971369"/>
              <a:gd name="connsiteY82" fmla="*/ 2128726 h 3352624"/>
              <a:gd name="connsiteX83" fmla="*/ 581891 w 2971369"/>
              <a:gd name="connsiteY83" fmla="*/ 2164352 h 3352624"/>
              <a:gd name="connsiteX84" fmla="*/ 570016 w 2971369"/>
              <a:gd name="connsiteY84" fmla="*/ 2378108 h 3352624"/>
              <a:gd name="connsiteX85" fmla="*/ 581891 w 2971369"/>
              <a:gd name="connsiteY85" fmla="*/ 2651241 h 3352624"/>
              <a:gd name="connsiteX86" fmla="*/ 605642 w 2971369"/>
              <a:gd name="connsiteY86" fmla="*/ 2722493 h 3352624"/>
              <a:gd name="connsiteX87" fmla="*/ 617517 w 2971369"/>
              <a:gd name="connsiteY87" fmla="*/ 2758118 h 3352624"/>
              <a:gd name="connsiteX88" fmla="*/ 665019 w 2971369"/>
              <a:gd name="connsiteY88" fmla="*/ 2829370 h 3352624"/>
              <a:gd name="connsiteX89" fmla="*/ 771897 w 2971369"/>
              <a:gd name="connsiteY89" fmla="*/ 2924373 h 3352624"/>
              <a:gd name="connsiteX90" fmla="*/ 795647 w 2971369"/>
              <a:gd name="connsiteY90" fmla="*/ 2959999 h 3352624"/>
              <a:gd name="connsiteX91" fmla="*/ 819398 w 2971369"/>
              <a:gd name="connsiteY91" fmla="*/ 3066877 h 3352624"/>
              <a:gd name="connsiteX92" fmla="*/ 807523 w 2971369"/>
              <a:gd name="connsiteY92" fmla="*/ 3173755 h 3352624"/>
              <a:gd name="connsiteX93" fmla="*/ 771897 w 2971369"/>
              <a:gd name="connsiteY93" fmla="*/ 3185630 h 3352624"/>
              <a:gd name="connsiteX94" fmla="*/ 558141 w 2971369"/>
              <a:gd name="connsiteY94" fmla="*/ 3173755 h 3352624"/>
              <a:gd name="connsiteX95" fmla="*/ 510639 w 2971369"/>
              <a:gd name="connsiteY95" fmla="*/ 3102503 h 3352624"/>
              <a:gd name="connsiteX96" fmla="*/ 486889 w 2971369"/>
              <a:gd name="connsiteY96" fmla="*/ 3066877 h 3352624"/>
              <a:gd name="connsiteX97" fmla="*/ 475013 w 2971369"/>
              <a:gd name="connsiteY97" fmla="*/ 3019376 h 3352624"/>
              <a:gd name="connsiteX98" fmla="*/ 451263 w 2971369"/>
              <a:gd name="connsiteY98" fmla="*/ 2948124 h 3352624"/>
              <a:gd name="connsiteX99" fmla="*/ 439387 w 2971369"/>
              <a:gd name="connsiteY99" fmla="*/ 2864996 h 3352624"/>
              <a:gd name="connsiteX100" fmla="*/ 427512 w 2971369"/>
              <a:gd name="connsiteY100" fmla="*/ 2746243 h 3352624"/>
              <a:gd name="connsiteX101" fmla="*/ 415637 w 2971369"/>
              <a:gd name="connsiteY101" fmla="*/ 2651241 h 3352624"/>
              <a:gd name="connsiteX102" fmla="*/ 427512 w 2971369"/>
              <a:gd name="connsiteY102" fmla="*/ 1119324 h 3352624"/>
              <a:gd name="connsiteX103" fmla="*/ 439387 w 2971369"/>
              <a:gd name="connsiteY103" fmla="*/ 1059947 h 3352624"/>
              <a:gd name="connsiteX104" fmla="*/ 463138 w 2971369"/>
              <a:gd name="connsiteY104" fmla="*/ 988695 h 3352624"/>
              <a:gd name="connsiteX105" fmla="*/ 451263 w 2971369"/>
              <a:gd name="connsiteY105" fmla="*/ 751189 h 3352624"/>
              <a:gd name="connsiteX106" fmla="*/ 415637 w 2971369"/>
              <a:gd name="connsiteY106" fmla="*/ 620560 h 3352624"/>
              <a:gd name="connsiteX107" fmla="*/ 403761 w 2971369"/>
              <a:gd name="connsiteY107" fmla="*/ 573059 h 3352624"/>
              <a:gd name="connsiteX108" fmla="*/ 380011 w 2971369"/>
              <a:gd name="connsiteY108" fmla="*/ 537433 h 3352624"/>
              <a:gd name="connsiteX109" fmla="*/ 368135 w 2971369"/>
              <a:gd name="connsiteY109" fmla="*/ 501807 h 3352624"/>
              <a:gd name="connsiteX110" fmla="*/ 249382 w 2971369"/>
              <a:gd name="connsiteY110" fmla="*/ 383054 h 3352624"/>
              <a:gd name="connsiteX111" fmla="*/ 213756 w 2971369"/>
              <a:gd name="connsiteY111" fmla="*/ 359303 h 3352624"/>
              <a:gd name="connsiteX112" fmla="*/ 237507 w 2971369"/>
              <a:gd name="connsiteY112" fmla="*/ 169298 h 3352624"/>
              <a:gd name="connsiteX113" fmla="*/ 261258 w 2971369"/>
              <a:gd name="connsiteY113" fmla="*/ 98046 h 3352624"/>
              <a:gd name="connsiteX114" fmla="*/ 249382 w 2971369"/>
              <a:gd name="connsiteY114" fmla="*/ 3043 h 3352624"/>
              <a:gd name="connsiteX115" fmla="*/ 142504 w 2971369"/>
              <a:gd name="connsiteY115" fmla="*/ 50544 h 3352624"/>
              <a:gd name="connsiteX116" fmla="*/ 95003 w 2971369"/>
              <a:gd name="connsiteY116" fmla="*/ 121796 h 3352624"/>
              <a:gd name="connsiteX117" fmla="*/ 83128 w 2971369"/>
              <a:gd name="connsiteY117" fmla="*/ 157422 h 3352624"/>
              <a:gd name="connsiteX118" fmla="*/ 35626 w 2971369"/>
              <a:gd name="connsiteY118" fmla="*/ 228674 h 3352624"/>
              <a:gd name="connsiteX119" fmla="*/ 11876 w 2971369"/>
              <a:gd name="connsiteY119" fmla="*/ 264300 h 3352624"/>
              <a:gd name="connsiteX120" fmla="*/ 0 w 2971369"/>
              <a:gd name="connsiteY120" fmla="*/ 299926 h 3352624"/>
              <a:gd name="connsiteX121" fmla="*/ 59377 w 2971369"/>
              <a:gd name="connsiteY121" fmla="*/ 359303 h 3352624"/>
              <a:gd name="connsiteX122" fmla="*/ 142504 w 2971369"/>
              <a:gd name="connsiteY122" fmla="*/ 466181 h 3352624"/>
              <a:gd name="connsiteX123" fmla="*/ 154380 w 2971369"/>
              <a:gd name="connsiteY123" fmla="*/ 501807 h 3352624"/>
              <a:gd name="connsiteX124" fmla="*/ 178130 w 2971369"/>
              <a:gd name="connsiteY124" fmla="*/ 596809 h 3352624"/>
              <a:gd name="connsiteX125" fmla="*/ 190006 w 2971369"/>
              <a:gd name="connsiteY125" fmla="*/ 644311 h 3352624"/>
              <a:gd name="connsiteX126" fmla="*/ 201881 w 2971369"/>
              <a:gd name="connsiteY126" fmla="*/ 679937 h 3352624"/>
              <a:gd name="connsiteX127" fmla="*/ 213756 w 2971369"/>
              <a:gd name="connsiteY127" fmla="*/ 763064 h 3352624"/>
              <a:gd name="connsiteX128" fmla="*/ 225632 w 2971369"/>
              <a:gd name="connsiteY128" fmla="*/ 798690 h 3352624"/>
              <a:gd name="connsiteX129" fmla="*/ 213756 w 2971369"/>
              <a:gd name="connsiteY129" fmla="*/ 1071822 h 3352624"/>
              <a:gd name="connsiteX130" fmla="*/ 178130 w 2971369"/>
              <a:gd name="connsiteY130" fmla="*/ 1190576 h 3352624"/>
              <a:gd name="connsiteX131" fmla="*/ 154380 w 2971369"/>
              <a:gd name="connsiteY131" fmla="*/ 1273703 h 3352624"/>
              <a:gd name="connsiteX132" fmla="*/ 142504 w 2971369"/>
              <a:gd name="connsiteY132" fmla="*/ 1356830 h 3352624"/>
              <a:gd name="connsiteX133" fmla="*/ 130629 w 2971369"/>
              <a:gd name="connsiteY133" fmla="*/ 1428082 h 3352624"/>
              <a:gd name="connsiteX134" fmla="*/ 154380 w 2971369"/>
              <a:gd name="connsiteY134" fmla="*/ 2057474 h 3352624"/>
              <a:gd name="connsiteX135" fmla="*/ 178130 w 2971369"/>
              <a:gd name="connsiteY135" fmla="*/ 2271230 h 3352624"/>
              <a:gd name="connsiteX136" fmla="*/ 201881 w 2971369"/>
              <a:gd name="connsiteY136" fmla="*/ 2378108 h 3352624"/>
              <a:gd name="connsiteX137" fmla="*/ 225632 w 2971369"/>
              <a:gd name="connsiteY137" fmla="*/ 2413734 h 3352624"/>
              <a:gd name="connsiteX138" fmla="*/ 249382 w 2971369"/>
              <a:gd name="connsiteY138" fmla="*/ 2484986 h 3352624"/>
              <a:gd name="connsiteX139" fmla="*/ 261258 w 2971369"/>
              <a:gd name="connsiteY139" fmla="*/ 2520612 h 3352624"/>
              <a:gd name="connsiteX140" fmla="*/ 285008 w 2971369"/>
              <a:gd name="connsiteY140" fmla="*/ 2556238 h 3352624"/>
              <a:gd name="connsiteX141" fmla="*/ 320634 w 2971369"/>
              <a:gd name="connsiteY141" fmla="*/ 2651241 h 3352624"/>
              <a:gd name="connsiteX142" fmla="*/ 344385 w 2971369"/>
              <a:gd name="connsiteY142" fmla="*/ 2746243 h 3352624"/>
              <a:gd name="connsiteX143" fmla="*/ 332510 w 2971369"/>
              <a:gd name="connsiteY143" fmla="*/ 2971874 h 3352624"/>
              <a:gd name="connsiteX144" fmla="*/ 308759 w 2971369"/>
              <a:gd name="connsiteY144" fmla="*/ 3019376 h 3352624"/>
              <a:gd name="connsiteX145" fmla="*/ 249382 w 2971369"/>
              <a:gd name="connsiteY145" fmla="*/ 3090628 h 3352624"/>
              <a:gd name="connsiteX146" fmla="*/ 237507 w 2971369"/>
              <a:gd name="connsiteY146" fmla="*/ 3126254 h 3352624"/>
              <a:gd name="connsiteX147" fmla="*/ 190006 w 2971369"/>
              <a:gd name="connsiteY147" fmla="*/ 3185630 h 3352624"/>
              <a:gd name="connsiteX148" fmla="*/ 201881 w 2971369"/>
              <a:gd name="connsiteY148" fmla="*/ 3292508 h 3352624"/>
              <a:gd name="connsiteX149" fmla="*/ 237507 w 2971369"/>
              <a:gd name="connsiteY149" fmla="*/ 3304383 h 3352624"/>
              <a:gd name="connsiteX150" fmla="*/ 320634 w 2971369"/>
              <a:gd name="connsiteY150" fmla="*/ 3328134 h 3352624"/>
              <a:gd name="connsiteX151" fmla="*/ 356260 w 2971369"/>
              <a:gd name="connsiteY151" fmla="*/ 3351885 h 3352624"/>
              <a:gd name="connsiteX152" fmla="*/ 558141 w 2971369"/>
              <a:gd name="connsiteY152" fmla="*/ 3340009 h 3352624"/>
              <a:gd name="connsiteX153" fmla="*/ 605642 w 2971369"/>
              <a:gd name="connsiteY153" fmla="*/ 3328134 h 3352624"/>
              <a:gd name="connsiteX154" fmla="*/ 831273 w 2971369"/>
              <a:gd name="connsiteY154" fmla="*/ 3316259 h 3352624"/>
              <a:gd name="connsiteX155" fmla="*/ 914400 w 2971369"/>
              <a:gd name="connsiteY155" fmla="*/ 3292508 h 3352624"/>
              <a:gd name="connsiteX156" fmla="*/ 1092530 w 2971369"/>
              <a:gd name="connsiteY156" fmla="*/ 3256882 h 3352624"/>
              <a:gd name="connsiteX157" fmla="*/ 1080655 w 2971369"/>
              <a:gd name="connsiteY157" fmla="*/ 3221256 h 3352624"/>
              <a:gd name="connsiteX158" fmla="*/ 1009403 w 2971369"/>
              <a:gd name="connsiteY158" fmla="*/ 3161880 h 3352624"/>
              <a:gd name="connsiteX159" fmla="*/ 973777 w 2971369"/>
              <a:gd name="connsiteY159" fmla="*/ 3150004 h 3352624"/>
              <a:gd name="connsiteX160" fmla="*/ 961902 w 2971369"/>
              <a:gd name="connsiteY160" fmla="*/ 3161880 h 335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2971369" h="3352624">
                <a:moveTo>
                  <a:pt x="961902" y="3161880"/>
                </a:moveTo>
                <a:cubicBezTo>
                  <a:pt x="953985" y="3150005"/>
                  <a:pt x="934558" y="3107739"/>
                  <a:pt x="926276" y="3078752"/>
                </a:cubicBezTo>
                <a:cubicBezTo>
                  <a:pt x="918586" y="3051839"/>
                  <a:pt x="919002" y="3023235"/>
                  <a:pt x="914400" y="2995625"/>
                </a:cubicBezTo>
                <a:cubicBezTo>
                  <a:pt x="911082" y="2975715"/>
                  <a:pt x="906903" y="2955952"/>
                  <a:pt x="902525" y="2936248"/>
                </a:cubicBezTo>
                <a:cubicBezTo>
                  <a:pt x="898985" y="2920316"/>
                  <a:pt x="897079" y="2903748"/>
                  <a:pt x="890650" y="2888747"/>
                </a:cubicBezTo>
                <a:cubicBezTo>
                  <a:pt x="885028" y="2875629"/>
                  <a:pt x="874816" y="2864996"/>
                  <a:pt x="866899" y="2853121"/>
                </a:cubicBezTo>
                <a:cubicBezTo>
                  <a:pt x="828054" y="2581201"/>
                  <a:pt x="847211" y="2747203"/>
                  <a:pt x="866899" y="2176228"/>
                </a:cubicBezTo>
                <a:cubicBezTo>
                  <a:pt x="867139" y="2169276"/>
                  <a:pt x="884559" y="2028247"/>
                  <a:pt x="890650" y="2009973"/>
                </a:cubicBezTo>
                <a:cubicBezTo>
                  <a:pt x="895163" y="1996433"/>
                  <a:pt x="906483" y="1986222"/>
                  <a:pt x="914400" y="1974347"/>
                </a:cubicBezTo>
                <a:cubicBezTo>
                  <a:pt x="918359" y="1950596"/>
                  <a:pt x="917015" y="1925321"/>
                  <a:pt x="926276" y="1903095"/>
                </a:cubicBezTo>
                <a:cubicBezTo>
                  <a:pt x="937255" y="1876746"/>
                  <a:pt x="959091" y="1856320"/>
                  <a:pt x="973777" y="1831843"/>
                </a:cubicBezTo>
                <a:cubicBezTo>
                  <a:pt x="985652" y="1812051"/>
                  <a:pt x="994382" y="1789992"/>
                  <a:pt x="1009403" y="1772467"/>
                </a:cubicBezTo>
                <a:cubicBezTo>
                  <a:pt x="1018691" y="1761631"/>
                  <a:pt x="1034937" y="1758808"/>
                  <a:pt x="1045029" y="1748716"/>
                </a:cubicBezTo>
                <a:cubicBezTo>
                  <a:pt x="1059024" y="1734721"/>
                  <a:pt x="1068780" y="1717049"/>
                  <a:pt x="1080655" y="1701215"/>
                </a:cubicBezTo>
                <a:cubicBezTo>
                  <a:pt x="1084613" y="1689340"/>
                  <a:pt x="1086932" y="1676785"/>
                  <a:pt x="1092530" y="1665589"/>
                </a:cubicBezTo>
                <a:cubicBezTo>
                  <a:pt x="1125376" y="1599897"/>
                  <a:pt x="1192315" y="1575287"/>
                  <a:pt x="1235034" y="1511209"/>
                </a:cubicBezTo>
                <a:cubicBezTo>
                  <a:pt x="1288729" y="1430667"/>
                  <a:pt x="1221660" y="1529041"/>
                  <a:pt x="1306286" y="1416207"/>
                </a:cubicBezTo>
                <a:cubicBezTo>
                  <a:pt x="1314850" y="1404789"/>
                  <a:pt x="1320555" y="1391248"/>
                  <a:pt x="1330037" y="1380581"/>
                </a:cubicBezTo>
                <a:cubicBezTo>
                  <a:pt x="1352352" y="1355477"/>
                  <a:pt x="1382658" y="1337277"/>
                  <a:pt x="1401289" y="1309329"/>
                </a:cubicBezTo>
                <a:cubicBezTo>
                  <a:pt x="1409206" y="1297454"/>
                  <a:pt x="1414075" y="1282840"/>
                  <a:pt x="1425039" y="1273703"/>
                </a:cubicBezTo>
                <a:cubicBezTo>
                  <a:pt x="1438639" y="1262370"/>
                  <a:pt x="1457170" y="1258735"/>
                  <a:pt x="1472541" y="1249952"/>
                </a:cubicBezTo>
                <a:cubicBezTo>
                  <a:pt x="1484933" y="1242871"/>
                  <a:pt x="1495125" y="1231998"/>
                  <a:pt x="1508167" y="1226202"/>
                </a:cubicBezTo>
                <a:cubicBezTo>
                  <a:pt x="1531045" y="1216034"/>
                  <a:pt x="1555668" y="1210368"/>
                  <a:pt x="1579419" y="1202451"/>
                </a:cubicBezTo>
                <a:cubicBezTo>
                  <a:pt x="1591294" y="1198493"/>
                  <a:pt x="1602698" y="1192634"/>
                  <a:pt x="1615045" y="1190576"/>
                </a:cubicBezTo>
                <a:cubicBezTo>
                  <a:pt x="1638796" y="1186617"/>
                  <a:pt x="1662792" y="1183923"/>
                  <a:pt x="1686297" y="1178700"/>
                </a:cubicBezTo>
                <a:cubicBezTo>
                  <a:pt x="1741249" y="1166488"/>
                  <a:pt x="1704769" y="1163571"/>
                  <a:pt x="1769424" y="1154950"/>
                </a:cubicBezTo>
                <a:cubicBezTo>
                  <a:pt x="1812763" y="1149171"/>
                  <a:pt x="1856629" y="1148183"/>
                  <a:pt x="1900052" y="1143074"/>
                </a:cubicBezTo>
                <a:cubicBezTo>
                  <a:pt x="1923965" y="1140261"/>
                  <a:pt x="1947292" y="1132978"/>
                  <a:pt x="1971304" y="1131199"/>
                </a:cubicBezTo>
                <a:cubicBezTo>
                  <a:pt x="2054298" y="1125051"/>
                  <a:pt x="2137559" y="1123282"/>
                  <a:pt x="2220686" y="1119324"/>
                </a:cubicBezTo>
                <a:cubicBezTo>
                  <a:pt x="2391326" y="1076663"/>
                  <a:pt x="2238684" y="1109653"/>
                  <a:pt x="2446317" y="1083698"/>
                </a:cubicBezTo>
                <a:cubicBezTo>
                  <a:pt x="2510695" y="1075651"/>
                  <a:pt x="2491056" y="1074308"/>
                  <a:pt x="2541320" y="1059947"/>
                </a:cubicBezTo>
                <a:cubicBezTo>
                  <a:pt x="2557013" y="1055463"/>
                  <a:pt x="2572987" y="1052030"/>
                  <a:pt x="2588821" y="1048072"/>
                </a:cubicBezTo>
                <a:cubicBezTo>
                  <a:pt x="2604655" y="1040155"/>
                  <a:pt x="2620051" y="1031295"/>
                  <a:pt x="2636323" y="1024321"/>
                </a:cubicBezTo>
                <a:cubicBezTo>
                  <a:pt x="2647828" y="1019390"/>
                  <a:pt x="2660752" y="1018044"/>
                  <a:pt x="2671948" y="1012446"/>
                </a:cubicBezTo>
                <a:cubicBezTo>
                  <a:pt x="2764027" y="966406"/>
                  <a:pt x="2653657" y="1006667"/>
                  <a:pt x="2743200" y="976820"/>
                </a:cubicBezTo>
                <a:cubicBezTo>
                  <a:pt x="2838207" y="913481"/>
                  <a:pt x="2723404" y="996615"/>
                  <a:pt x="2802577" y="917443"/>
                </a:cubicBezTo>
                <a:cubicBezTo>
                  <a:pt x="2871189" y="848832"/>
                  <a:pt x="2805739" y="945611"/>
                  <a:pt x="2873829" y="858067"/>
                </a:cubicBezTo>
                <a:cubicBezTo>
                  <a:pt x="2891354" y="835535"/>
                  <a:pt x="2905496" y="810566"/>
                  <a:pt x="2921330" y="786815"/>
                </a:cubicBezTo>
                <a:lnTo>
                  <a:pt x="2945081" y="751189"/>
                </a:lnTo>
                <a:cubicBezTo>
                  <a:pt x="2949039" y="735355"/>
                  <a:pt x="2952472" y="719380"/>
                  <a:pt x="2956956" y="703687"/>
                </a:cubicBezTo>
                <a:cubicBezTo>
                  <a:pt x="2967974" y="665124"/>
                  <a:pt x="2982963" y="654196"/>
                  <a:pt x="2956956" y="608685"/>
                </a:cubicBezTo>
                <a:cubicBezTo>
                  <a:pt x="2949875" y="596293"/>
                  <a:pt x="2933205" y="592851"/>
                  <a:pt x="2921330" y="584934"/>
                </a:cubicBezTo>
                <a:cubicBezTo>
                  <a:pt x="2885703" y="608686"/>
                  <a:pt x="2881747" y="604726"/>
                  <a:pt x="2861954" y="644311"/>
                </a:cubicBezTo>
                <a:cubicBezTo>
                  <a:pt x="2856356" y="655507"/>
                  <a:pt x="2857898" y="670162"/>
                  <a:pt x="2850078" y="679937"/>
                </a:cubicBezTo>
                <a:cubicBezTo>
                  <a:pt x="2841162" y="691082"/>
                  <a:pt x="2826327" y="695770"/>
                  <a:pt x="2814452" y="703687"/>
                </a:cubicBezTo>
                <a:cubicBezTo>
                  <a:pt x="2782785" y="695770"/>
                  <a:pt x="2746610" y="698044"/>
                  <a:pt x="2719450" y="679937"/>
                </a:cubicBezTo>
                <a:lnTo>
                  <a:pt x="2648198" y="632435"/>
                </a:lnTo>
                <a:cubicBezTo>
                  <a:pt x="2636323" y="624518"/>
                  <a:pt x="2622664" y="618777"/>
                  <a:pt x="2612572" y="608685"/>
                </a:cubicBezTo>
                <a:cubicBezTo>
                  <a:pt x="2597426" y="593539"/>
                  <a:pt x="2564938" y="556393"/>
                  <a:pt x="2541320" y="549308"/>
                </a:cubicBezTo>
                <a:cubicBezTo>
                  <a:pt x="2514510" y="541265"/>
                  <a:pt x="2485902" y="541391"/>
                  <a:pt x="2458193" y="537433"/>
                </a:cubicBezTo>
                <a:cubicBezTo>
                  <a:pt x="2386941" y="541391"/>
                  <a:pt x="2315248" y="540457"/>
                  <a:pt x="2244437" y="549308"/>
                </a:cubicBezTo>
                <a:cubicBezTo>
                  <a:pt x="2162743" y="559520"/>
                  <a:pt x="2192250" y="569464"/>
                  <a:pt x="2137559" y="596809"/>
                </a:cubicBezTo>
                <a:cubicBezTo>
                  <a:pt x="2126363" y="602407"/>
                  <a:pt x="2113439" y="603754"/>
                  <a:pt x="2101933" y="608685"/>
                </a:cubicBezTo>
                <a:cubicBezTo>
                  <a:pt x="2085662" y="615658"/>
                  <a:pt x="2070703" y="625462"/>
                  <a:pt x="2054432" y="632435"/>
                </a:cubicBezTo>
                <a:cubicBezTo>
                  <a:pt x="2042926" y="637366"/>
                  <a:pt x="2030312" y="639380"/>
                  <a:pt x="2018806" y="644311"/>
                </a:cubicBezTo>
                <a:cubicBezTo>
                  <a:pt x="2002535" y="651284"/>
                  <a:pt x="1987575" y="661088"/>
                  <a:pt x="1971304" y="668061"/>
                </a:cubicBezTo>
                <a:cubicBezTo>
                  <a:pt x="1959798" y="672992"/>
                  <a:pt x="1946874" y="674339"/>
                  <a:pt x="1935678" y="679937"/>
                </a:cubicBezTo>
                <a:cubicBezTo>
                  <a:pt x="1891450" y="702051"/>
                  <a:pt x="1903824" y="706482"/>
                  <a:pt x="1864426" y="739313"/>
                </a:cubicBezTo>
                <a:cubicBezTo>
                  <a:pt x="1853462" y="748450"/>
                  <a:pt x="1840675" y="755147"/>
                  <a:pt x="1828800" y="763064"/>
                </a:cubicBezTo>
                <a:cubicBezTo>
                  <a:pt x="1785259" y="828377"/>
                  <a:pt x="1828799" y="772961"/>
                  <a:pt x="1769424" y="822441"/>
                </a:cubicBezTo>
                <a:cubicBezTo>
                  <a:pt x="1756522" y="833192"/>
                  <a:pt x="1747772" y="848751"/>
                  <a:pt x="1733798" y="858067"/>
                </a:cubicBezTo>
                <a:cubicBezTo>
                  <a:pt x="1723383" y="865011"/>
                  <a:pt x="1709678" y="865011"/>
                  <a:pt x="1698172" y="869942"/>
                </a:cubicBezTo>
                <a:cubicBezTo>
                  <a:pt x="1681901" y="876915"/>
                  <a:pt x="1666041" y="884910"/>
                  <a:pt x="1650671" y="893693"/>
                </a:cubicBezTo>
                <a:cubicBezTo>
                  <a:pt x="1638279" y="900774"/>
                  <a:pt x="1627437" y="910362"/>
                  <a:pt x="1615045" y="917443"/>
                </a:cubicBezTo>
                <a:cubicBezTo>
                  <a:pt x="1536262" y="962461"/>
                  <a:pt x="1598540" y="924516"/>
                  <a:pt x="1531917" y="953069"/>
                </a:cubicBezTo>
                <a:cubicBezTo>
                  <a:pt x="1515646" y="960042"/>
                  <a:pt x="1500853" y="970245"/>
                  <a:pt x="1484416" y="976820"/>
                </a:cubicBezTo>
                <a:cubicBezTo>
                  <a:pt x="1461171" y="986118"/>
                  <a:pt x="1436915" y="992653"/>
                  <a:pt x="1413164" y="1000570"/>
                </a:cubicBezTo>
                <a:cubicBezTo>
                  <a:pt x="1401289" y="1004528"/>
                  <a:pt x="1389682" y="1009410"/>
                  <a:pt x="1377538" y="1012446"/>
                </a:cubicBezTo>
                <a:lnTo>
                  <a:pt x="1282535" y="1036196"/>
                </a:lnTo>
                <a:cubicBezTo>
                  <a:pt x="1266701" y="1040154"/>
                  <a:pt x="1250518" y="1042911"/>
                  <a:pt x="1235034" y="1048072"/>
                </a:cubicBezTo>
                <a:lnTo>
                  <a:pt x="1163782" y="1071822"/>
                </a:lnTo>
                <a:cubicBezTo>
                  <a:pt x="1151907" y="1075780"/>
                  <a:pt x="1138571" y="1076754"/>
                  <a:pt x="1128156" y="1083698"/>
                </a:cubicBezTo>
                <a:cubicBezTo>
                  <a:pt x="1116514" y="1091459"/>
                  <a:pt x="1026989" y="1149239"/>
                  <a:pt x="1009403" y="1166825"/>
                </a:cubicBezTo>
                <a:cubicBezTo>
                  <a:pt x="921024" y="1255204"/>
                  <a:pt x="1022111" y="1182103"/>
                  <a:pt x="938151" y="1238077"/>
                </a:cubicBezTo>
                <a:cubicBezTo>
                  <a:pt x="885657" y="1316817"/>
                  <a:pt x="947352" y="1229322"/>
                  <a:pt x="878774" y="1309329"/>
                </a:cubicBezTo>
                <a:cubicBezTo>
                  <a:pt x="853171" y="1339199"/>
                  <a:pt x="840088" y="1369195"/>
                  <a:pt x="807523" y="1392456"/>
                </a:cubicBezTo>
                <a:cubicBezTo>
                  <a:pt x="793118" y="1402746"/>
                  <a:pt x="775855" y="1408290"/>
                  <a:pt x="760021" y="1416207"/>
                </a:cubicBezTo>
                <a:cubicBezTo>
                  <a:pt x="726256" y="1466855"/>
                  <a:pt x="710677" y="1483841"/>
                  <a:pt x="688769" y="1534960"/>
                </a:cubicBezTo>
                <a:cubicBezTo>
                  <a:pt x="683838" y="1546466"/>
                  <a:pt x="680852" y="1558711"/>
                  <a:pt x="676894" y="1570586"/>
                </a:cubicBezTo>
                <a:cubicBezTo>
                  <a:pt x="672936" y="1685381"/>
                  <a:pt x="675740" y="1800609"/>
                  <a:pt x="665019" y="1914970"/>
                </a:cubicBezTo>
                <a:cubicBezTo>
                  <a:pt x="663687" y="1929180"/>
                  <a:pt x="646890" y="1937478"/>
                  <a:pt x="641268" y="1950596"/>
                </a:cubicBezTo>
                <a:cubicBezTo>
                  <a:pt x="544265" y="2176937"/>
                  <a:pt x="724368" y="1808152"/>
                  <a:pt x="605642" y="2045599"/>
                </a:cubicBezTo>
                <a:cubicBezTo>
                  <a:pt x="601684" y="2073308"/>
                  <a:pt x="599256" y="2101279"/>
                  <a:pt x="593767" y="2128726"/>
                </a:cubicBezTo>
                <a:cubicBezTo>
                  <a:pt x="591312" y="2141001"/>
                  <a:pt x="583078" y="2151891"/>
                  <a:pt x="581891" y="2164352"/>
                </a:cubicBezTo>
                <a:cubicBezTo>
                  <a:pt x="575125" y="2235392"/>
                  <a:pt x="573974" y="2306856"/>
                  <a:pt x="570016" y="2378108"/>
                </a:cubicBezTo>
                <a:cubicBezTo>
                  <a:pt x="573974" y="2469152"/>
                  <a:pt x="572514" y="2560594"/>
                  <a:pt x="581891" y="2651241"/>
                </a:cubicBezTo>
                <a:cubicBezTo>
                  <a:pt x="584467" y="2676144"/>
                  <a:pt x="597725" y="2698742"/>
                  <a:pt x="605642" y="2722493"/>
                </a:cubicBezTo>
                <a:cubicBezTo>
                  <a:pt x="609600" y="2734368"/>
                  <a:pt x="610574" y="2747703"/>
                  <a:pt x="617517" y="2758118"/>
                </a:cubicBezTo>
                <a:cubicBezTo>
                  <a:pt x="633351" y="2781869"/>
                  <a:pt x="644835" y="2809186"/>
                  <a:pt x="665019" y="2829370"/>
                </a:cubicBezTo>
                <a:cubicBezTo>
                  <a:pt x="746363" y="2910714"/>
                  <a:pt x="708324" y="2881990"/>
                  <a:pt x="771897" y="2924373"/>
                </a:cubicBezTo>
                <a:cubicBezTo>
                  <a:pt x="779814" y="2936248"/>
                  <a:pt x="789264" y="2947234"/>
                  <a:pt x="795647" y="2959999"/>
                </a:cubicBezTo>
                <a:cubicBezTo>
                  <a:pt x="810266" y="2989237"/>
                  <a:pt x="814836" y="3039503"/>
                  <a:pt x="819398" y="3066877"/>
                </a:cubicBezTo>
                <a:cubicBezTo>
                  <a:pt x="815440" y="3102503"/>
                  <a:pt x="820836" y="3140474"/>
                  <a:pt x="807523" y="3173755"/>
                </a:cubicBezTo>
                <a:cubicBezTo>
                  <a:pt x="802874" y="3185377"/>
                  <a:pt x="784415" y="3185630"/>
                  <a:pt x="771897" y="3185630"/>
                </a:cubicBezTo>
                <a:cubicBezTo>
                  <a:pt x="700535" y="3185630"/>
                  <a:pt x="629393" y="3177713"/>
                  <a:pt x="558141" y="3173755"/>
                </a:cubicBezTo>
                <a:lnTo>
                  <a:pt x="510639" y="3102503"/>
                </a:lnTo>
                <a:lnTo>
                  <a:pt x="486889" y="3066877"/>
                </a:lnTo>
                <a:cubicBezTo>
                  <a:pt x="482930" y="3051043"/>
                  <a:pt x="479703" y="3035009"/>
                  <a:pt x="475013" y="3019376"/>
                </a:cubicBezTo>
                <a:cubicBezTo>
                  <a:pt x="467819" y="2995397"/>
                  <a:pt x="451263" y="2948124"/>
                  <a:pt x="451263" y="2948124"/>
                </a:cubicBezTo>
                <a:cubicBezTo>
                  <a:pt x="447304" y="2920415"/>
                  <a:pt x="442658" y="2892795"/>
                  <a:pt x="439387" y="2864996"/>
                </a:cubicBezTo>
                <a:cubicBezTo>
                  <a:pt x="434739" y="2825487"/>
                  <a:pt x="431905" y="2785781"/>
                  <a:pt x="427512" y="2746243"/>
                </a:cubicBezTo>
                <a:cubicBezTo>
                  <a:pt x="423988" y="2714524"/>
                  <a:pt x="419595" y="2682908"/>
                  <a:pt x="415637" y="2651241"/>
                </a:cubicBezTo>
                <a:cubicBezTo>
                  <a:pt x="419595" y="2140602"/>
                  <a:pt x="419891" y="1629921"/>
                  <a:pt x="427512" y="1119324"/>
                </a:cubicBezTo>
                <a:cubicBezTo>
                  <a:pt x="427813" y="1099142"/>
                  <a:pt x="434076" y="1079420"/>
                  <a:pt x="439387" y="1059947"/>
                </a:cubicBezTo>
                <a:cubicBezTo>
                  <a:pt x="445974" y="1035794"/>
                  <a:pt x="463138" y="988695"/>
                  <a:pt x="463138" y="988695"/>
                </a:cubicBezTo>
                <a:cubicBezTo>
                  <a:pt x="459180" y="909526"/>
                  <a:pt x="459708" y="830005"/>
                  <a:pt x="451263" y="751189"/>
                </a:cubicBezTo>
                <a:cubicBezTo>
                  <a:pt x="444007" y="683466"/>
                  <a:pt x="430344" y="672035"/>
                  <a:pt x="415637" y="620560"/>
                </a:cubicBezTo>
                <a:cubicBezTo>
                  <a:pt x="411153" y="604867"/>
                  <a:pt x="410190" y="588060"/>
                  <a:pt x="403761" y="573059"/>
                </a:cubicBezTo>
                <a:cubicBezTo>
                  <a:pt x="398139" y="559941"/>
                  <a:pt x="386394" y="550198"/>
                  <a:pt x="380011" y="537433"/>
                </a:cubicBezTo>
                <a:cubicBezTo>
                  <a:pt x="374413" y="526237"/>
                  <a:pt x="374214" y="512749"/>
                  <a:pt x="368135" y="501807"/>
                </a:cubicBezTo>
                <a:cubicBezTo>
                  <a:pt x="321564" y="417980"/>
                  <a:pt x="327621" y="435213"/>
                  <a:pt x="249382" y="383054"/>
                </a:cubicBezTo>
                <a:lnTo>
                  <a:pt x="213756" y="359303"/>
                </a:lnTo>
                <a:cubicBezTo>
                  <a:pt x="217885" y="318020"/>
                  <a:pt x="225232" y="218400"/>
                  <a:pt x="237507" y="169298"/>
                </a:cubicBezTo>
                <a:cubicBezTo>
                  <a:pt x="243579" y="145010"/>
                  <a:pt x="261258" y="98046"/>
                  <a:pt x="261258" y="98046"/>
                </a:cubicBezTo>
                <a:cubicBezTo>
                  <a:pt x="257299" y="66378"/>
                  <a:pt x="273613" y="23812"/>
                  <a:pt x="249382" y="3043"/>
                </a:cubicBezTo>
                <a:cubicBezTo>
                  <a:pt x="230835" y="-12854"/>
                  <a:pt x="161196" y="38083"/>
                  <a:pt x="142504" y="50544"/>
                </a:cubicBezTo>
                <a:cubicBezTo>
                  <a:pt x="126670" y="74295"/>
                  <a:pt x="104029" y="94716"/>
                  <a:pt x="95003" y="121796"/>
                </a:cubicBezTo>
                <a:cubicBezTo>
                  <a:pt x="91045" y="133671"/>
                  <a:pt x="89207" y="146480"/>
                  <a:pt x="83128" y="157422"/>
                </a:cubicBezTo>
                <a:cubicBezTo>
                  <a:pt x="69265" y="182375"/>
                  <a:pt x="51460" y="204923"/>
                  <a:pt x="35626" y="228674"/>
                </a:cubicBezTo>
                <a:cubicBezTo>
                  <a:pt x="27709" y="240549"/>
                  <a:pt x="16390" y="250760"/>
                  <a:pt x="11876" y="264300"/>
                </a:cubicBezTo>
                <a:lnTo>
                  <a:pt x="0" y="299926"/>
                </a:lnTo>
                <a:cubicBezTo>
                  <a:pt x="65314" y="343469"/>
                  <a:pt x="9896" y="299926"/>
                  <a:pt x="59377" y="359303"/>
                </a:cubicBezTo>
                <a:cubicBezTo>
                  <a:pt x="93533" y="400290"/>
                  <a:pt x="122493" y="406150"/>
                  <a:pt x="142504" y="466181"/>
                </a:cubicBezTo>
                <a:cubicBezTo>
                  <a:pt x="146463" y="478056"/>
                  <a:pt x="151086" y="489730"/>
                  <a:pt x="154380" y="501807"/>
                </a:cubicBezTo>
                <a:cubicBezTo>
                  <a:pt x="162969" y="533299"/>
                  <a:pt x="170213" y="565142"/>
                  <a:pt x="178130" y="596809"/>
                </a:cubicBezTo>
                <a:cubicBezTo>
                  <a:pt x="182089" y="612643"/>
                  <a:pt x="184845" y="628827"/>
                  <a:pt x="190006" y="644311"/>
                </a:cubicBezTo>
                <a:lnTo>
                  <a:pt x="201881" y="679937"/>
                </a:lnTo>
                <a:cubicBezTo>
                  <a:pt x="205839" y="707646"/>
                  <a:pt x="208267" y="735617"/>
                  <a:pt x="213756" y="763064"/>
                </a:cubicBezTo>
                <a:cubicBezTo>
                  <a:pt x="216211" y="775339"/>
                  <a:pt x="225632" y="786172"/>
                  <a:pt x="225632" y="798690"/>
                </a:cubicBezTo>
                <a:cubicBezTo>
                  <a:pt x="225632" y="889820"/>
                  <a:pt x="220488" y="980941"/>
                  <a:pt x="213756" y="1071822"/>
                </a:cubicBezTo>
                <a:cubicBezTo>
                  <a:pt x="211771" y="1098613"/>
                  <a:pt x="182558" y="1172865"/>
                  <a:pt x="178130" y="1190576"/>
                </a:cubicBezTo>
                <a:cubicBezTo>
                  <a:pt x="163219" y="1250221"/>
                  <a:pt x="171416" y="1222594"/>
                  <a:pt x="154380" y="1273703"/>
                </a:cubicBezTo>
                <a:cubicBezTo>
                  <a:pt x="150421" y="1301412"/>
                  <a:pt x="146760" y="1329165"/>
                  <a:pt x="142504" y="1356830"/>
                </a:cubicBezTo>
                <a:cubicBezTo>
                  <a:pt x="138843" y="1380628"/>
                  <a:pt x="130629" y="1404004"/>
                  <a:pt x="130629" y="1428082"/>
                </a:cubicBezTo>
                <a:cubicBezTo>
                  <a:pt x="130629" y="1941560"/>
                  <a:pt x="125875" y="1786678"/>
                  <a:pt x="154380" y="2057474"/>
                </a:cubicBezTo>
                <a:cubicBezTo>
                  <a:pt x="164059" y="2149427"/>
                  <a:pt x="165630" y="2183728"/>
                  <a:pt x="178130" y="2271230"/>
                </a:cubicBezTo>
                <a:cubicBezTo>
                  <a:pt x="181778" y="2296766"/>
                  <a:pt x="187739" y="2349825"/>
                  <a:pt x="201881" y="2378108"/>
                </a:cubicBezTo>
                <a:cubicBezTo>
                  <a:pt x="208264" y="2390874"/>
                  <a:pt x="217715" y="2401859"/>
                  <a:pt x="225632" y="2413734"/>
                </a:cubicBezTo>
                <a:lnTo>
                  <a:pt x="249382" y="2484986"/>
                </a:lnTo>
                <a:cubicBezTo>
                  <a:pt x="253340" y="2496861"/>
                  <a:pt x="254315" y="2510196"/>
                  <a:pt x="261258" y="2520612"/>
                </a:cubicBezTo>
                <a:lnTo>
                  <a:pt x="285008" y="2556238"/>
                </a:lnTo>
                <a:cubicBezTo>
                  <a:pt x="306903" y="2643811"/>
                  <a:pt x="283376" y="2564304"/>
                  <a:pt x="320634" y="2651241"/>
                </a:cubicBezTo>
                <a:cubicBezTo>
                  <a:pt x="334330" y="2683198"/>
                  <a:pt x="337413" y="2711383"/>
                  <a:pt x="344385" y="2746243"/>
                </a:cubicBezTo>
                <a:cubicBezTo>
                  <a:pt x="340427" y="2821453"/>
                  <a:pt x="342251" y="2897192"/>
                  <a:pt x="332510" y="2971874"/>
                </a:cubicBezTo>
                <a:cubicBezTo>
                  <a:pt x="330220" y="2989428"/>
                  <a:pt x="317542" y="3004006"/>
                  <a:pt x="308759" y="3019376"/>
                </a:cubicBezTo>
                <a:cubicBezTo>
                  <a:pt x="286715" y="3057953"/>
                  <a:pt x="282130" y="3057880"/>
                  <a:pt x="249382" y="3090628"/>
                </a:cubicBezTo>
                <a:cubicBezTo>
                  <a:pt x="245424" y="3102503"/>
                  <a:pt x="245327" y="3116479"/>
                  <a:pt x="237507" y="3126254"/>
                </a:cubicBezTo>
                <a:cubicBezTo>
                  <a:pt x="176119" y="3202989"/>
                  <a:pt x="219854" y="3096083"/>
                  <a:pt x="190006" y="3185630"/>
                </a:cubicBezTo>
                <a:cubicBezTo>
                  <a:pt x="193964" y="3221256"/>
                  <a:pt x="188568" y="3259227"/>
                  <a:pt x="201881" y="3292508"/>
                </a:cubicBezTo>
                <a:cubicBezTo>
                  <a:pt x="206530" y="3304130"/>
                  <a:pt x="225471" y="3300944"/>
                  <a:pt x="237507" y="3304383"/>
                </a:cubicBezTo>
                <a:cubicBezTo>
                  <a:pt x="341886" y="3334206"/>
                  <a:pt x="235215" y="3299662"/>
                  <a:pt x="320634" y="3328134"/>
                </a:cubicBezTo>
                <a:cubicBezTo>
                  <a:pt x="332509" y="3336051"/>
                  <a:pt x="342005" y="3351172"/>
                  <a:pt x="356260" y="3351885"/>
                </a:cubicBezTo>
                <a:cubicBezTo>
                  <a:pt x="423586" y="3355251"/>
                  <a:pt x="491035" y="3346400"/>
                  <a:pt x="558141" y="3340009"/>
                </a:cubicBezTo>
                <a:cubicBezTo>
                  <a:pt x="574388" y="3338462"/>
                  <a:pt x="589382" y="3329548"/>
                  <a:pt x="605642" y="3328134"/>
                </a:cubicBezTo>
                <a:cubicBezTo>
                  <a:pt x="680673" y="3321610"/>
                  <a:pt x="756063" y="3320217"/>
                  <a:pt x="831273" y="3316259"/>
                </a:cubicBezTo>
                <a:cubicBezTo>
                  <a:pt x="862781" y="3305756"/>
                  <a:pt x="880312" y="3298900"/>
                  <a:pt x="914400" y="3292508"/>
                </a:cubicBezTo>
                <a:cubicBezTo>
                  <a:pt x="1091372" y="3259326"/>
                  <a:pt x="1005468" y="3285902"/>
                  <a:pt x="1092530" y="3256882"/>
                </a:cubicBezTo>
                <a:cubicBezTo>
                  <a:pt x="1088572" y="3245007"/>
                  <a:pt x="1087599" y="3231671"/>
                  <a:pt x="1080655" y="3221256"/>
                </a:cubicBezTo>
                <a:cubicBezTo>
                  <a:pt x="1067522" y="3201557"/>
                  <a:pt x="1031311" y="3172834"/>
                  <a:pt x="1009403" y="3161880"/>
                </a:cubicBezTo>
                <a:cubicBezTo>
                  <a:pt x="998207" y="3156282"/>
                  <a:pt x="985399" y="3154653"/>
                  <a:pt x="973777" y="3150004"/>
                </a:cubicBezTo>
                <a:cubicBezTo>
                  <a:pt x="965559" y="3146717"/>
                  <a:pt x="969819" y="3173755"/>
                  <a:pt x="961902" y="3161880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ostoručno 17"/>
          <p:cNvSpPr/>
          <p:nvPr/>
        </p:nvSpPr>
        <p:spPr>
          <a:xfrm>
            <a:off x="3467595" y="1840675"/>
            <a:ext cx="1484415" cy="2167410"/>
          </a:xfrm>
          <a:custGeom>
            <a:avLst/>
            <a:gdLst>
              <a:gd name="connsiteX0" fmla="*/ 178130 w 1484415"/>
              <a:gd name="connsiteY0" fmla="*/ 2078182 h 2167410"/>
              <a:gd name="connsiteX1" fmla="*/ 166254 w 1484415"/>
              <a:gd name="connsiteY1" fmla="*/ 1840676 h 2167410"/>
              <a:gd name="connsiteX2" fmla="*/ 154379 w 1484415"/>
              <a:gd name="connsiteY2" fmla="*/ 1698172 h 2167410"/>
              <a:gd name="connsiteX3" fmla="*/ 178130 w 1484415"/>
              <a:gd name="connsiteY3" fmla="*/ 1508167 h 2167410"/>
              <a:gd name="connsiteX4" fmla="*/ 225631 w 1484415"/>
              <a:gd name="connsiteY4" fmla="*/ 1436915 h 2167410"/>
              <a:gd name="connsiteX5" fmla="*/ 273132 w 1484415"/>
              <a:gd name="connsiteY5" fmla="*/ 1330037 h 2167410"/>
              <a:gd name="connsiteX6" fmla="*/ 285008 w 1484415"/>
              <a:gd name="connsiteY6" fmla="*/ 1282535 h 2167410"/>
              <a:gd name="connsiteX7" fmla="*/ 332509 w 1484415"/>
              <a:gd name="connsiteY7" fmla="*/ 1211283 h 2167410"/>
              <a:gd name="connsiteX8" fmla="*/ 427511 w 1484415"/>
              <a:gd name="connsiteY8" fmla="*/ 1104406 h 2167410"/>
              <a:gd name="connsiteX9" fmla="*/ 463137 w 1484415"/>
              <a:gd name="connsiteY9" fmla="*/ 1068780 h 2167410"/>
              <a:gd name="connsiteX10" fmla="*/ 498763 w 1484415"/>
              <a:gd name="connsiteY10" fmla="*/ 1056904 h 2167410"/>
              <a:gd name="connsiteX11" fmla="*/ 605641 w 1484415"/>
              <a:gd name="connsiteY11" fmla="*/ 985652 h 2167410"/>
              <a:gd name="connsiteX12" fmla="*/ 641267 w 1484415"/>
              <a:gd name="connsiteY12" fmla="*/ 961902 h 2167410"/>
              <a:gd name="connsiteX13" fmla="*/ 771896 w 1484415"/>
              <a:gd name="connsiteY13" fmla="*/ 902525 h 2167410"/>
              <a:gd name="connsiteX14" fmla="*/ 807522 w 1484415"/>
              <a:gd name="connsiteY14" fmla="*/ 878774 h 2167410"/>
              <a:gd name="connsiteX15" fmla="*/ 843148 w 1484415"/>
              <a:gd name="connsiteY15" fmla="*/ 866899 h 2167410"/>
              <a:gd name="connsiteX16" fmla="*/ 890649 w 1484415"/>
              <a:gd name="connsiteY16" fmla="*/ 843148 h 2167410"/>
              <a:gd name="connsiteX17" fmla="*/ 926275 w 1484415"/>
              <a:gd name="connsiteY17" fmla="*/ 831273 h 2167410"/>
              <a:gd name="connsiteX18" fmla="*/ 973776 w 1484415"/>
              <a:gd name="connsiteY18" fmla="*/ 807522 h 2167410"/>
              <a:gd name="connsiteX19" fmla="*/ 1045028 w 1484415"/>
              <a:gd name="connsiteY19" fmla="*/ 783772 h 2167410"/>
              <a:gd name="connsiteX20" fmla="*/ 1116280 w 1484415"/>
              <a:gd name="connsiteY20" fmla="*/ 748146 h 2167410"/>
              <a:gd name="connsiteX21" fmla="*/ 1187532 w 1484415"/>
              <a:gd name="connsiteY21" fmla="*/ 712520 h 2167410"/>
              <a:gd name="connsiteX22" fmla="*/ 1270660 w 1484415"/>
              <a:gd name="connsiteY22" fmla="*/ 641268 h 2167410"/>
              <a:gd name="connsiteX23" fmla="*/ 1306286 w 1484415"/>
              <a:gd name="connsiteY23" fmla="*/ 617517 h 2167410"/>
              <a:gd name="connsiteX24" fmla="*/ 1341911 w 1484415"/>
              <a:gd name="connsiteY24" fmla="*/ 605642 h 2167410"/>
              <a:gd name="connsiteX25" fmla="*/ 1413163 w 1484415"/>
              <a:gd name="connsiteY25" fmla="*/ 558141 h 2167410"/>
              <a:gd name="connsiteX26" fmla="*/ 1448789 w 1484415"/>
              <a:gd name="connsiteY26" fmla="*/ 534390 h 2167410"/>
              <a:gd name="connsiteX27" fmla="*/ 1472540 w 1484415"/>
              <a:gd name="connsiteY27" fmla="*/ 463138 h 2167410"/>
              <a:gd name="connsiteX28" fmla="*/ 1484415 w 1484415"/>
              <a:gd name="connsiteY28" fmla="*/ 427512 h 2167410"/>
              <a:gd name="connsiteX29" fmla="*/ 1472540 w 1484415"/>
              <a:gd name="connsiteY29" fmla="*/ 237507 h 2167410"/>
              <a:gd name="connsiteX30" fmla="*/ 1448789 w 1484415"/>
              <a:gd name="connsiteY30" fmla="*/ 166255 h 2167410"/>
              <a:gd name="connsiteX31" fmla="*/ 1425039 w 1484415"/>
              <a:gd name="connsiteY31" fmla="*/ 71252 h 2167410"/>
              <a:gd name="connsiteX32" fmla="*/ 1413163 w 1484415"/>
              <a:gd name="connsiteY32" fmla="*/ 23751 h 2167410"/>
              <a:gd name="connsiteX33" fmla="*/ 1377537 w 1484415"/>
              <a:gd name="connsiteY33" fmla="*/ 0 h 2167410"/>
              <a:gd name="connsiteX34" fmla="*/ 1294410 w 1484415"/>
              <a:gd name="connsiteY34" fmla="*/ 59377 h 2167410"/>
              <a:gd name="connsiteX35" fmla="*/ 1282535 w 1484415"/>
              <a:gd name="connsiteY35" fmla="*/ 249382 h 2167410"/>
              <a:gd name="connsiteX36" fmla="*/ 1270660 w 1484415"/>
              <a:gd name="connsiteY36" fmla="*/ 285008 h 2167410"/>
              <a:gd name="connsiteX37" fmla="*/ 1235034 w 1484415"/>
              <a:gd name="connsiteY37" fmla="*/ 332509 h 2167410"/>
              <a:gd name="connsiteX38" fmla="*/ 1211283 w 1484415"/>
              <a:gd name="connsiteY38" fmla="*/ 403761 h 2167410"/>
              <a:gd name="connsiteX39" fmla="*/ 1199408 w 1484415"/>
              <a:gd name="connsiteY39" fmla="*/ 439387 h 2167410"/>
              <a:gd name="connsiteX40" fmla="*/ 1175657 w 1484415"/>
              <a:gd name="connsiteY40" fmla="*/ 522515 h 2167410"/>
              <a:gd name="connsiteX41" fmla="*/ 1140031 w 1484415"/>
              <a:gd name="connsiteY41" fmla="*/ 558141 h 2167410"/>
              <a:gd name="connsiteX42" fmla="*/ 1104405 w 1484415"/>
              <a:gd name="connsiteY42" fmla="*/ 629393 h 2167410"/>
              <a:gd name="connsiteX43" fmla="*/ 1092530 w 1484415"/>
              <a:gd name="connsiteY43" fmla="*/ 665019 h 2167410"/>
              <a:gd name="connsiteX44" fmla="*/ 1056904 w 1484415"/>
              <a:gd name="connsiteY44" fmla="*/ 676894 h 2167410"/>
              <a:gd name="connsiteX45" fmla="*/ 914400 w 1484415"/>
              <a:gd name="connsiteY45" fmla="*/ 688769 h 2167410"/>
              <a:gd name="connsiteX46" fmla="*/ 843148 w 1484415"/>
              <a:gd name="connsiteY46" fmla="*/ 712520 h 2167410"/>
              <a:gd name="connsiteX47" fmla="*/ 807522 w 1484415"/>
              <a:gd name="connsiteY47" fmla="*/ 736270 h 2167410"/>
              <a:gd name="connsiteX48" fmla="*/ 760021 w 1484415"/>
              <a:gd name="connsiteY48" fmla="*/ 771896 h 2167410"/>
              <a:gd name="connsiteX49" fmla="*/ 712519 w 1484415"/>
              <a:gd name="connsiteY49" fmla="*/ 795647 h 2167410"/>
              <a:gd name="connsiteX50" fmla="*/ 605641 w 1484415"/>
              <a:gd name="connsiteY50" fmla="*/ 807522 h 2167410"/>
              <a:gd name="connsiteX51" fmla="*/ 498763 w 1484415"/>
              <a:gd name="connsiteY51" fmla="*/ 855024 h 2167410"/>
              <a:gd name="connsiteX52" fmla="*/ 415636 w 1484415"/>
              <a:gd name="connsiteY52" fmla="*/ 878774 h 2167410"/>
              <a:gd name="connsiteX53" fmla="*/ 380010 w 1484415"/>
              <a:gd name="connsiteY53" fmla="*/ 890650 h 2167410"/>
              <a:gd name="connsiteX54" fmla="*/ 285008 w 1484415"/>
              <a:gd name="connsiteY54" fmla="*/ 902525 h 2167410"/>
              <a:gd name="connsiteX55" fmla="*/ 249382 w 1484415"/>
              <a:gd name="connsiteY55" fmla="*/ 914400 h 2167410"/>
              <a:gd name="connsiteX56" fmla="*/ 166254 w 1484415"/>
              <a:gd name="connsiteY56" fmla="*/ 926276 h 2167410"/>
              <a:gd name="connsiteX57" fmla="*/ 130628 w 1484415"/>
              <a:gd name="connsiteY57" fmla="*/ 950026 h 2167410"/>
              <a:gd name="connsiteX58" fmla="*/ 106878 w 1484415"/>
              <a:gd name="connsiteY58" fmla="*/ 985652 h 2167410"/>
              <a:gd name="connsiteX59" fmla="*/ 71252 w 1484415"/>
              <a:gd name="connsiteY59" fmla="*/ 1021278 h 2167410"/>
              <a:gd name="connsiteX60" fmla="*/ 59376 w 1484415"/>
              <a:gd name="connsiteY60" fmla="*/ 1116281 h 2167410"/>
              <a:gd name="connsiteX61" fmla="*/ 47501 w 1484415"/>
              <a:gd name="connsiteY61" fmla="*/ 1187533 h 2167410"/>
              <a:gd name="connsiteX62" fmla="*/ 35626 w 1484415"/>
              <a:gd name="connsiteY62" fmla="*/ 1864426 h 2167410"/>
              <a:gd name="connsiteX63" fmla="*/ 23750 w 1484415"/>
              <a:gd name="connsiteY63" fmla="*/ 1900052 h 2167410"/>
              <a:gd name="connsiteX64" fmla="*/ 0 w 1484415"/>
              <a:gd name="connsiteY64" fmla="*/ 2101933 h 2167410"/>
              <a:gd name="connsiteX65" fmla="*/ 142504 w 1484415"/>
              <a:gd name="connsiteY65" fmla="*/ 2137559 h 2167410"/>
              <a:gd name="connsiteX66" fmla="*/ 154379 w 1484415"/>
              <a:gd name="connsiteY66" fmla="*/ 2101933 h 2167410"/>
              <a:gd name="connsiteX67" fmla="*/ 178130 w 1484415"/>
              <a:gd name="connsiteY67" fmla="*/ 2078182 h 2167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84415" h="2167410">
                <a:moveTo>
                  <a:pt x="178130" y="2078182"/>
                </a:moveTo>
                <a:cubicBezTo>
                  <a:pt x="180109" y="2034639"/>
                  <a:pt x="171199" y="1919789"/>
                  <a:pt x="166254" y="1840676"/>
                </a:cubicBezTo>
                <a:cubicBezTo>
                  <a:pt x="163281" y="1793103"/>
                  <a:pt x="154379" y="1745838"/>
                  <a:pt x="154379" y="1698172"/>
                </a:cubicBezTo>
                <a:cubicBezTo>
                  <a:pt x="154379" y="1693911"/>
                  <a:pt x="153045" y="1553320"/>
                  <a:pt x="178130" y="1508167"/>
                </a:cubicBezTo>
                <a:cubicBezTo>
                  <a:pt x="191993" y="1483214"/>
                  <a:pt x="225631" y="1436915"/>
                  <a:pt x="225631" y="1436915"/>
                </a:cubicBezTo>
                <a:cubicBezTo>
                  <a:pt x="253895" y="1352123"/>
                  <a:pt x="235495" y="1386494"/>
                  <a:pt x="273132" y="1330037"/>
                </a:cubicBezTo>
                <a:cubicBezTo>
                  <a:pt x="277091" y="1314203"/>
                  <a:pt x="277709" y="1297133"/>
                  <a:pt x="285008" y="1282535"/>
                </a:cubicBezTo>
                <a:cubicBezTo>
                  <a:pt x="297774" y="1257004"/>
                  <a:pt x="316675" y="1235034"/>
                  <a:pt x="332509" y="1211283"/>
                </a:cubicBezTo>
                <a:cubicBezTo>
                  <a:pt x="374890" y="1147712"/>
                  <a:pt x="346172" y="1185745"/>
                  <a:pt x="427511" y="1104406"/>
                </a:cubicBezTo>
                <a:cubicBezTo>
                  <a:pt x="439386" y="1092531"/>
                  <a:pt x="447205" y="1074091"/>
                  <a:pt x="463137" y="1068780"/>
                </a:cubicBezTo>
                <a:cubicBezTo>
                  <a:pt x="475012" y="1064821"/>
                  <a:pt x="487821" y="1062983"/>
                  <a:pt x="498763" y="1056904"/>
                </a:cubicBezTo>
                <a:cubicBezTo>
                  <a:pt x="498778" y="1056896"/>
                  <a:pt x="587821" y="997532"/>
                  <a:pt x="605641" y="985652"/>
                </a:cubicBezTo>
                <a:cubicBezTo>
                  <a:pt x="617516" y="977735"/>
                  <a:pt x="627727" y="966416"/>
                  <a:pt x="641267" y="961902"/>
                </a:cubicBezTo>
                <a:cubicBezTo>
                  <a:pt x="691706" y="945088"/>
                  <a:pt x="718803" y="937921"/>
                  <a:pt x="771896" y="902525"/>
                </a:cubicBezTo>
                <a:cubicBezTo>
                  <a:pt x="783771" y="894608"/>
                  <a:pt x="794756" y="885157"/>
                  <a:pt x="807522" y="878774"/>
                </a:cubicBezTo>
                <a:cubicBezTo>
                  <a:pt x="818718" y="873176"/>
                  <a:pt x="831642" y="871830"/>
                  <a:pt x="843148" y="866899"/>
                </a:cubicBezTo>
                <a:cubicBezTo>
                  <a:pt x="859419" y="859926"/>
                  <a:pt x="874378" y="850121"/>
                  <a:pt x="890649" y="843148"/>
                </a:cubicBezTo>
                <a:cubicBezTo>
                  <a:pt x="902155" y="838217"/>
                  <a:pt x="914769" y="836204"/>
                  <a:pt x="926275" y="831273"/>
                </a:cubicBezTo>
                <a:cubicBezTo>
                  <a:pt x="942546" y="824300"/>
                  <a:pt x="957339" y="814097"/>
                  <a:pt x="973776" y="807522"/>
                </a:cubicBezTo>
                <a:cubicBezTo>
                  <a:pt x="997021" y="798224"/>
                  <a:pt x="1045028" y="783772"/>
                  <a:pt x="1045028" y="783772"/>
                </a:cubicBezTo>
                <a:cubicBezTo>
                  <a:pt x="1147128" y="715705"/>
                  <a:pt x="1017948" y="797312"/>
                  <a:pt x="1116280" y="748146"/>
                </a:cubicBezTo>
                <a:cubicBezTo>
                  <a:pt x="1208363" y="702105"/>
                  <a:pt x="1097985" y="742368"/>
                  <a:pt x="1187532" y="712520"/>
                </a:cubicBezTo>
                <a:cubicBezTo>
                  <a:pt x="1230692" y="669360"/>
                  <a:pt x="1217338" y="679355"/>
                  <a:pt x="1270660" y="641268"/>
                </a:cubicBezTo>
                <a:cubicBezTo>
                  <a:pt x="1282274" y="632972"/>
                  <a:pt x="1293520" y="623900"/>
                  <a:pt x="1306286" y="617517"/>
                </a:cubicBezTo>
                <a:cubicBezTo>
                  <a:pt x="1317482" y="611919"/>
                  <a:pt x="1330036" y="609600"/>
                  <a:pt x="1341911" y="605642"/>
                </a:cubicBezTo>
                <a:lnTo>
                  <a:pt x="1413163" y="558141"/>
                </a:lnTo>
                <a:lnTo>
                  <a:pt x="1448789" y="534390"/>
                </a:lnTo>
                <a:lnTo>
                  <a:pt x="1472540" y="463138"/>
                </a:lnTo>
                <a:lnTo>
                  <a:pt x="1484415" y="427512"/>
                </a:lnTo>
                <a:cubicBezTo>
                  <a:pt x="1480457" y="364177"/>
                  <a:pt x="1481114" y="300384"/>
                  <a:pt x="1472540" y="237507"/>
                </a:cubicBezTo>
                <a:cubicBezTo>
                  <a:pt x="1469157" y="212701"/>
                  <a:pt x="1453699" y="190804"/>
                  <a:pt x="1448789" y="166255"/>
                </a:cubicBezTo>
                <a:cubicBezTo>
                  <a:pt x="1424650" y="45557"/>
                  <a:pt x="1449380" y="156443"/>
                  <a:pt x="1425039" y="71252"/>
                </a:cubicBezTo>
                <a:cubicBezTo>
                  <a:pt x="1420555" y="55559"/>
                  <a:pt x="1422216" y="37331"/>
                  <a:pt x="1413163" y="23751"/>
                </a:cubicBezTo>
                <a:cubicBezTo>
                  <a:pt x="1405246" y="11876"/>
                  <a:pt x="1389412" y="7917"/>
                  <a:pt x="1377537" y="0"/>
                </a:cubicBezTo>
                <a:cubicBezTo>
                  <a:pt x="1294411" y="27710"/>
                  <a:pt x="1314203" y="1"/>
                  <a:pt x="1294410" y="59377"/>
                </a:cubicBezTo>
                <a:cubicBezTo>
                  <a:pt x="1290452" y="122712"/>
                  <a:pt x="1289178" y="186272"/>
                  <a:pt x="1282535" y="249382"/>
                </a:cubicBezTo>
                <a:cubicBezTo>
                  <a:pt x="1281225" y="261831"/>
                  <a:pt x="1276870" y="274140"/>
                  <a:pt x="1270660" y="285008"/>
                </a:cubicBezTo>
                <a:cubicBezTo>
                  <a:pt x="1260840" y="302192"/>
                  <a:pt x="1246909" y="316675"/>
                  <a:pt x="1235034" y="332509"/>
                </a:cubicBezTo>
                <a:lnTo>
                  <a:pt x="1211283" y="403761"/>
                </a:lnTo>
                <a:cubicBezTo>
                  <a:pt x="1207325" y="415636"/>
                  <a:pt x="1202444" y="427243"/>
                  <a:pt x="1199408" y="439387"/>
                </a:cubicBezTo>
                <a:cubicBezTo>
                  <a:pt x="1197825" y="445718"/>
                  <a:pt x="1182470" y="512295"/>
                  <a:pt x="1175657" y="522515"/>
                </a:cubicBezTo>
                <a:cubicBezTo>
                  <a:pt x="1166341" y="536489"/>
                  <a:pt x="1151906" y="546266"/>
                  <a:pt x="1140031" y="558141"/>
                </a:cubicBezTo>
                <a:cubicBezTo>
                  <a:pt x="1110183" y="647688"/>
                  <a:pt x="1150446" y="537310"/>
                  <a:pt x="1104405" y="629393"/>
                </a:cubicBezTo>
                <a:cubicBezTo>
                  <a:pt x="1098807" y="640589"/>
                  <a:pt x="1101381" y="656168"/>
                  <a:pt x="1092530" y="665019"/>
                </a:cubicBezTo>
                <a:cubicBezTo>
                  <a:pt x="1083679" y="673870"/>
                  <a:pt x="1069312" y="675240"/>
                  <a:pt x="1056904" y="676894"/>
                </a:cubicBezTo>
                <a:cubicBezTo>
                  <a:pt x="1009656" y="683194"/>
                  <a:pt x="961901" y="684811"/>
                  <a:pt x="914400" y="688769"/>
                </a:cubicBezTo>
                <a:cubicBezTo>
                  <a:pt x="890649" y="696686"/>
                  <a:pt x="863979" y="698633"/>
                  <a:pt x="843148" y="712520"/>
                </a:cubicBezTo>
                <a:cubicBezTo>
                  <a:pt x="831273" y="720437"/>
                  <a:pt x="819136" y="727974"/>
                  <a:pt x="807522" y="736270"/>
                </a:cubicBezTo>
                <a:cubicBezTo>
                  <a:pt x="791416" y="747774"/>
                  <a:pt x="776805" y="761406"/>
                  <a:pt x="760021" y="771896"/>
                </a:cubicBezTo>
                <a:cubicBezTo>
                  <a:pt x="745009" y="781279"/>
                  <a:pt x="729769" y="791666"/>
                  <a:pt x="712519" y="795647"/>
                </a:cubicBezTo>
                <a:cubicBezTo>
                  <a:pt x="677592" y="803707"/>
                  <a:pt x="641267" y="803564"/>
                  <a:pt x="605641" y="807522"/>
                </a:cubicBezTo>
                <a:cubicBezTo>
                  <a:pt x="549185" y="845160"/>
                  <a:pt x="583554" y="826760"/>
                  <a:pt x="498763" y="855024"/>
                </a:cubicBezTo>
                <a:cubicBezTo>
                  <a:pt x="413340" y="883498"/>
                  <a:pt x="520019" y="848950"/>
                  <a:pt x="415636" y="878774"/>
                </a:cubicBezTo>
                <a:cubicBezTo>
                  <a:pt x="403600" y="882213"/>
                  <a:pt x="392326" y="888411"/>
                  <a:pt x="380010" y="890650"/>
                </a:cubicBezTo>
                <a:cubicBezTo>
                  <a:pt x="348611" y="896359"/>
                  <a:pt x="316675" y="898567"/>
                  <a:pt x="285008" y="902525"/>
                </a:cubicBezTo>
                <a:cubicBezTo>
                  <a:pt x="273133" y="906483"/>
                  <a:pt x="261657" y="911945"/>
                  <a:pt x="249382" y="914400"/>
                </a:cubicBezTo>
                <a:cubicBezTo>
                  <a:pt x="221935" y="919889"/>
                  <a:pt x="193064" y="918233"/>
                  <a:pt x="166254" y="926276"/>
                </a:cubicBezTo>
                <a:cubicBezTo>
                  <a:pt x="152584" y="930377"/>
                  <a:pt x="142503" y="942109"/>
                  <a:pt x="130628" y="950026"/>
                </a:cubicBezTo>
                <a:cubicBezTo>
                  <a:pt x="122711" y="961901"/>
                  <a:pt x="116015" y="974688"/>
                  <a:pt x="106878" y="985652"/>
                </a:cubicBezTo>
                <a:cubicBezTo>
                  <a:pt x="96127" y="998554"/>
                  <a:pt x="76991" y="1005495"/>
                  <a:pt x="71252" y="1021278"/>
                </a:cubicBezTo>
                <a:cubicBezTo>
                  <a:pt x="60345" y="1051271"/>
                  <a:pt x="63889" y="1084688"/>
                  <a:pt x="59376" y="1116281"/>
                </a:cubicBezTo>
                <a:cubicBezTo>
                  <a:pt x="55971" y="1140117"/>
                  <a:pt x="51459" y="1163782"/>
                  <a:pt x="47501" y="1187533"/>
                </a:cubicBezTo>
                <a:cubicBezTo>
                  <a:pt x="43543" y="1413164"/>
                  <a:pt x="43144" y="1638886"/>
                  <a:pt x="35626" y="1864426"/>
                </a:cubicBezTo>
                <a:cubicBezTo>
                  <a:pt x="35209" y="1876937"/>
                  <a:pt x="25303" y="1887631"/>
                  <a:pt x="23750" y="1900052"/>
                </a:cubicBezTo>
                <a:cubicBezTo>
                  <a:pt x="-5788" y="2136352"/>
                  <a:pt x="29582" y="1983600"/>
                  <a:pt x="0" y="2101933"/>
                </a:cubicBezTo>
                <a:cubicBezTo>
                  <a:pt x="19412" y="2179582"/>
                  <a:pt x="3838" y="2183781"/>
                  <a:pt x="142504" y="2137559"/>
                </a:cubicBezTo>
                <a:cubicBezTo>
                  <a:pt x="154379" y="2133601"/>
                  <a:pt x="147435" y="2112348"/>
                  <a:pt x="154379" y="2101933"/>
                </a:cubicBezTo>
                <a:cubicBezTo>
                  <a:pt x="163695" y="2087959"/>
                  <a:pt x="176151" y="2121725"/>
                  <a:pt x="178130" y="2078182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rostoručno 18"/>
          <p:cNvSpPr/>
          <p:nvPr/>
        </p:nvSpPr>
        <p:spPr>
          <a:xfrm>
            <a:off x="2054088" y="983196"/>
            <a:ext cx="1270660" cy="2861953"/>
          </a:xfrm>
          <a:custGeom>
            <a:avLst/>
            <a:gdLst>
              <a:gd name="connsiteX0" fmla="*/ 1199408 w 1270660"/>
              <a:gd name="connsiteY0" fmla="*/ 2861953 h 2861953"/>
              <a:gd name="connsiteX1" fmla="*/ 1187533 w 1270660"/>
              <a:gd name="connsiteY1" fmla="*/ 2755075 h 2861953"/>
              <a:gd name="connsiteX2" fmla="*/ 1151907 w 1270660"/>
              <a:gd name="connsiteY2" fmla="*/ 2648197 h 2861953"/>
              <a:gd name="connsiteX3" fmla="*/ 1128156 w 1270660"/>
              <a:gd name="connsiteY3" fmla="*/ 2553194 h 2861953"/>
              <a:gd name="connsiteX4" fmla="*/ 1116281 w 1270660"/>
              <a:gd name="connsiteY4" fmla="*/ 2481942 h 2861953"/>
              <a:gd name="connsiteX5" fmla="*/ 1092530 w 1270660"/>
              <a:gd name="connsiteY5" fmla="*/ 2434441 h 2861953"/>
              <a:gd name="connsiteX6" fmla="*/ 1080655 w 1270660"/>
              <a:gd name="connsiteY6" fmla="*/ 2398815 h 2861953"/>
              <a:gd name="connsiteX7" fmla="*/ 1068780 w 1270660"/>
              <a:gd name="connsiteY7" fmla="*/ 2351314 h 2861953"/>
              <a:gd name="connsiteX8" fmla="*/ 1045029 w 1270660"/>
              <a:gd name="connsiteY8" fmla="*/ 2232561 h 2861953"/>
              <a:gd name="connsiteX9" fmla="*/ 997528 w 1270660"/>
              <a:gd name="connsiteY9" fmla="*/ 2125683 h 2861953"/>
              <a:gd name="connsiteX10" fmla="*/ 973777 w 1270660"/>
              <a:gd name="connsiteY10" fmla="*/ 2030680 h 2861953"/>
              <a:gd name="connsiteX11" fmla="*/ 961902 w 1270660"/>
              <a:gd name="connsiteY11" fmla="*/ 1995054 h 2861953"/>
              <a:gd name="connsiteX12" fmla="*/ 950026 w 1270660"/>
              <a:gd name="connsiteY12" fmla="*/ 1935677 h 2861953"/>
              <a:gd name="connsiteX13" fmla="*/ 926276 w 1270660"/>
              <a:gd name="connsiteY13" fmla="*/ 1864426 h 2861953"/>
              <a:gd name="connsiteX14" fmla="*/ 902525 w 1270660"/>
              <a:gd name="connsiteY14" fmla="*/ 1745672 h 2861953"/>
              <a:gd name="connsiteX15" fmla="*/ 878774 w 1270660"/>
              <a:gd name="connsiteY15" fmla="*/ 1626919 h 2861953"/>
              <a:gd name="connsiteX16" fmla="*/ 855024 w 1270660"/>
              <a:gd name="connsiteY16" fmla="*/ 1591293 h 2861953"/>
              <a:gd name="connsiteX17" fmla="*/ 831273 w 1270660"/>
              <a:gd name="connsiteY17" fmla="*/ 1520041 h 2861953"/>
              <a:gd name="connsiteX18" fmla="*/ 819398 w 1270660"/>
              <a:gd name="connsiteY18" fmla="*/ 1484415 h 2861953"/>
              <a:gd name="connsiteX19" fmla="*/ 795647 w 1270660"/>
              <a:gd name="connsiteY19" fmla="*/ 1401288 h 2861953"/>
              <a:gd name="connsiteX20" fmla="*/ 771897 w 1270660"/>
              <a:gd name="connsiteY20" fmla="*/ 1365662 h 2861953"/>
              <a:gd name="connsiteX21" fmla="*/ 748146 w 1270660"/>
              <a:gd name="connsiteY21" fmla="*/ 1282535 h 2861953"/>
              <a:gd name="connsiteX22" fmla="*/ 724395 w 1270660"/>
              <a:gd name="connsiteY22" fmla="*/ 1246909 h 2861953"/>
              <a:gd name="connsiteX23" fmla="*/ 700645 w 1270660"/>
              <a:gd name="connsiteY23" fmla="*/ 1140031 h 2861953"/>
              <a:gd name="connsiteX24" fmla="*/ 688769 w 1270660"/>
              <a:gd name="connsiteY24" fmla="*/ 1092529 h 2861953"/>
              <a:gd name="connsiteX25" fmla="*/ 665019 w 1270660"/>
              <a:gd name="connsiteY25" fmla="*/ 1009402 h 2861953"/>
              <a:gd name="connsiteX26" fmla="*/ 629393 w 1270660"/>
              <a:gd name="connsiteY26" fmla="*/ 878774 h 2861953"/>
              <a:gd name="connsiteX27" fmla="*/ 617517 w 1270660"/>
              <a:gd name="connsiteY27" fmla="*/ 843148 h 2861953"/>
              <a:gd name="connsiteX28" fmla="*/ 605642 w 1270660"/>
              <a:gd name="connsiteY28" fmla="*/ 807522 h 2861953"/>
              <a:gd name="connsiteX29" fmla="*/ 558141 w 1270660"/>
              <a:gd name="connsiteY29" fmla="*/ 724394 h 2861953"/>
              <a:gd name="connsiteX30" fmla="*/ 546265 w 1270660"/>
              <a:gd name="connsiteY30" fmla="*/ 688768 h 2861953"/>
              <a:gd name="connsiteX31" fmla="*/ 498764 w 1270660"/>
              <a:gd name="connsiteY31" fmla="*/ 617516 h 2861953"/>
              <a:gd name="connsiteX32" fmla="*/ 427512 w 1270660"/>
              <a:gd name="connsiteY32" fmla="*/ 534389 h 2861953"/>
              <a:gd name="connsiteX33" fmla="*/ 403762 w 1270660"/>
              <a:gd name="connsiteY33" fmla="*/ 498763 h 2861953"/>
              <a:gd name="connsiteX34" fmla="*/ 368136 w 1270660"/>
              <a:gd name="connsiteY34" fmla="*/ 415636 h 2861953"/>
              <a:gd name="connsiteX35" fmla="*/ 332510 w 1270660"/>
              <a:gd name="connsiteY35" fmla="*/ 368135 h 2861953"/>
              <a:gd name="connsiteX36" fmla="*/ 308759 w 1270660"/>
              <a:gd name="connsiteY36" fmla="*/ 332509 h 2861953"/>
              <a:gd name="connsiteX37" fmla="*/ 273133 w 1270660"/>
              <a:gd name="connsiteY37" fmla="*/ 308758 h 2861953"/>
              <a:gd name="connsiteX38" fmla="*/ 237507 w 1270660"/>
              <a:gd name="connsiteY38" fmla="*/ 261257 h 2861953"/>
              <a:gd name="connsiteX39" fmla="*/ 166255 w 1270660"/>
              <a:gd name="connsiteY39" fmla="*/ 213755 h 2861953"/>
              <a:gd name="connsiteX40" fmla="*/ 130629 w 1270660"/>
              <a:gd name="connsiteY40" fmla="*/ 190005 h 2861953"/>
              <a:gd name="connsiteX41" fmla="*/ 83128 w 1270660"/>
              <a:gd name="connsiteY41" fmla="*/ 118753 h 2861953"/>
              <a:gd name="connsiteX42" fmla="*/ 59377 w 1270660"/>
              <a:gd name="connsiteY42" fmla="*/ 83127 h 2861953"/>
              <a:gd name="connsiteX43" fmla="*/ 47502 w 1270660"/>
              <a:gd name="connsiteY43" fmla="*/ 47501 h 2861953"/>
              <a:gd name="connsiteX44" fmla="*/ 23751 w 1270660"/>
              <a:gd name="connsiteY44" fmla="*/ 11875 h 2861953"/>
              <a:gd name="connsiteX45" fmla="*/ 59377 w 1270660"/>
              <a:gd name="connsiteY45" fmla="*/ 0 h 2861953"/>
              <a:gd name="connsiteX46" fmla="*/ 71252 w 1270660"/>
              <a:gd name="connsiteY46" fmla="*/ 47501 h 2861953"/>
              <a:gd name="connsiteX47" fmla="*/ 47502 w 1270660"/>
              <a:gd name="connsiteY47" fmla="*/ 190005 h 2861953"/>
              <a:gd name="connsiteX48" fmla="*/ 11876 w 1270660"/>
              <a:gd name="connsiteY48" fmla="*/ 296883 h 2861953"/>
              <a:gd name="connsiteX49" fmla="*/ 0 w 1270660"/>
              <a:gd name="connsiteY49" fmla="*/ 368135 h 2861953"/>
              <a:gd name="connsiteX50" fmla="*/ 11876 w 1270660"/>
              <a:gd name="connsiteY50" fmla="*/ 475013 h 2861953"/>
              <a:gd name="connsiteX51" fmla="*/ 47502 w 1270660"/>
              <a:gd name="connsiteY51" fmla="*/ 510639 h 2861953"/>
              <a:gd name="connsiteX52" fmla="*/ 83128 w 1270660"/>
              <a:gd name="connsiteY52" fmla="*/ 534389 h 2861953"/>
              <a:gd name="connsiteX53" fmla="*/ 166255 w 1270660"/>
              <a:gd name="connsiteY53" fmla="*/ 605641 h 2861953"/>
              <a:gd name="connsiteX54" fmla="*/ 190006 w 1270660"/>
              <a:gd name="connsiteY54" fmla="*/ 653142 h 2861953"/>
              <a:gd name="connsiteX55" fmla="*/ 237507 w 1270660"/>
              <a:gd name="connsiteY55" fmla="*/ 736270 h 2861953"/>
              <a:gd name="connsiteX56" fmla="*/ 296884 w 1270660"/>
              <a:gd name="connsiteY56" fmla="*/ 843148 h 2861953"/>
              <a:gd name="connsiteX57" fmla="*/ 308759 w 1270660"/>
              <a:gd name="connsiteY57" fmla="*/ 890649 h 2861953"/>
              <a:gd name="connsiteX58" fmla="*/ 332510 w 1270660"/>
              <a:gd name="connsiteY58" fmla="*/ 926275 h 2861953"/>
              <a:gd name="connsiteX59" fmla="*/ 356260 w 1270660"/>
              <a:gd name="connsiteY59" fmla="*/ 973776 h 2861953"/>
              <a:gd name="connsiteX60" fmla="*/ 403762 w 1270660"/>
              <a:gd name="connsiteY60" fmla="*/ 1080654 h 2861953"/>
              <a:gd name="connsiteX61" fmla="*/ 451263 w 1270660"/>
              <a:gd name="connsiteY61" fmla="*/ 1151906 h 2861953"/>
              <a:gd name="connsiteX62" fmla="*/ 475013 w 1270660"/>
              <a:gd name="connsiteY62" fmla="*/ 1187532 h 2861953"/>
              <a:gd name="connsiteX63" fmla="*/ 510639 w 1270660"/>
              <a:gd name="connsiteY63" fmla="*/ 1223158 h 2861953"/>
              <a:gd name="connsiteX64" fmla="*/ 534390 w 1270660"/>
              <a:gd name="connsiteY64" fmla="*/ 1270659 h 2861953"/>
              <a:gd name="connsiteX65" fmla="*/ 570016 w 1270660"/>
              <a:gd name="connsiteY65" fmla="*/ 1318161 h 2861953"/>
              <a:gd name="connsiteX66" fmla="*/ 593767 w 1270660"/>
              <a:gd name="connsiteY66" fmla="*/ 1353787 h 2861953"/>
              <a:gd name="connsiteX67" fmla="*/ 688769 w 1270660"/>
              <a:gd name="connsiteY67" fmla="*/ 1448789 h 2861953"/>
              <a:gd name="connsiteX68" fmla="*/ 724395 w 1270660"/>
              <a:gd name="connsiteY68" fmla="*/ 1484415 h 2861953"/>
              <a:gd name="connsiteX69" fmla="*/ 748146 w 1270660"/>
              <a:gd name="connsiteY69" fmla="*/ 1555667 h 2861953"/>
              <a:gd name="connsiteX70" fmla="*/ 760021 w 1270660"/>
              <a:gd name="connsiteY70" fmla="*/ 1615044 h 2861953"/>
              <a:gd name="connsiteX71" fmla="*/ 783772 w 1270660"/>
              <a:gd name="connsiteY71" fmla="*/ 1745672 h 2861953"/>
              <a:gd name="connsiteX72" fmla="*/ 819398 w 1270660"/>
              <a:gd name="connsiteY72" fmla="*/ 1828800 h 2861953"/>
              <a:gd name="connsiteX73" fmla="*/ 819398 w 1270660"/>
              <a:gd name="connsiteY73" fmla="*/ 2054431 h 2861953"/>
              <a:gd name="connsiteX74" fmla="*/ 795647 w 1270660"/>
              <a:gd name="connsiteY74" fmla="*/ 2125683 h 2861953"/>
              <a:gd name="connsiteX75" fmla="*/ 771897 w 1270660"/>
              <a:gd name="connsiteY75" fmla="*/ 2220685 h 2861953"/>
              <a:gd name="connsiteX76" fmla="*/ 760021 w 1270660"/>
              <a:gd name="connsiteY76" fmla="*/ 2291937 h 2861953"/>
              <a:gd name="connsiteX77" fmla="*/ 736271 w 1270660"/>
              <a:gd name="connsiteY77" fmla="*/ 2363189 h 2861953"/>
              <a:gd name="connsiteX78" fmla="*/ 748146 w 1270660"/>
              <a:gd name="connsiteY78" fmla="*/ 2493818 h 2861953"/>
              <a:gd name="connsiteX79" fmla="*/ 783772 w 1270660"/>
              <a:gd name="connsiteY79" fmla="*/ 2529444 h 2861953"/>
              <a:gd name="connsiteX80" fmla="*/ 807523 w 1270660"/>
              <a:gd name="connsiteY80" fmla="*/ 2565070 h 2861953"/>
              <a:gd name="connsiteX81" fmla="*/ 855024 w 1270660"/>
              <a:gd name="connsiteY81" fmla="*/ 2588820 h 2861953"/>
              <a:gd name="connsiteX82" fmla="*/ 890650 w 1270660"/>
              <a:gd name="connsiteY82" fmla="*/ 2612571 h 2861953"/>
              <a:gd name="connsiteX83" fmla="*/ 973777 w 1270660"/>
              <a:gd name="connsiteY83" fmla="*/ 2719449 h 2861953"/>
              <a:gd name="connsiteX84" fmla="*/ 1045029 w 1270660"/>
              <a:gd name="connsiteY84" fmla="*/ 2778826 h 2861953"/>
              <a:gd name="connsiteX85" fmla="*/ 1068780 w 1270660"/>
              <a:gd name="connsiteY85" fmla="*/ 2814452 h 2861953"/>
              <a:gd name="connsiteX86" fmla="*/ 1246910 w 1270660"/>
              <a:gd name="connsiteY86" fmla="*/ 2802576 h 2861953"/>
              <a:gd name="connsiteX87" fmla="*/ 1270660 w 1270660"/>
              <a:gd name="connsiteY87" fmla="*/ 2766950 h 286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70660" h="2861953">
                <a:moveTo>
                  <a:pt x="1199408" y="2861953"/>
                </a:moveTo>
                <a:cubicBezTo>
                  <a:pt x="1195450" y="2826327"/>
                  <a:pt x="1195309" y="2790067"/>
                  <a:pt x="1187533" y="2755075"/>
                </a:cubicBezTo>
                <a:cubicBezTo>
                  <a:pt x="1179387" y="2718416"/>
                  <a:pt x="1159272" y="2685021"/>
                  <a:pt x="1151907" y="2648197"/>
                </a:cubicBezTo>
                <a:cubicBezTo>
                  <a:pt x="1137577" y="2576545"/>
                  <a:pt x="1146415" y="2607968"/>
                  <a:pt x="1128156" y="2553194"/>
                </a:cubicBezTo>
                <a:cubicBezTo>
                  <a:pt x="1124198" y="2529443"/>
                  <a:pt x="1123200" y="2505005"/>
                  <a:pt x="1116281" y="2481942"/>
                </a:cubicBezTo>
                <a:cubicBezTo>
                  <a:pt x="1111194" y="2464986"/>
                  <a:pt x="1099503" y="2450712"/>
                  <a:pt x="1092530" y="2434441"/>
                </a:cubicBezTo>
                <a:cubicBezTo>
                  <a:pt x="1087599" y="2422935"/>
                  <a:pt x="1084094" y="2410851"/>
                  <a:pt x="1080655" y="2398815"/>
                </a:cubicBezTo>
                <a:cubicBezTo>
                  <a:pt x="1076171" y="2383122"/>
                  <a:pt x="1071981" y="2367318"/>
                  <a:pt x="1068780" y="2351314"/>
                </a:cubicBezTo>
                <a:cubicBezTo>
                  <a:pt x="1060012" y="2307472"/>
                  <a:pt x="1058819" y="2273930"/>
                  <a:pt x="1045029" y="2232561"/>
                </a:cubicBezTo>
                <a:cubicBezTo>
                  <a:pt x="1017412" y="2149711"/>
                  <a:pt x="1028562" y="2198095"/>
                  <a:pt x="997528" y="2125683"/>
                </a:cubicBezTo>
                <a:cubicBezTo>
                  <a:pt x="981238" y="2087674"/>
                  <a:pt x="984931" y="2075299"/>
                  <a:pt x="973777" y="2030680"/>
                </a:cubicBezTo>
                <a:cubicBezTo>
                  <a:pt x="970741" y="2018536"/>
                  <a:pt x="964938" y="2007198"/>
                  <a:pt x="961902" y="1995054"/>
                </a:cubicBezTo>
                <a:cubicBezTo>
                  <a:pt x="957007" y="1975472"/>
                  <a:pt x="955337" y="1955150"/>
                  <a:pt x="950026" y="1935677"/>
                </a:cubicBezTo>
                <a:cubicBezTo>
                  <a:pt x="943439" y="1911524"/>
                  <a:pt x="931186" y="1888975"/>
                  <a:pt x="926276" y="1864426"/>
                </a:cubicBezTo>
                <a:cubicBezTo>
                  <a:pt x="918359" y="1824841"/>
                  <a:pt x="909161" y="1785491"/>
                  <a:pt x="902525" y="1745672"/>
                </a:cubicBezTo>
                <a:cubicBezTo>
                  <a:pt x="899845" y="1729591"/>
                  <a:pt x="888439" y="1649470"/>
                  <a:pt x="878774" y="1626919"/>
                </a:cubicBezTo>
                <a:cubicBezTo>
                  <a:pt x="873152" y="1613801"/>
                  <a:pt x="860820" y="1604335"/>
                  <a:pt x="855024" y="1591293"/>
                </a:cubicBezTo>
                <a:cubicBezTo>
                  <a:pt x="844856" y="1568415"/>
                  <a:pt x="839190" y="1543792"/>
                  <a:pt x="831273" y="1520041"/>
                </a:cubicBezTo>
                <a:cubicBezTo>
                  <a:pt x="827315" y="1508166"/>
                  <a:pt x="822434" y="1496559"/>
                  <a:pt x="819398" y="1484415"/>
                </a:cubicBezTo>
                <a:cubicBezTo>
                  <a:pt x="815592" y="1469189"/>
                  <a:pt x="804167" y="1418329"/>
                  <a:pt x="795647" y="1401288"/>
                </a:cubicBezTo>
                <a:cubicBezTo>
                  <a:pt x="789264" y="1388523"/>
                  <a:pt x="779814" y="1377537"/>
                  <a:pt x="771897" y="1365662"/>
                </a:cubicBezTo>
                <a:cubicBezTo>
                  <a:pt x="763980" y="1337953"/>
                  <a:pt x="758849" y="1309292"/>
                  <a:pt x="748146" y="1282535"/>
                </a:cubicBezTo>
                <a:cubicBezTo>
                  <a:pt x="742845" y="1269283"/>
                  <a:pt x="728908" y="1260449"/>
                  <a:pt x="724395" y="1246909"/>
                </a:cubicBezTo>
                <a:cubicBezTo>
                  <a:pt x="712854" y="1212287"/>
                  <a:pt x="708851" y="1175591"/>
                  <a:pt x="700645" y="1140031"/>
                </a:cubicBezTo>
                <a:cubicBezTo>
                  <a:pt x="696975" y="1124128"/>
                  <a:pt x="693253" y="1108222"/>
                  <a:pt x="688769" y="1092529"/>
                </a:cubicBezTo>
                <a:cubicBezTo>
                  <a:pt x="668932" y="1023102"/>
                  <a:pt x="683581" y="1092930"/>
                  <a:pt x="665019" y="1009402"/>
                </a:cubicBezTo>
                <a:cubicBezTo>
                  <a:pt x="642641" y="908703"/>
                  <a:pt x="666461" y="989979"/>
                  <a:pt x="629393" y="878774"/>
                </a:cubicBezTo>
                <a:lnTo>
                  <a:pt x="617517" y="843148"/>
                </a:lnTo>
                <a:cubicBezTo>
                  <a:pt x="613559" y="831273"/>
                  <a:pt x="612586" y="817937"/>
                  <a:pt x="605642" y="807522"/>
                </a:cubicBezTo>
                <a:cubicBezTo>
                  <a:pt x="581786" y="771739"/>
                  <a:pt x="576224" y="766587"/>
                  <a:pt x="558141" y="724394"/>
                </a:cubicBezTo>
                <a:cubicBezTo>
                  <a:pt x="553210" y="712888"/>
                  <a:pt x="552344" y="699710"/>
                  <a:pt x="546265" y="688768"/>
                </a:cubicBezTo>
                <a:cubicBezTo>
                  <a:pt x="532402" y="663815"/>
                  <a:pt x="518948" y="637700"/>
                  <a:pt x="498764" y="617516"/>
                </a:cubicBezTo>
                <a:cubicBezTo>
                  <a:pt x="455608" y="574360"/>
                  <a:pt x="465595" y="587706"/>
                  <a:pt x="427512" y="534389"/>
                </a:cubicBezTo>
                <a:cubicBezTo>
                  <a:pt x="419216" y="522775"/>
                  <a:pt x="410145" y="511528"/>
                  <a:pt x="403762" y="498763"/>
                </a:cubicBezTo>
                <a:cubicBezTo>
                  <a:pt x="363363" y="417966"/>
                  <a:pt x="429904" y="514464"/>
                  <a:pt x="368136" y="415636"/>
                </a:cubicBezTo>
                <a:cubicBezTo>
                  <a:pt x="357646" y="398852"/>
                  <a:pt x="344014" y="384240"/>
                  <a:pt x="332510" y="368135"/>
                </a:cubicBezTo>
                <a:cubicBezTo>
                  <a:pt x="324214" y="356521"/>
                  <a:pt x="318851" y="342601"/>
                  <a:pt x="308759" y="332509"/>
                </a:cubicBezTo>
                <a:cubicBezTo>
                  <a:pt x="298667" y="322417"/>
                  <a:pt x="283225" y="318850"/>
                  <a:pt x="273133" y="308758"/>
                </a:cubicBezTo>
                <a:cubicBezTo>
                  <a:pt x="259138" y="294763"/>
                  <a:pt x="252300" y="274406"/>
                  <a:pt x="237507" y="261257"/>
                </a:cubicBezTo>
                <a:cubicBezTo>
                  <a:pt x="216172" y="242293"/>
                  <a:pt x="190006" y="229589"/>
                  <a:pt x="166255" y="213755"/>
                </a:cubicBezTo>
                <a:lnTo>
                  <a:pt x="130629" y="190005"/>
                </a:lnTo>
                <a:lnTo>
                  <a:pt x="83128" y="118753"/>
                </a:lnTo>
                <a:lnTo>
                  <a:pt x="59377" y="83127"/>
                </a:lnTo>
                <a:cubicBezTo>
                  <a:pt x="55419" y="71252"/>
                  <a:pt x="53100" y="58697"/>
                  <a:pt x="47502" y="47501"/>
                </a:cubicBezTo>
                <a:cubicBezTo>
                  <a:pt x="41119" y="34735"/>
                  <a:pt x="20289" y="25721"/>
                  <a:pt x="23751" y="11875"/>
                </a:cubicBezTo>
                <a:cubicBezTo>
                  <a:pt x="26787" y="-269"/>
                  <a:pt x="47502" y="3958"/>
                  <a:pt x="59377" y="0"/>
                </a:cubicBezTo>
                <a:cubicBezTo>
                  <a:pt x="63335" y="15834"/>
                  <a:pt x="71252" y="31180"/>
                  <a:pt x="71252" y="47501"/>
                </a:cubicBezTo>
                <a:cubicBezTo>
                  <a:pt x="71252" y="180244"/>
                  <a:pt x="66082" y="115685"/>
                  <a:pt x="47502" y="190005"/>
                </a:cubicBezTo>
                <a:cubicBezTo>
                  <a:pt x="24481" y="282086"/>
                  <a:pt x="51382" y="217868"/>
                  <a:pt x="11876" y="296883"/>
                </a:cubicBezTo>
                <a:cubicBezTo>
                  <a:pt x="7917" y="320634"/>
                  <a:pt x="0" y="344057"/>
                  <a:pt x="0" y="368135"/>
                </a:cubicBezTo>
                <a:cubicBezTo>
                  <a:pt x="0" y="403980"/>
                  <a:pt x="541" y="441007"/>
                  <a:pt x="11876" y="475013"/>
                </a:cubicBezTo>
                <a:cubicBezTo>
                  <a:pt x="17187" y="490945"/>
                  <a:pt x="34600" y="499888"/>
                  <a:pt x="47502" y="510639"/>
                </a:cubicBezTo>
                <a:cubicBezTo>
                  <a:pt x="58466" y="519776"/>
                  <a:pt x="71514" y="526093"/>
                  <a:pt x="83128" y="534389"/>
                </a:cubicBezTo>
                <a:cubicBezTo>
                  <a:pt x="106778" y="551282"/>
                  <a:pt x="148273" y="580466"/>
                  <a:pt x="166255" y="605641"/>
                </a:cubicBezTo>
                <a:cubicBezTo>
                  <a:pt x="176545" y="620046"/>
                  <a:pt x="181223" y="637772"/>
                  <a:pt x="190006" y="653142"/>
                </a:cubicBezTo>
                <a:cubicBezTo>
                  <a:pt x="218568" y="703126"/>
                  <a:pt x="213584" y="676463"/>
                  <a:pt x="237507" y="736270"/>
                </a:cubicBezTo>
                <a:cubicBezTo>
                  <a:pt x="276256" y="833141"/>
                  <a:pt x="237057" y="783321"/>
                  <a:pt x="296884" y="843148"/>
                </a:cubicBezTo>
                <a:cubicBezTo>
                  <a:pt x="300842" y="858982"/>
                  <a:pt x="302330" y="875648"/>
                  <a:pt x="308759" y="890649"/>
                </a:cubicBezTo>
                <a:cubicBezTo>
                  <a:pt x="314381" y="903767"/>
                  <a:pt x="325429" y="913883"/>
                  <a:pt x="332510" y="926275"/>
                </a:cubicBezTo>
                <a:cubicBezTo>
                  <a:pt x="341293" y="941645"/>
                  <a:pt x="349685" y="957340"/>
                  <a:pt x="356260" y="973776"/>
                </a:cubicBezTo>
                <a:cubicBezTo>
                  <a:pt x="398655" y="1079763"/>
                  <a:pt x="358068" y="1012114"/>
                  <a:pt x="403762" y="1080654"/>
                </a:cubicBezTo>
                <a:cubicBezTo>
                  <a:pt x="424631" y="1143264"/>
                  <a:pt x="401844" y="1092602"/>
                  <a:pt x="451263" y="1151906"/>
                </a:cubicBezTo>
                <a:cubicBezTo>
                  <a:pt x="460400" y="1162870"/>
                  <a:pt x="465876" y="1176568"/>
                  <a:pt x="475013" y="1187532"/>
                </a:cubicBezTo>
                <a:cubicBezTo>
                  <a:pt x="485764" y="1200434"/>
                  <a:pt x="500877" y="1209492"/>
                  <a:pt x="510639" y="1223158"/>
                </a:cubicBezTo>
                <a:cubicBezTo>
                  <a:pt x="520929" y="1237563"/>
                  <a:pt x="525008" y="1255647"/>
                  <a:pt x="534390" y="1270659"/>
                </a:cubicBezTo>
                <a:cubicBezTo>
                  <a:pt x="544880" y="1287443"/>
                  <a:pt x="558512" y="1302055"/>
                  <a:pt x="570016" y="1318161"/>
                </a:cubicBezTo>
                <a:cubicBezTo>
                  <a:pt x="578312" y="1329775"/>
                  <a:pt x="584166" y="1343226"/>
                  <a:pt x="593767" y="1353787"/>
                </a:cubicBezTo>
                <a:cubicBezTo>
                  <a:pt x="623892" y="1386925"/>
                  <a:pt x="657102" y="1417122"/>
                  <a:pt x="688769" y="1448789"/>
                </a:cubicBezTo>
                <a:lnTo>
                  <a:pt x="724395" y="1484415"/>
                </a:lnTo>
                <a:cubicBezTo>
                  <a:pt x="732312" y="1508166"/>
                  <a:pt x="743236" y="1531118"/>
                  <a:pt x="748146" y="1555667"/>
                </a:cubicBezTo>
                <a:cubicBezTo>
                  <a:pt x="752104" y="1575459"/>
                  <a:pt x="756410" y="1595185"/>
                  <a:pt x="760021" y="1615044"/>
                </a:cubicBezTo>
                <a:cubicBezTo>
                  <a:pt x="767077" y="1653852"/>
                  <a:pt x="773997" y="1706571"/>
                  <a:pt x="783772" y="1745672"/>
                </a:cubicBezTo>
                <a:cubicBezTo>
                  <a:pt x="792509" y="1780620"/>
                  <a:pt x="802404" y="1794812"/>
                  <a:pt x="819398" y="1828800"/>
                </a:cubicBezTo>
                <a:cubicBezTo>
                  <a:pt x="834165" y="1932174"/>
                  <a:pt x="840151" y="1929911"/>
                  <a:pt x="819398" y="2054431"/>
                </a:cubicBezTo>
                <a:cubicBezTo>
                  <a:pt x="815282" y="2079126"/>
                  <a:pt x="801719" y="2101395"/>
                  <a:pt x="795647" y="2125683"/>
                </a:cubicBezTo>
                <a:cubicBezTo>
                  <a:pt x="787730" y="2157350"/>
                  <a:pt x="777264" y="2188487"/>
                  <a:pt x="771897" y="2220685"/>
                </a:cubicBezTo>
                <a:cubicBezTo>
                  <a:pt x="767938" y="2244436"/>
                  <a:pt x="765861" y="2268578"/>
                  <a:pt x="760021" y="2291937"/>
                </a:cubicBezTo>
                <a:cubicBezTo>
                  <a:pt x="753949" y="2316225"/>
                  <a:pt x="736271" y="2363189"/>
                  <a:pt x="736271" y="2363189"/>
                </a:cubicBezTo>
                <a:cubicBezTo>
                  <a:pt x="740229" y="2406732"/>
                  <a:pt x="736135" y="2451778"/>
                  <a:pt x="748146" y="2493818"/>
                </a:cubicBezTo>
                <a:cubicBezTo>
                  <a:pt x="752760" y="2509966"/>
                  <a:pt x="773021" y="2516542"/>
                  <a:pt x="783772" y="2529444"/>
                </a:cubicBezTo>
                <a:cubicBezTo>
                  <a:pt x="792909" y="2540408"/>
                  <a:pt x="796559" y="2555933"/>
                  <a:pt x="807523" y="2565070"/>
                </a:cubicBezTo>
                <a:cubicBezTo>
                  <a:pt x="821123" y="2576403"/>
                  <a:pt x="839654" y="2580037"/>
                  <a:pt x="855024" y="2588820"/>
                </a:cubicBezTo>
                <a:cubicBezTo>
                  <a:pt x="867416" y="2595901"/>
                  <a:pt x="878775" y="2604654"/>
                  <a:pt x="890650" y="2612571"/>
                </a:cubicBezTo>
                <a:cubicBezTo>
                  <a:pt x="913146" y="2680062"/>
                  <a:pt x="893674" y="2639346"/>
                  <a:pt x="973777" y="2719449"/>
                </a:cubicBezTo>
                <a:cubicBezTo>
                  <a:pt x="1019495" y="2765167"/>
                  <a:pt x="995429" y="2745759"/>
                  <a:pt x="1045029" y="2778826"/>
                </a:cubicBezTo>
                <a:cubicBezTo>
                  <a:pt x="1052946" y="2790701"/>
                  <a:pt x="1057635" y="2805536"/>
                  <a:pt x="1068780" y="2814452"/>
                </a:cubicBezTo>
                <a:cubicBezTo>
                  <a:pt x="1110837" y="2848097"/>
                  <a:pt x="1243073" y="2803216"/>
                  <a:pt x="1246910" y="2802576"/>
                </a:cubicBezTo>
                <a:lnTo>
                  <a:pt x="1270660" y="2766950"/>
                </a:ln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ostoručno 20"/>
          <p:cNvSpPr/>
          <p:nvPr/>
        </p:nvSpPr>
        <p:spPr>
          <a:xfrm>
            <a:off x="1911927" y="1306286"/>
            <a:ext cx="1056904" cy="2683823"/>
          </a:xfrm>
          <a:custGeom>
            <a:avLst/>
            <a:gdLst>
              <a:gd name="connsiteX0" fmla="*/ 1045029 w 1056904"/>
              <a:gd name="connsiteY0" fmla="*/ 2553195 h 2683823"/>
              <a:gd name="connsiteX1" fmla="*/ 985652 w 1056904"/>
              <a:gd name="connsiteY1" fmla="*/ 2493818 h 2683823"/>
              <a:gd name="connsiteX2" fmla="*/ 950026 w 1056904"/>
              <a:gd name="connsiteY2" fmla="*/ 2422566 h 2683823"/>
              <a:gd name="connsiteX3" fmla="*/ 926276 w 1056904"/>
              <a:gd name="connsiteY3" fmla="*/ 2386940 h 2683823"/>
              <a:gd name="connsiteX4" fmla="*/ 890650 w 1056904"/>
              <a:gd name="connsiteY4" fmla="*/ 2327563 h 2683823"/>
              <a:gd name="connsiteX5" fmla="*/ 819398 w 1056904"/>
              <a:gd name="connsiteY5" fmla="*/ 2220685 h 2683823"/>
              <a:gd name="connsiteX6" fmla="*/ 748146 w 1056904"/>
              <a:gd name="connsiteY6" fmla="*/ 2101932 h 2683823"/>
              <a:gd name="connsiteX7" fmla="*/ 724395 w 1056904"/>
              <a:gd name="connsiteY7" fmla="*/ 2066306 h 2683823"/>
              <a:gd name="connsiteX8" fmla="*/ 700644 w 1056904"/>
              <a:gd name="connsiteY8" fmla="*/ 2030680 h 2683823"/>
              <a:gd name="connsiteX9" fmla="*/ 688769 w 1056904"/>
              <a:gd name="connsiteY9" fmla="*/ 1983179 h 2683823"/>
              <a:gd name="connsiteX10" fmla="*/ 665018 w 1056904"/>
              <a:gd name="connsiteY10" fmla="*/ 1947553 h 2683823"/>
              <a:gd name="connsiteX11" fmla="*/ 641268 w 1056904"/>
              <a:gd name="connsiteY11" fmla="*/ 1401288 h 2683823"/>
              <a:gd name="connsiteX12" fmla="*/ 629392 w 1056904"/>
              <a:gd name="connsiteY12" fmla="*/ 1318161 h 2683823"/>
              <a:gd name="connsiteX13" fmla="*/ 617517 w 1056904"/>
              <a:gd name="connsiteY13" fmla="*/ 1258784 h 2683823"/>
              <a:gd name="connsiteX14" fmla="*/ 605642 w 1056904"/>
              <a:gd name="connsiteY14" fmla="*/ 1175657 h 2683823"/>
              <a:gd name="connsiteX15" fmla="*/ 593767 w 1056904"/>
              <a:gd name="connsiteY15" fmla="*/ 1140031 h 2683823"/>
              <a:gd name="connsiteX16" fmla="*/ 570016 w 1056904"/>
              <a:gd name="connsiteY16" fmla="*/ 997527 h 2683823"/>
              <a:gd name="connsiteX17" fmla="*/ 534390 w 1056904"/>
              <a:gd name="connsiteY17" fmla="*/ 878774 h 2683823"/>
              <a:gd name="connsiteX18" fmla="*/ 475013 w 1056904"/>
              <a:gd name="connsiteY18" fmla="*/ 748145 h 2683823"/>
              <a:gd name="connsiteX19" fmla="*/ 427512 w 1056904"/>
              <a:gd name="connsiteY19" fmla="*/ 688769 h 2683823"/>
              <a:gd name="connsiteX20" fmla="*/ 368135 w 1056904"/>
              <a:gd name="connsiteY20" fmla="*/ 593766 h 2683823"/>
              <a:gd name="connsiteX21" fmla="*/ 320634 w 1056904"/>
              <a:gd name="connsiteY21" fmla="*/ 546265 h 2683823"/>
              <a:gd name="connsiteX22" fmla="*/ 308759 w 1056904"/>
              <a:gd name="connsiteY22" fmla="*/ 510639 h 2683823"/>
              <a:gd name="connsiteX23" fmla="*/ 261257 w 1056904"/>
              <a:gd name="connsiteY23" fmla="*/ 439387 h 2683823"/>
              <a:gd name="connsiteX24" fmla="*/ 225631 w 1056904"/>
              <a:gd name="connsiteY24" fmla="*/ 368135 h 2683823"/>
              <a:gd name="connsiteX25" fmla="*/ 213756 w 1056904"/>
              <a:gd name="connsiteY25" fmla="*/ 332509 h 2683823"/>
              <a:gd name="connsiteX26" fmla="*/ 166255 w 1056904"/>
              <a:gd name="connsiteY26" fmla="*/ 261257 h 2683823"/>
              <a:gd name="connsiteX27" fmla="*/ 142504 w 1056904"/>
              <a:gd name="connsiteY27" fmla="*/ 225631 h 2683823"/>
              <a:gd name="connsiteX28" fmla="*/ 106878 w 1056904"/>
              <a:gd name="connsiteY28" fmla="*/ 71252 h 2683823"/>
              <a:gd name="connsiteX29" fmla="*/ 83128 w 1056904"/>
              <a:gd name="connsiteY29" fmla="*/ 0 h 2683823"/>
              <a:gd name="connsiteX30" fmla="*/ 47502 w 1056904"/>
              <a:gd name="connsiteY30" fmla="*/ 11875 h 2683823"/>
              <a:gd name="connsiteX31" fmla="*/ 35626 w 1056904"/>
              <a:gd name="connsiteY31" fmla="*/ 47501 h 2683823"/>
              <a:gd name="connsiteX32" fmla="*/ 0 w 1056904"/>
              <a:gd name="connsiteY32" fmla="*/ 118753 h 2683823"/>
              <a:gd name="connsiteX33" fmla="*/ 23751 w 1056904"/>
              <a:gd name="connsiteY33" fmla="*/ 237506 h 2683823"/>
              <a:gd name="connsiteX34" fmla="*/ 47502 w 1056904"/>
              <a:gd name="connsiteY34" fmla="*/ 273132 h 2683823"/>
              <a:gd name="connsiteX35" fmla="*/ 71252 w 1056904"/>
              <a:gd name="connsiteY35" fmla="*/ 380010 h 2683823"/>
              <a:gd name="connsiteX36" fmla="*/ 83128 w 1056904"/>
              <a:gd name="connsiteY36" fmla="*/ 415636 h 2683823"/>
              <a:gd name="connsiteX37" fmla="*/ 106878 w 1056904"/>
              <a:gd name="connsiteY37" fmla="*/ 534389 h 2683823"/>
              <a:gd name="connsiteX38" fmla="*/ 118754 w 1056904"/>
              <a:gd name="connsiteY38" fmla="*/ 570015 h 2683823"/>
              <a:gd name="connsiteX39" fmla="*/ 142504 w 1056904"/>
              <a:gd name="connsiteY39" fmla="*/ 605641 h 2683823"/>
              <a:gd name="connsiteX40" fmla="*/ 178130 w 1056904"/>
              <a:gd name="connsiteY40" fmla="*/ 712519 h 2683823"/>
              <a:gd name="connsiteX41" fmla="*/ 201881 w 1056904"/>
              <a:gd name="connsiteY41" fmla="*/ 783771 h 2683823"/>
              <a:gd name="connsiteX42" fmla="*/ 261257 w 1056904"/>
              <a:gd name="connsiteY42" fmla="*/ 855023 h 2683823"/>
              <a:gd name="connsiteX43" fmla="*/ 285008 w 1056904"/>
              <a:gd name="connsiteY43" fmla="*/ 926275 h 2683823"/>
              <a:gd name="connsiteX44" fmla="*/ 308759 w 1056904"/>
              <a:gd name="connsiteY44" fmla="*/ 1033153 h 2683823"/>
              <a:gd name="connsiteX45" fmla="*/ 332509 w 1056904"/>
              <a:gd name="connsiteY45" fmla="*/ 1140031 h 2683823"/>
              <a:gd name="connsiteX46" fmla="*/ 356260 w 1056904"/>
              <a:gd name="connsiteY46" fmla="*/ 1175657 h 2683823"/>
              <a:gd name="connsiteX47" fmla="*/ 368135 w 1056904"/>
              <a:gd name="connsiteY47" fmla="*/ 1211283 h 2683823"/>
              <a:gd name="connsiteX48" fmla="*/ 427512 w 1056904"/>
              <a:gd name="connsiteY48" fmla="*/ 1282535 h 2683823"/>
              <a:gd name="connsiteX49" fmla="*/ 463138 w 1056904"/>
              <a:gd name="connsiteY49" fmla="*/ 1306285 h 2683823"/>
              <a:gd name="connsiteX50" fmla="*/ 510639 w 1056904"/>
              <a:gd name="connsiteY50" fmla="*/ 1377537 h 2683823"/>
              <a:gd name="connsiteX51" fmla="*/ 534390 w 1056904"/>
              <a:gd name="connsiteY51" fmla="*/ 1448789 h 2683823"/>
              <a:gd name="connsiteX52" fmla="*/ 546265 w 1056904"/>
              <a:gd name="connsiteY52" fmla="*/ 1484415 h 2683823"/>
              <a:gd name="connsiteX53" fmla="*/ 570016 w 1056904"/>
              <a:gd name="connsiteY53" fmla="*/ 1567543 h 2683823"/>
              <a:gd name="connsiteX54" fmla="*/ 546265 w 1056904"/>
              <a:gd name="connsiteY54" fmla="*/ 2149433 h 2683823"/>
              <a:gd name="connsiteX55" fmla="*/ 570016 w 1056904"/>
              <a:gd name="connsiteY55" fmla="*/ 2315688 h 2683823"/>
              <a:gd name="connsiteX56" fmla="*/ 593767 w 1056904"/>
              <a:gd name="connsiteY56" fmla="*/ 2363189 h 2683823"/>
              <a:gd name="connsiteX57" fmla="*/ 641268 w 1056904"/>
              <a:gd name="connsiteY57" fmla="*/ 2446317 h 2683823"/>
              <a:gd name="connsiteX58" fmla="*/ 653143 w 1056904"/>
              <a:gd name="connsiteY58" fmla="*/ 2481943 h 2683823"/>
              <a:gd name="connsiteX59" fmla="*/ 676894 w 1056904"/>
              <a:gd name="connsiteY59" fmla="*/ 2517569 h 2683823"/>
              <a:gd name="connsiteX60" fmla="*/ 712520 w 1056904"/>
              <a:gd name="connsiteY60" fmla="*/ 2588820 h 2683823"/>
              <a:gd name="connsiteX61" fmla="*/ 760021 w 1056904"/>
              <a:gd name="connsiteY61" fmla="*/ 2612571 h 2683823"/>
              <a:gd name="connsiteX62" fmla="*/ 855024 w 1056904"/>
              <a:gd name="connsiteY62" fmla="*/ 2671948 h 2683823"/>
              <a:gd name="connsiteX63" fmla="*/ 890650 w 1056904"/>
              <a:gd name="connsiteY63" fmla="*/ 2683823 h 2683823"/>
              <a:gd name="connsiteX64" fmla="*/ 938151 w 1056904"/>
              <a:gd name="connsiteY64" fmla="*/ 2636322 h 2683823"/>
              <a:gd name="connsiteX65" fmla="*/ 961902 w 1056904"/>
              <a:gd name="connsiteY65" fmla="*/ 2600696 h 2683823"/>
              <a:gd name="connsiteX66" fmla="*/ 997528 w 1056904"/>
              <a:gd name="connsiteY66" fmla="*/ 2588820 h 2683823"/>
              <a:gd name="connsiteX67" fmla="*/ 1033154 w 1056904"/>
              <a:gd name="connsiteY67" fmla="*/ 2565070 h 2683823"/>
              <a:gd name="connsiteX68" fmla="*/ 1045029 w 1056904"/>
              <a:gd name="connsiteY68" fmla="*/ 2505693 h 2683823"/>
              <a:gd name="connsiteX69" fmla="*/ 1056904 w 1056904"/>
              <a:gd name="connsiteY69" fmla="*/ 2470067 h 2683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56904" h="2683823">
                <a:moveTo>
                  <a:pt x="1045029" y="2553195"/>
                </a:moveTo>
                <a:cubicBezTo>
                  <a:pt x="1025237" y="2533403"/>
                  <a:pt x="1004084" y="2514883"/>
                  <a:pt x="985652" y="2493818"/>
                </a:cubicBezTo>
                <a:cubicBezTo>
                  <a:pt x="945951" y="2448445"/>
                  <a:pt x="974316" y="2471145"/>
                  <a:pt x="950026" y="2422566"/>
                </a:cubicBezTo>
                <a:cubicBezTo>
                  <a:pt x="943643" y="2409801"/>
                  <a:pt x="933840" y="2399043"/>
                  <a:pt x="926276" y="2386940"/>
                </a:cubicBezTo>
                <a:cubicBezTo>
                  <a:pt x="914043" y="2367367"/>
                  <a:pt x="903453" y="2346768"/>
                  <a:pt x="890650" y="2327563"/>
                </a:cubicBezTo>
                <a:cubicBezTo>
                  <a:pt x="831142" y="2238302"/>
                  <a:pt x="876907" y="2324200"/>
                  <a:pt x="819398" y="2220685"/>
                </a:cubicBezTo>
                <a:cubicBezTo>
                  <a:pt x="758541" y="2111143"/>
                  <a:pt x="844714" y="2246784"/>
                  <a:pt x="748146" y="2101932"/>
                </a:cubicBezTo>
                <a:lnTo>
                  <a:pt x="724395" y="2066306"/>
                </a:lnTo>
                <a:lnTo>
                  <a:pt x="700644" y="2030680"/>
                </a:lnTo>
                <a:cubicBezTo>
                  <a:pt x="696686" y="2014846"/>
                  <a:pt x="695198" y="1998180"/>
                  <a:pt x="688769" y="1983179"/>
                </a:cubicBezTo>
                <a:cubicBezTo>
                  <a:pt x="683147" y="1970061"/>
                  <a:pt x="665947" y="1961795"/>
                  <a:pt x="665018" y="1947553"/>
                </a:cubicBezTo>
                <a:cubicBezTo>
                  <a:pt x="625559" y="1342519"/>
                  <a:pt x="708989" y="1604456"/>
                  <a:pt x="641268" y="1401288"/>
                </a:cubicBezTo>
                <a:cubicBezTo>
                  <a:pt x="637309" y="1373579"/>
                  <a:pt x="633994" y="1345771"/>
                  <a:pt x="629392" y="1318161"/>
                </a:cubicBezTo>
                <a:cubicBezTo>
                  <a:pt x="626074" y="1298251"/>
                  <a:pt x="620835" y="1278694"/>
                  <a:pt x="617517" y="1258784"/>
                </a:cubicBezTo>
                <a:cubicBezTo>
                  <a:pt x="612916" y="1231175"/>
                  <a:pt x="611131" y="1203104"/>
                  <a:pt x="605642" y="1175657"/>
                </a:cubicBezTo>
                <a:cubicBezTo>
                  <a:pt x="603187" y="1163382"/>
                  <a:pt x="596222" y="1152306"/>
                  <a:pt x="593767" y="1140031"/>
                </a:cubicBezTo>
                <a:cubicBezTo>
                  <a:pt x="584323" y="1092810"/>
                  <a:pt x="581695" y="1044246"/>
                  <a:pt x="570016" y="997527"/>
                </a:cubicBezTo>
                <a:cubicBezTo>
                  <a:pt x="552068" y="925735"/>
                  <a:pt x="563303" y="965514"/>
                  <a:pt x="534390" y="878774"/>
                </a:cubicBezTo>
                <a:cubicBezTo>
                  <a:pt x="519364" y="833695"/>
                  <a:pt x="505360" y="786078"/>
                  <a:pt x="475013" y="748145"/>
                </a:cubicBezTo>
                <a:cubicBezTo>
                  <a:pt x="459179" y="728353"/>
                  <a:pt x="442047" y="709533"/>
                  <a:pt x="427512" y="688769"/>
                </a:cubicBezTo>
                <a:cubicBezTo>
                  <a:pt x="420713" y="679057"/>
                  <a:pt x="382324" y="610319"/>
                  <a:pt x="368135" y="593766"/>
                </a:cubicBezTo>
                <a:cubicBezTo>
                  <a:pt x="353562" y="576765"/>
                  <a:pt x="336468" y="562099"/>
                  <a:pt x="320634" y="546265"/>
                </a:cubicBezTo>
                <a:cubicBezTo>
                  <a:pt x="316676" y="534390"/>
                  <a:pt x="314838" y="521581"/>
                  <a:pt x="308759" y="510639"/>
                </a:cubicBezTo>
                <a:cubicBezTo>
                  <a:pt x="294896" y="485686"/>
                  <a:pt x="261257" y="439387"/>
                  <a:pt x="261257" y="439387"/>
                </a:cubicBezTo>
                <a:cubicBezTo>
                  <a:pt x="231409" y="349840"/>
                  <a:pt x="271672" y="460218"/>
                  <a:pt x="225631" y="368135"/>
                </a:cubicBezTo>
                <a:cubicBezTo>
                  <a:pt x="220033" y="356939"/>
                  <a:pt x="219835" y="343451"/>
                  <a:pt x="213756" y="332509"/>
                </a:cubicBezTo>
                <a:cubicBezTo>
                  <a:pt x="199894" y="307556"/>
                  <a:pt x="182089" y="285008"/>
                  <a:pt x="166255" y="261257"/>
                </a:cubicBezTo>
                <a:lnTo>
                  <a:pt x="142504" y="225631"/>
                </a:lnTo>
                <a:cubicBezTo>
                  <a:pt x="82327" y="45095"/>
                  <a:pt x="153126" y="271658"/>
                  <a:pt x="106878" y="71252"/>
                </a:cubicBezTo>
                <a:cubicBezTo>
                  <a:pt x="101249" y="46858"/>
                  <a:pt x="83128" y="0"/>
                  <a:pt x="83128" y="0"/>
                </a:cubicBezTo>
                <a:cubicBezTo>
                  <a:pt x="71253" y="3958"/>
                  <a:pt x="56353" y="3024"/>
                  <a:pt x="47502" y="11875"/>
                </a:cubicBezTo>
                <a:cubicBezTo>
                  <a:pt x="38651" y="20726"/>
                  <a:pt x="41224" y="36305"/>
                  <a:pt x="35626" y="47501"/>
                </a:cubicBezTo>
                <a:cubicBezTo>
                  <a:pt x="-10416" y="139584"/>
                  <a:pt x="29851" y="29206"/>
                  <a:pt x="0" y="118753"/>
                </a:cubicBezTo>
                <a:cubicBezTo>
                  <a:pt x="4376" y="149382"/>
                  <a:pt x="7171" y="204346"/>
                  <a:pt x="23751" y="237506"/>
                </a:cubicBezTo>
                <a:cubicBezTo>
                  <a:pt x="30134" y="250272"/>
                  <a:pt x="39585" y="261257"/>
                  <a:pt x="47502" y="273132"/>
                </a:cubicBezTo>
                <a:cubicBezTo>
                  <a:pt x="74236" y="353337"/>
                  <a:pt x="43383" y="254600"/>
                  <a:pt x="71252" y="380010"/>
                </a:cubicBezTo>
                <a:cubicBezTo>
                  <a:pt x="73968" y="392230"/>
                  <a:pt x="80313" y="403439"/>
                  <a:pt x="83128" y="415636"/>
                </a:cubicBezTo>
                <a:cubicBezTo>
                  <a:pt x="92205" y="454970"/>
                  <a:pt x="94112" y="496093"/>
                  <a:pt x="106878" y="534389"/>
                </a:cubicBezTo>
                <a:cubicBezTo>
                  <a:pt x="110837" y="546264"/>
                  <a:pt x="113156" y="558819"/>
                  <a:pt x="118754" y="570015"/>
                </a:cubicBezTo>
                <a:cubicBezTo>
                  <a:pt x="125137" y="582780"/>
                  <a:pt x="136708" y="592599"/>
                  <a:pt x="142504" y="605641"/>
                </a:cubicBezTo>
                <a:cubicBezTo>
                  <a:pt x="142509" y="605651"/>
                  <a:pt x="172191" y="694700"/>
                  <a:pt x="178130" y="712519"/>
                </a:cubicBezTo>
                <a:lnTo>
                  <a:pt x="201881" y="783771"/>
                </a:lnTo>
                <a:cubicBezTo>
                  <a:pt x="224255" y="806145"/>
                  <a:pt x="248030" y="825262"/>
                  <a:pt x="261257" y="855023"/>
                </a:cubicBezTo>
                <a:cubicBezTo>
                  <a:pt x="271425" y="877901"/>
                  <a:pt x="278936" y="901987"/>
                  <a:pt x="285008" y="926275"/>
                </a:cubicBezTo>
                <a:cubicBezTo>
                  <a:pt x="297713" y="977095"/>
                  <a:pt x="298710" y="977885"/>
                  <a:pt x="308759" y="1033153"/>
                </a:cubicBezTo>
                <a:cubicBezTo>
                  <a:pt x="313971" y="1061820"/>
                  <a:pt x="317554" y="1110120"/>
                  <a:pt x="332509" y="1140031"/>
                </a:cubicBezTo>
                <a:cubicBezTo>
                  <a:pt x="338892" y="1152797"/>
                  <a:pt x="348343" y="1163782"/>
                  <a:pt x="356260" y="1175657"/>
                </a:cubicBezTo>
                <a:cubicBezTo>
                  <a:pt x="360218" y="1187532"/>
                  <a:pt x="362537" y="1200087"/>
                  <a:pt x="368135" y="1211283"/>
                </a:cubicBezTo>
                <a:cubicBezTo>
                  <a:pt x="381479" y="1237971"/>
                  <a:pt x="405001" y="1263776"/>
                  <a:pt x="427512" y="1282535"/>
                </a:cubicBezTo>
                <a:cubicBezTo>
                  <a:pt x="438476" y="1291672"/>
                  <a:pt x="451263" y="1298368"/>
                  <a:pt x="463138" y="1306285"/>
                </a:cubicBezTo>
                <a:cubicBezTo>
                  <a:pt x="478972" y="1330036"/>
                  <a:pt x="501612" y="1350457"/>
                  <a:pt x="510639" y="1377537"/>
                </a:cubicBezTo>
                <a:lnTo>
                  <a:pt x="534390" y="1448789"/>
                </a:lnTo>
                <a:cubicBezTo>
                  <a:pt x="538348" y="1460664"/>
                  <a:pt x="543229" y="1472271"/>
                  <a:pt x="546265" y="1484415"/>
                </a:cubicBezTo>
                <a:cubicBezTo>
                  <a:pt x="561177" y="1544061"/>
                  <a:pt x="552980" y="1516433"/>
                  <a:pt x="570016" y="1567543"/>
                </a:cubicBezTo>
                <a:cubicBezTo>
                  <a:pt x="559571" y="1755559"/>
                  <a:pt x="546265" y="1965164"/>
                  <a:pt x="546265" y="2149433"/>
                </a:cubicBezTo>
                <a:cubicBezTo>
                  <a:pt x="546265" y="2178471"/>
                  <a:pt x="554031" y="2273062"/>
                  <a:pt x="570016" y="2315688"/>
                </a:cubicBezTo>
                <a:cubicBezTo>
                  <a:pt x="576232" y="2332263"/>
                  <a:pt x="585850" y="2347355"/>
                  <a:pt x="593767" y="2363189"/>
                </a:cubicBezTo>
                <a:cubicBezTo>
                  <a:pt x="618882" y="2463655"/>
                  <a:pt x="584668" y="2361417"/>
                  <a:pt x="641268" y="2446317"/>
                </a:cubicBezTo>
                <a:cubicBezTo>
                  <a:pt x="648212" y="2456732"/>
                  <a:pt x="647545" y="2470747"/>
                  <a:pt x="653143" y="2481943"/>
                </a:cubicBezTo>
                <a:cubicBezTo>
                  <a:pt x="659526" y="2494709"/>
                  <a:pt x="668977" y="2505694"/>
                  <a:pt x="676894" y="2517569"/>
                </a:cubicBezTo>
                <a:cubicBezTo>
                  <a:pt x="685000" y="2541887"/>
                  <a:pt x="691269" y="2571111"/>
                  <a:pt x="712520" y="2588820"/>
                </a:cubicBezTo>
                <a:cubicBezTo>
                  <a:pt x="726120" y="2600153"/>
                  <a:pt x="744187" y="2604654"/>
                  <a:pt x="760021" y="2612571"/>
                </a:cubicBezTo>
                <a:cubicBezTo>
                  <a:pt x="797659" y="2669027"/>
                  <a:pt x="770232" y="2643684"/>
                  <a:pt x="855024" y="2671948"/>
                </a:cubicBezTo>
                <a:lnTo>
                  <a:pt x="890650" y="2683823"/>
                </a:lnTo>
                <a:cubicBezTo>
                  <a:pt x="916559" y="2606094"/>
                  <a:pt x="880574" y="2682383"/>
                  <a:pt x="938151" y="2636322"/>
                </a:cubicBezTo>
                <a:cubicBezTo>
                  <a:pt x="949296" y="2627406"/>
                  <a:pt x="950757" y="2609612"/>
                  <a:pt x="961902" y="2600696"/>
                </a:cubicBezTo>
                <a:cubicBezTo>
                  <a:pt x="971677" y="2592876"/>
                  <a:pt x="986332" y="2594418"/>
                  <a:pt x="997528" y="2588820"/>
                </a:cubicBezTo>
                <a:cubicBezTo>
                  <a:pt x="1010293" y="2582437"/>
                  <a:pt x="1021279" y="2572987"/>
                  <a:pt x="1033154" y="2565070"/>
                </a:cubicBezTo>
                <a:cubicBezTo>
                  <a:pt x="1037112" y="2545278"/>
                  <a:pt x="1040134" y="2525275"/>
                  <a:pt x="1045029" y="2505693"/>
                </a:cubicBezTo>
                <a:cubicBezTo>
                  <a:pt x="1048065" y="2493549"/>
                  <a:pt x="1056904" y="2470067"/>
                  <a:pt x="1056904" y="2470067"/>
                </a:cubicBezTo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Prostoručno 21"/>
          <p:cNvSpPr/>
          <p:nvPr/>
        </p:nvSpPr>
        <p:spPr>
          <a:xfrm>
            <a:off x="3309371" y="1983174"/>
            <a:ext cx="1666390" cy="2092513"/>
          </a:xfrm>
          <a:custGeom>
            <a:avLst/>
            <a:gdLst>
              <a:gd name="connsiteX0" fmla="*/ 86972 w 1666390"/>
              <a:gd name="connsiteY0" fmla="*/ 2054436 h 2092513"/>
              <a:gd name="connsiteX1" fmla="*/ 146348 w 1666390"/>
              <a:gd name="connsiteY1" fmla="*/ 2030686 h 2092513"/>
              <a:gd name="connsiteX2" fmla="*/ 253226 w 1666390"/>
              <a:gd name="connsiteY2" fmla="*/ 2006935 h 2092513"/>
              <a:gd name="connsiteX3" fmla="*/ 360104 w 1666390"/>
              <a:gd name="connsiteY3" fmla="*/ 1959434 h 2092513"/>
              <a:gd name="connsiteX4" fmla="*/ 443232 w 1666390"/>
              <a:gd name="connsiteY4" fmla="*/ 1923808 h 2092513"/>
              <a:gd name="connsiteX5" fmla="*/ 526359 w 1666390"/>
              <a:gd name="connsiteY5" fmla="*/ 1864431 h 2092513"/>
              <a:gd name="connsiteX6" fmla="*/ 621361 w 1666390"/>
              <a:gd name="connsiteY6" fmla="*/ 1805055 h 2092513"/>
              <a:gd name="connsiteX7" fmla="*/ 656987 w 1666390"/>
              <a:gd name="connsiteY7" fmla="*/ 1769429 h 2092513"/>
              <a:gd name="connsiteX8" fmla="*/ 716364 w 1666390"/>
              <a:gd name="connsiteY8" fmla="*/ 1733803 h 2092513"/>
              <a:gd name="connsiteX9" fmla="*/ 787616 w 1666390"/>
              <a:gd name="connsiteY9" fmla="*/ 1662551 h 2092513"/>
              <a:gd name="connsiteX10" fmla="*/ 835117 w 1666390"/>
              <a:gd name="connsiteY10" fmla="*/ 1615049 h 2092513"/>
              <a:gd name="connsiteX11" fmla="*/ 882619 w 1666390"/>
              <a:gd name="connsiteY11" fmla="*/ 1555673 h 2092513"/>
              <a:gd name="connsiteX12" fmla="*/ 930120 w 1666390"/>
              <a:gd name="connsiteY12" fmla="*/ 1520047 h 2092513"/>
              <a:gd name="connsiteX13" fmla="*/ 977621 w 1666390"/>
              <a:gd name="connsiteY13" fmla="*/ 1448795 h 2092513"/>
              <a:gd name="connsiteX14" fmla="*/ 1001372 w 1666390"/>
              <a:gd name="connsiteY14" fmla="*/ 1401294 h 2092513"/>
              <a:gd name="connsiteX15" fmla="*/ 1036998 w 1666390"/>
              <a:gd name="connsiteY15" fmla="*/ 1377543 h 2092513"/>
              <a:gd name="connsiteX16" fmla="*/ 1084499 w 1666390"/>
              <a:gd name="connsiteY16" fmla="*/ 1282540 h 2092513"/>
              <a:gd name="connsiteX17" fmla="*/ 1120125 w 1666390"/>
              <a:gd name="connsiteY17" fmla="*/ 1258790 h 2092513"/>
              <a:gd name="connsiteX18" fmla="*/ 1179502 w 1666390"/>
              <a:gd name="connsiteY18" fmla="*/ 1151912 h 2092513"/>
              <a:gd name="connsiteX19" fmla="*/ 1215128 w 1666390"/>
              <a:gd name="connsiteY19" fmla="*/ 1068784 h 2092513"/>
              <a:gd name="connsiteX20" fmla="*/ 1227003 w 1666390"/>
              <a:gd name="connsiteY20" fmla="*/ 831278 h 2092513"/>
              <a:gd name="connsiteX21" fmla="*/ 1238878 w 1666390"/>
              <a:gd name="connsiteY21" fmla="*/ 795652 h 2092513"/>
              <a:gd name="connsiteX22" fmla="*/ 1333881 w 1666390"/>
              <a:gd name="connsiteY22" fmla="*/ 712525 h 2092513"/>
              <a:gd name="connsiteX23" fmla="*/ 1405133 w 1666390"/>
              <a:gd name="connsiteY23" fmla="*/ 688774 h 2092513"/>
              <a:gd name="connsiteX24" fmla="*/ 1512011 w 1666390"/>
              <a:gd name="connsiteY24" fmla="*/ 605647 h 2092513"/>
              <a:gd name="connsiteX25" fmla="*/ 1547637 w 1666390"/>
              <a:gd name="connsiteY25" fmla="*/ 593771 h 2092513"/>
              <a:gd name="connsiteX26" fmla="*/ 1583263 w 1666390"/>
              <a:gd name="connsiteY26" fmla="*/ 558145 h 2092513"/>
              <a:gd name="connsiteX27" fmla="*/ 1642639 w 1666390"/>
              <a:gd name="connsiteY27" fmla="*/ 498769 h 2092513"/>
              <a:gd name="connsiteX28" fmla="*/ 1666390 w 1666390"/>
              <a:gd name="connsiteY28" fmla="*/ 427517 h 2092513"/>
              <a:gd name="connsiteX29" fmla="*/ 1654515 w 1666390"/>
              <a:gd name="connsiteY29" fmla="*/ 273138 h 2092513"/>
              <a:gd name="connsiteX30" fmla="*/ 1630764 w 1666390"/>
              <a:gd name="connsiteY30" fmla="*/ 178135 h 2092513"/>
              <a:gd name="connsiteX31" fmla="*/ 1618889 w 1666390"/>
              <a:gd name="connsiteY31" fmla="*/ 130634 h 2092513"/>
              <a:gd name="connsiteX32" fmla="*/ 1583263 w 1666390"/>
              <a:gd name="connsiteY32" fmla="*/ 59382 h 2092513"/>
              <a:gd name="connsiteX33" fmla="*/ 1571387 w 1666390"/>
              <a:gd name="connsiteY33" fmla="*/ 23756 h 2092513"/>
              <a:gd name="connsiteX34" fmla="*/ 1607013 w 1666390"/>
              <a:gd name="connsiteY34" fmla="*/ 11881 h 2092513"/>
              <a:gd name="connsiteX35" fmla="*/ 1571387 w 1666390"/>
              <a:gd name="connsiteY35" fmla="*/ 5 h 2092513"/>
              <a:gd name="connsiteX36" fmla="*/ 1535761 w 1666390"/>
              <a:gd name="connsiteY36" fmla="*/ 11881 h 2092513"/>
              <a:gd name="connsiteX37" fmla="*/ 1500135 w 1666390"/>
              <a:gd name="connsiteY37" fmla="*/ 47507 h 2092513"/>
              <a:gd name="connsiteX38" fmla="*/ 1464510 w 1666390"/>
              <a:gd name="connsiteY38" fmla="*/ 427517 h 2092513"/>
              <a:gd name="connsiteX39" fmla="*/ 1440759 w 1666390"/>
              <a:gd name="connsiteY39" fmla="*/ 498769 h 2092513"/>
              <a:gd name="connsiteX40" fmla="*/ 1417008 w 1666390"/>
              <a:gd name="connsiteY40" fmla="*/ 570021 h 2092513"/>
              <a:gd name="connsiteX41" fmla="*/ 1405133 w 1666390"/>
              <a:gd name="connsiteY41" fmla="*/ 605647 h 2092513"/>
              <a:gd name="connsiteX42" fmla="*/ 1333881 w 1666390"/>
              <a:gd name="connsiteY42" fmla="*/ 653148 h 2092513"/>
              <a:gd name="connsiteX43" fmla="*/ 1298255 w 1666390"/>
              <a:gd name="connsiteY43" fmla="*/ 676899 h 2092513"/>
              <a:gd name="connsiteX44" fmla="*/ 1262629 w 1666390"/>
              <a:gd name="connsiteY44" fmla="*/ 688774 h 2092513"/>
              <a:gd name="connsiteX45" fmla="*/ 1227003 w 1666390"/>
              <a:gd name="connsiteY45" fmla="*/ 712525 h 2092513"/>
              <a:gd name="connsiteX46" fmla="*/ 1203252 w 1666390"/>
              <a:gd name="connsiteY46" fmla="*/ 748151 h 2092513"/>
              <a:gd name="connsiteX47" fmla="*/ 1132000 w 1666390"/>
              <a:gd name="connsiteY47" fmla="*/ 771901 h 2092513"/>
              <a:gd name="connsiteX48" fmla="*/ 1060748 w 1666390"/>
              <a:gd name="connsiteY48" fmla="*/ 831278 h 2092513"/>
              <a:gd name="connsiteX49" fmla="*/ 1036998 w 1666390"/>
              <a:gd name="connsiteY49" fmla="*/ 866904 h 2092513"/>
              <a:gd name="connsiteX50" fmla="*/ 977621 w 1666390"/>
              <a:gd name="connsiteY50" fmla="*/ 938156 h 2092513"/>
              <a:gd name="connsiteX51" fmla="*/ 965746 w 1666390"/>
              <a:gd name="connsiteY51" fmla="*/ 973782 h 2092513"/>
              <a:gd name="connsiteX52" fmla="*/ 918245 w 1666390"/>
              <a:gd name="connsiteY52" fmla="*/ 1045034 h 2092513"/>
              <a:gd name="connsiteX53" fmla="*/ 906369 w 1666390"/>
              <a:gd name="connsiteY53" fmla="*/ 1140036 h 2092513"/>
              <a:gd name="connsiteX54" fmla="*/ 882619 w 1666390"/>
              <a:gd name="connsiteY54" fmla="*/ 1377543 h 2092513"/>
              <a:gd name="connsiteX55" fmla="*/ 846993 w 1666390"/>
              <a:gd name="connsiteY55" fmla="*/ 1448795 h 2092513"/>
              <a:gd name="connsiteX56" fmla="*/ 787616 w 1666390"/>
              <a:gd name="connsiteY56" fmla="*/ 1543797 h 2092513"/>
              <a:gd name="connsiteX57" fmla="*/ 751990 w 1666390"/>
              <a:gd name="connsiteY57" fmla="*/ 1579423 h 2092513"/>
              <a:gd name="connsiteX58" fmla="*/ 692613 w 1666390"/>
              <a:gd name="connsiteY58" fmla="*/ 1662551 h 2092513"/>
              <a:gd name="connsiteX59" fmla="*/ 656987 w 1666390"/>
              <a:gd name="connsiteY59" fmla="*/ 1686301 h 2092513"/>
              <a:gd name="connsiteX60" fmla="*/ 538234 w 1666390"/>
              <a:gd name="connsiteY60" fmla="*/ 1721927 h 2092513"/>
              <a:gd name="connsiteX61" fmla="*/ 466982 w 1666390"/>
              <a:gd name="connsiteY61" fmla="*/ 1757553 h 2092513"/>
              <a:gd name="connsiteX62" fmla="*/ 395730 w 1666390"/>
              <a:gd name="connsiteY62" fmla="*/ 1781304 h 2092513"/>
              <a:gd name="connsiteX63" fmla="*/ 360104 w 1666390"/>
              <a:gd name="connsiteY63" fmla="*/ 1793179 h 2092513"/>
              <a:gd name="connsiteX64" fmla="*/ 312603 w 1666390"/>
              <a:gd name="connsiteY64" fmla="*/ 1828805 h 2092513"/>
              <a:gd name="connsiteX65" fmla="*/ 241351 w 1666390"/>
              <a:gd name="connsiteY65" fmla="*/ 1852556 h 2092513"/>
              <a:gd name="connsiteX66" fmla="*/ 181974 w 1666390"/>
              <a:gd name="connsiteY66" fmla="*/ 1923808 h 2092513"/>
              <a:gd name="connsiteX67" fmla="*/ 110723 w 1666390"/>
              <a:gd name="connsiteY67" fmla="*/ 1995060 h 2092513"/>
              <a:gd name="connsiteX68" fmla="*/ 51346 w 1666390"/>
              <a:gd name="connsiteY68" fmla="*/ 2018810 h 2092513"/>
              <a:gd name="connsiteX69" fmla="*/ 15720 w 1666390"/>
              <a:gd name="connsiteY69" fmla="*/ 2054436 h 2092513"/>
              <a:gd name="connsiteX70" fmla="*/ 3845 w 1666390"/>
              <a:gd name="connsiteY70" fmla="*/ 2090062 h 2092513"/>
              <a:gd name="connsiteX71" fmla="*/ 86972 w 1666390"/>
              <a:gd name="connsiteY71" fmla="*/ 2054436 h 209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6390" h="2092513">
                <a:moveTo>
                  <a:pt x="86972" y="2054436"/>
                </a:moveTo>
                <a:cubicBezTo>
                  <a:pt x="110723" y="2044540"/>
                  <a:pt x="126125" y="2037427"/>
                  <a:pt x="146348" y="2030686"/>
                </a:cubicBezTo>
                <a:cubicBezTo>
                  <a:pt x="171511" y="2022298"/>
                  <a:pt x="229687" y="2011643"/>
                  <a:pt x="253226" y="2006935"/>
                </a:cubicBezTo>
                <a:cubicBezTo>
                  <a:pt x="307206" y="1979945"/>
                  <a:pt x="299448" y="1982180"/>
                  <a:pt x="360104" y="1959434"/>
                </a:cubicBezTo>
                <a:cubicBezTo>
                  <a:pt x="408543" y="1941269"/>
                  <a:pt x="390163" y="1954132"/>
                  <a:pt x="443232" y="1923808"/>
                </a:cubicBezTo>
                <a:cubicBezTo>
                  <a:pt x="480402" y="1902568"/>
                  <a:pt x="488135" y="1889914"/>
                  <a:pt x="526359" y="1864431"/>
                </a:cubicBezTo>
                <a:cubicBezTo>
                  <a:pt x="557431" y="1843717"/>
                  <a:pt x="594955" y="1831461"/>
                  <a:pt x="621361" y="1805055"/>
                </a:cubicBezTo>
                <a:cubicBezTo>
                  <a:pt x="633236" y="1793180"/>
                  <a:pt x="643552" y="1779506"/>
                  <a:pt x="656987" y="1769429"/>
                </a:cubicBezTo>
                <a:cubicBezTo>
                  <a:pt x="675452" y="1755580"/>
                  <a:pt x="698500" y="1748419"/>
                  <a:pt x="716364" y="1733803"/>
                </a:cubicBezTo>
                <a:cubicBezTo>
                  <a:pt x="742360" y="1712534"/>
                  <a:pt x="763865" y="1686302"/>
                  <a:pt x="787616" y="1662551"/>
                </a:cubicBezTo>
                <a:cubicBezTo>
                  <a:pt x="803450" y="1646717"/>
                  <a:pt x="821128" y="1632534"/>
                  <a:pt x="835117" y="1615049"/>
                </a:cubicBezTo>
                <a:cubicBezTo>
                  <a:pt x="850951" y="1595257"/>
                  <a:pt x="864696" y="1573596"/>
                  <a:pt x="882619" y="1555673"/>
                </a:cubicBezTo>
                <a:cubicBezTo>
                  <a:pt x="896614" y="1541678"/>
                  <a:pt x="916971" y="1534840"/>
                  <a:pt x="930120" y="1520047"/>
                </a:cubicBezTo>
                <a:cubicBezTo>
                  <a:pt x="949084" y="1498712"/>
                  <a:pt x="962935" y="1473272"/>
                  <a:pt x="977621" y="1448795"/>
                </a:cubicBezTo>
                <a:cubicBezTo>
                  <a:pt x="986729" y="1433615"/>
                  <a:pt x="990039" y="1414894"/>
                  <a:pt x="1001372" y="1401294"/>
                </a:cubicBezTo>
                <a:cubicBezTo>
                  <a:pt x="1010509" y="1390330"/>
                  <a:pt x="1025123" y="1385460"/>
                  <a:pt x="1036998" y="1377543"/>
                </a:cubicBezTo>
                <a:cubicBezTo>
                  <a:pt x="1048338" y="1349191"/>
                  <a:pt x="1060781" y="1306258"/>
                  <a:pt x="1084499" y="1282540"/>
                </a:cubicBezTo>
                <a:cubicBezTo>
                  <a:pt x="1094591" y="1272448"/>
                  <a:pt x="1108250" y="1266707"/>
                  <a:pt x="1120125" y="1258790"/>
                </a:cubicBezTo>
                <a:cubicBezTo>
                  <a:pt x="1152967" y="1160262"/>
                  <a:pt x="1097828" y="1315267"/>
                  <a:pt x="1179502" y="1151912"/>
                </a:cubicBezTo>
                <a:cubicBezTo>
                  <a:pt x="1208850" y="1093214"/>
                  <a:pt x="1197654" y="1121204"/>
                  <a:pt x="1215128" y="1068784"/>
                </a:cubicBezTo>
                <a:cubicBezTo>
                  <a:pt x="1219086" y="989615"/>
                  <a:pt x="1220136" y="910248"/>
                  <a:pt x="1227003" y="831278"/>
                </a:cubicBezTo>
                <a:cubicBezTo>
                  <a:pt x="1228087" y="818807"/>
                  <a:pt x="1233280" y="806848"/>
                  <a:pt x="1238878" y="795652"/>
                </a:cubicBezTo>
                <a:cubicBezTo>
                  <a:pt x="1258274" y="756859"/>
                  <a:pt x="1291131" y="726775"/>
                  <a:pt x="1333881" y="712525"/>
                </a:cubicBezTo>
                <a:lnTo>
                  <a:pt x="1405133" y="688774"/>
                </a:lnTo>
                <a:cubicBezTo>
                  <a:pt x="1435873" y="658034"/>
                  <a:pt x="1469396" y="619853"/>
                  <a:pt x="1512011" y="605647"/>
                </a:cubicBezTo>
                <a:lnTo>
                  <a:pt x="1547637" y="593771"/>
                </a:lnTo>
                <a:cubicBezTo>
                  <a:pt x="1559512" y="581896"/>
                  <a:pt x="1570361" y="568896"/>
                  <a:pt x="1583263" y="558145"/>
                </a:cubicBezTo>
                <a:cubicBezTo>
                  <a:pt x="1619589" y="527874"/>
                  <a:pt x="1622148" y="544875"/>
                  <a:pt x="1642639" y="498769"/>
                </a:cubicBezTo>
                <a:cubicBezTo>
                  <a:pt x="1652807" y="475891"/>
                  <a:pt x="1666390" y="427517"/>
                  <a:pt x="1666390" y="427517"/>
                </a:cubicBezTo>
                <a:cubicBezTo>
                  <a:pt x="1662432" y="376057"/>
                  <a:pt x="1661814" y="324231"/>
                  <a:pt x="1654515" y="273138"/>
                </a:cubicBezTo>
                <a:cubicBezTo>
                  <a:pt x="1649899" y="240824"/>
                  <a:pt x="1638681" y="209803"/>
                  <a:pt x="1630764" y="178135"/>
                </a:cubicBezTo>
                <a:cubicBezTo>
                  <a:pt x="1626806" y="162301"/>
                  <a:pt x="1624050" y="146117"/>
                  <a:pt x="1618889" y="130634"/>
                </a:cubicBezTo>
                <a:cubicBezTo>
                  <a:pt x="1589038" y="41087"/>
                  <a:pt x="1629305" y="151465"/>
                  <a:pt x="1583263" y="59382"/>
                </a:cubicBezTo>
                <a:cubicBezTo>
                  <a:pt x="1577665" y="48186"/>
                  <a:pt x="1575346" y="35631"/>
                  <a:pt x="1571387" y="23756"/>
                </a:cubicBezTo>
                <a:cubicBezTo>
                  <a:pt x="1583262" y="19798"/>
                  <a:pt x="1607013" y="24399"/>
                  <a:pt x="1607013" y="11881"/>
                </a:cubicBezTo>
                <a:cubicBezTo>
                  <a:pt x="1607013" y="-637"/>
                  <a:pt x="1583905" y="5"/>
                  <a:pt x="1571387" y="5"/>
                </a:cubicBezTo>
                <a:cubicBezTo>
                  <a:pt x="1558869" y="5"/>
                  <a:pt x="1547636" y="7922"/>
                  <a:pt x="1535761" y="11881"/>
                </a:cubicBezTo>
                <a:cubicBezTo>
                  <a:pt x="1523886" y="23756"/>
                  <a:pt x="1510886" y="34605"/>
                  <a:pt x="1500135" y="47507"/>
                </a:cubicBezTo>
                <a:cubicBezTo>
                  <a:pt x="1412633" y="152510"/>
                  <a:pt x="1477181" y="279684"/>
                  <a:pt x="1464510" y="427517"/>
                </a:cubicBezTo>
                <a:cubicBezTo>
                  <a:pt x="1462372" y="452461"/>
                  <a:pt x="1448676" y="475018"/>
                  <a:pt x="1440759" y="498769"/>
                </a:cubicBezTo>
                <a:lnTo>
                  <a:pt x="1417008" y="570021"/>
                </a:lnTo>
                <a:cubicBezTo>
                  <a:pt x="1413050" y="581896"/>
                  <a:pt x="1415548" y="598703"/>
                  <a:pt x="1405133" y="605647"/>
                </a:cubicBezTo>
                <a:lnTo>
                  <a:pt x="1333881" y="653148"/>
                </a:lnTo>
                <a:cubicBezTo>
                  <a:pt x="1322006" y="661065"/>
                  <a:pt x="1311795" y="672386"/>
                  <a:pt x="1298255" y="676899"/>
                </a:cubicBezTo>
                <a:lnTo>
                  <a:pt x="1262629" y="688774"/>
                </a:lnTo>
                <a:cubicBezTo>
                  <a:pt x="1250754" y="696691"/>
                  <a:pt x="1237095" y="702433"/>
                  <a:pt x="1227003" y="712525"/>
                </a:cubicBezTo>
                <a:cubicBezTo>
                  <a:pt x="1216911" y="722617"/>
                  <a:pt x="1215355" y="740587"/>
                  <a:pt x="1203252" y="748151"/>
                </a:cubicBezTo>
                <a:cubicBezTo>
                  <a:pt x="1182022" y="761420"/>
                  <a:pt x="1132000" y="771901"/>
                  <a:pt x="1132000" y="771901"/>
                </a:cubicBezTo>
                <a:cubicBezTo>
                  <a:pt x="1096971" y="795254"/>
                  <a:pt x="1089321" y="796990"/>
                  <a:pt x="1060748" y="831278"/>
                </a:cubicBezTo>
                <a:cubicBezTo>
                  <a:pt x="1051611" y="842242"/>
                  <a:pt x="1046135" y="855940"/>
                  <a:pt x="1036998" y="866904"/>
                </a:cubicBezTo>
                <a:cubicBezTo>
                  <a:pt x="960796" y="958348"/>
                  <a:pt x="1036595" y="849697"/>
                  <a:pt x="977621" y="938156"/>
                </a:cubicBezTo>
                <a:cubicBezTo>
                  <a:pt x="973663" y="950031"/>
                  <a:pt x="971825" y="962840"/>
                  <a:pt x="965746" y="973782"/>
                </a:cubicBezTo>
                <a:cubicBezTo>
                  <a:pt x="951884" y="998735"/>
                  <a:pt x="918245" y="1045034"/>
                  <a:pt x="918245" y="1045034"/>
                </a:cubicBezTo>
                <a:cubicBezTo>
                  <a:pt x="914286" y="1076701"/>
                  <a:pt x="909258" y="1108253"/>
                  <a:pt x="906369" y="1140036"/>
                </a:cubicBezTo>
                <a:cubicBezTo>
                  <a:pt x="897694" y="1235465"/>
                  <a:pt x="901498" y="1292590"/>
                  <a:pt x="882619" y="1377543"/>
                </a:cubicBezTo>
                <a:cubicBezTo>
                  <a:pt x="873780" y="1417320"/>
                  <a:pt x="869078" y="1413459"/>
                  <a:pt x="846993" y="1448795"/>
                </a:cubicBezTo>
                <a:cubicBezTo>
                  <a:pt x="841198" y="1458067"/>
                  <a:pt x="801183" y="1527516"/>
                  <a:pt x="787616" y="1543797"/>
                </a:cubicBezTo>
                <a:cubicBezTo>
                  <a:pt x="776865" y="1556699"/>
                  <a:pt x="762741" y="1566521"/>
                  <a:pt x="751990" y="1579423"/>
                </a:cubicBezTo>
                <a:cubicBezTo>
                  <a:pt x="718279" y="1619875"/>
                  <a:pt x="735389" y="1619775"/>
                  <a:pt x="692613" y="1662551"/>
                </a:cubicBezTo>
                <a:cubicBezTo>
                  <a:pt x="682521" y="1672643"/>
                  <a:pt x="670029" y="1680505"/>
                  <a:pt x="656987" y="1686301"/>
                </a:cubicBezTo>
                <a:cubicBezTo>
                  <a:pt x="606180" y="1708882"/>
                  <a:pt x="586601" y="1708108"/>
                  <a:pt x="538234" y="1721927"/>
                </a:cubicBezTo>
                <a:cubicBezTo>
                  <a:pt x="447290" y="1747912"/>
                  <a:pt x="560658" y="1715920"/>
                  <a:pt x="466982" y="1757553"/>
                </a:cubicBezTo>
                <a:cubicBezTo>
                  <a:pt x="444104" y="1767721"/>
                  <a:pt x="419481" y="1773387"/>
                  <a:pt x="395730" y="1781304"/>
                </a:cubicBezTo>
                <a:lnTo>
                  <a:pt x="360104" y="1793179"/>
                </a:lnTo>
                <a:cubicBezTo>
                  <a:pt x="344270" y="1805054"/>
                  <a:pt x="330306" y="1819954"/>
                  <a:pt x="312603" y="1828805"/>
                </a:cubicBezTo>
                <a:cubicBezTo>
                  <a:pt x="290211" y="1840001"/>
                  <a:pt x="241351" y="1852556"/>
                  <a:pt x="241351" y="1852556"/>
                </a:cubicBezTo>
                <a:cubicBezTo>
                  <a:pt x="182377" y="1941015"/>
                  <a:pt x="258176" y="1832364"/>
                  <a:pt x="181974" y="1923808"/>
                </a:cubicBezTo>
                <a:cubicBezTo>
                  <a:pt x="143897" y="1969500"/>
                  <a:pt x="174285" y="1959748"/>
                  <a:pt x="110723" y="1995060"/>
                </a:cubicBezTo>
                <a:cubicBezTo>
                  <a:pt x="92089" y="2005412"/>
                  <a:pt x="71138" y="2010893"/>
                  <a:pt x="51346" y="2018810"/>
                </a:cubicBezTo>
                <a:cubicBezTo>
                  <a:pt x="39471" y="2030685"/>
                  <a:pt x="25036" y="2040462"/>
                  <a:pt x="15720" y="2054436"/>
                </a:cubicBezTo>
                <a:cubicBezTo>
                  <a:pt x="8776" y="2064851"/>
                  <a:pt x="-7351" y="2084464"/>
                  <a:pt x="3845" y="2090062"/>
                </a:cubicBezTo>
                <a:cubicBezTo>
                  <a:pt x="28629" y="2102454"/>
                  <a:pt x="63221" y="2064332"/>
                  <a:pt x="86972" y="2054436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Prostoručno 22"/>
          <p:cNvSpPr/>
          <p:nvPr/>
        </p:nvSpPr>
        <p:spPr>
          <a:xfrm>
            <a:off x="3250897" y="133954"/>
            <a:ext cx="505154" cy="3159719"/>
          </a:xfrm>
          <a:custGeom>
            <a:avLst/>
            <a:gdLst>
              <a:gd name="connsiteX0" fmla="*/ 237781 w 505154"/>
              <a:gd name="connsiteY0" fmla="*/ 3151428 h 3159719"/>
              <a:gd name="connsiteX1" fmla="*/ 214031 w 505154"/>
              <a:gd name="connsiteY1" fmla="*/ 3092051 h 3159719"/>
              <a:gd name="connsiteX2" fmla="*/ 178405 w 505154"/>
              <a:gd name="connsiteY2" fmla="*/ 3044550 h 3159719"/>
              <a:gd name="connsiteX3" fmla="*/ 166529 w 505154"/>
              <a:gd name="connsiteY3" fmla="*/ 2997049 h 3159719"/>
              <a:gd name="connsiteX4" fmla="*/ 142779 w 505154"/>
              <a:gd name="connsiteY4" fmla="*/ 2925797 h 3159719"/>
              <a:gd name="connsiteX5" fmla="*/ 154654 w 505154"/>
              <a:gd name="connsiteY5" fmla="*/ 2296404 h 3159719"/>
              <a:gd name="connsiteX6" fmla="*/ 166529 w 505154"/>
              <a:gd name="connsiteY6" fmla="*/ 2260778 h 3159719"/>
              <a:gd name="connsiteX7" fmla="*/ 178405 w 505154"/>
              <a:gd name="connsiteY7" fmla="*/ 2213277 h 3159719"/>
              <a:gd name="connsiteX8" fmla="*/ 190280 w 505154"/>
              <a:gd name="connsiteY8" fmla="*/ 2130150 h 3159719"/>
              <a:gd name="connsiteX9" fmla="*/ 202155 w 505154"/>
              <a:gd name="connsiteY9" fmla="*/ 2082649 h 3159719"/>
              <a:gd name="connsiteX10" fmla="*/ 214031 w 505154"/>
              <a:gd name="connsiteY10" fmla="*/ 2011397 h 3159719"/>
              <a:gd name="connsiteX11" fmla="*/ 225906 w 505154"/>
              <a:gd name="connsiteY11" fmla="*/ 1975771 h 3159719"/>
              <a:gd name="connsiteX12" fmla="*/ 237781 w 505154"/>
              <a:gd name="connsiteY12" fmla="*/ 1916394 h 3159719"/>
              <a:gd name="connsiteX13" fmla="*/ 261532 w 505154"/>
              <a:gd name="connsiteY13" fmla="*/ 1833267 h 3159719"/>
              <a:gd name="connsiteX14" fmla="*/ 273407 w 505154"/>
              <a:gd name="connsiteY14" fmla="*/ 1785765 h 3159719"/>
              <a:gd name="connsiteX15" fmla="*/ 297158 w 505154"/>
              <a:gd name="connsiteY15" fmla="*/ 1750139 h 3159719"/>
              <a:gd name="connsiteX16" fmla="*/ 344659 w 505154"/>
              <a:gd name="connsiteY16" fmla="*/ 1643262 h 3159719"/>
              <a:gd name="connsiteX17" fmla="*/ 380285 w 505154"/>
              <a:gd name="connsiteY17" fmla="*/ 1560134 h 3159719"/>
              <a:gd name="connsiteX18" fmla="*/ 392160 w 505154"/>
              <a:gd name="connsiteY18" fmla="*/ 1524508 h 3159719"/>
              <a:gd name="connsiteX19" fmla="*/ 415911 w 505154"/>
              <a:gd name="connsiteY19" fmla="*/ 1477007 h 3159719"/>
              <a:gd name="connsiteX20" fmla="*/ 427786 w 505154"/>
              <a:gd name="connsiteY20" fmla="*/ 1429506 h 3159719"/>
              <a:gd name="connsiteX21" fmla="*/ 451537 w 505154"/>
              <a:gd name="connsiteY21" fmla="*/ 1358254 h 3159719"/>
              <a:gd name="connsiteX22" fmla="*/ 463412 w 505154"/>
              <a:gd name="connsiteY22" fmla="*/ 1310752 h 3159719"/>
              <a:gd name="connsiteX23" fmla="*/ 487163 w 505154"/>
              <a:gd name="connsiteY23" fmla="*/ 1227625 h 3159719"/>
              <a:gd name="connsiteX24" fmla="*/ 499038 w 505154"/>
              <a:gd name="connsiteY24" fmla="*/ 158846 h 3159719"/>
              <a:gd name="connsiteX25" fmla="*/ 487163 w 505154"/>
              <a:gd name="connsiteY25" fmla="*/ 4467 h 3159719"/>
              <a:gd name="connsiteX26" fmla="*/ 415911 w 505154"/>
              <a:gd name="connsiteY26" fmla="*/ 51968 h 3159719"/>
              <a:gd name="connsiteX27" fmla="*/ 392160 w 505154"/>
              <a:gd name="connsiteY27" fmla="*/ 87594 h 3159719"/>
              <a:gd name="connsiteX28" fmla="*/ 332784 w 505154"/>
              <a:gd name="connsiteY28" fmla="*/ 158846 h 3159719"/>
              <a:gd name="connsiteX29" fmla="*/ 297158 w 505154"/>
              <a:gd name="connsiteY29" fmla="*/ 277599 h 3159719"/>
              <a:gd name="connsiteX30" fmla="*/ 285282 w 505154"/>
              <a:gd name="connsiteY30" fmla="*/ 645734 h 3159719"/>
              <a:gd name="connsiteX31" fmla="*/ 273407 w 505154"/>
              <a:gd name="connsiteY31" fmla="*/ 693236 h 3159719"/>
              <a:gd name="connsiteX32" fmla="*/ 249656 w 505154"/>
              <a:gd name="connsiteY32" fmla="*/ 811989 h 3159719"/>
              <a:gd name="connsiteX33" fmla="*/ 225906 w 505154"/>
              <a:gd name="connsiteY33" fmla="*/ 859490 h 3159719"/>
              <a:gd name="connsiteX34" fmla="*/ 178405 w 505154"/>
              <a:gd name="connsiteY34" fmla="*/ 990119 h 3159719"/>
              <a:gd name="connsiteX35" fmla="*/ 166529 w 505154"/>
              <a:gd name="connsiteY35" fmla="*/ 1037620 h 3159719"/>
              <a:gd name="connsiteX36" fmla="*/ 154654 w 505154"/>
              <a:gd name="connsiteY36" fmla="*/ 1073246 h 3159719"/>
              <a:gd name="connsiteX37" fmla="*/ 142779 w 505154"/>
              <a:gd name="connsiteY37" fmla="*/ 1263251 h 3159719"/>
              <a:gd name="connsiteX38" fmla="*/ 119028 w 505154"/>
              <a:gd name="connsiteY38" fmla="*/ 1370129 h 3159719"/>
              <a:gd name="connsiteX39" fmla="*/ 107153 w 505154"/>
              <a:gd name="connsiteY39" fmla="*/ 1488882 h 3159719"/>
              <a:gd name="connsiteX40" fmla="*/ 95277 w 505154"/>
              <a:gd name="connsiteY40" fmla="*/ 1524508 h 3159719"/>
              <a:gd name="connsiteX41" fmla="*/ 83402 w 505154"/>
              <a:gd name="connsiteY41" fmla="*/ 1595760 h 3159719"/>
              <a:gd name="connsiteX42" fmla="*/ 59651 w 505154"/>
              <a:gd name="connsiteY42" fmla="*/ 1690763 h 3159719"/>
              <a:gd name="connsiteX43" fmla="*/ 47776 w 505154"/>
              <a:gd name="connsiteY43" fmla="*/ 1785765 h 3159719"/>
              <a:gd name="connsiteX44" fmla="*/ 35901 w 505154"/>
              <a:gd name="connsiteY44" fmla="*/ 1916394 h 3159719"/>
              <a:gd name="connsiteX45" fmla="*/ 24025 w 505154"/>
              <a:gd name="connsiteY45" fmla="*/ 2023272 h 3159719"/>
              <a:gd name="connsiteX46" fmla="*/ 35901 w 505154"/>
              <a:gd name="connsiteY46" fmla="*/ 2391407 h 3159719"/>
              <a:gd name="connsiteX47" fmla="*/ 47776 w 505154"/>
              <a:gd name="connsiteY47" fmla="*/ 2462659 h 3159719"/>
              <a:gd name="connsiteX48" fmla="*/ 83402 w 505154"/>
              <a:gd name="connsiteY48" fmla="*/ 2593288 h 3159719"/>
              <a:gd name="connsiteX49" fmla="*/ 47776 w 505154"/>
              <a:gd name="connsiteY49" fmla="*/ 2866420 h 3159719"/>
              <a:gd name="connsiteX50" fmla="*/ 24025 w 505154"/>
              <a:gd name="connsiteY50" fmla="*/ 2902046 h 3159719"/>
              <a:gd name="connsiteX51" fmla="*/ 275 w 505154"/>
              <a:gd name="connsiteY51" fmla="*/ 3008924 h 3159719"/>
              <a:gd name="connsiteX52" fmla="*/ 12150 w 505154"/>
              <a:gd name="connsiteY52" fmla="*/ 3092051 h 3159719"/>
              <a:gd name="connsiteX53" fmla="*/ 83402 w 505154"/>
              <a:gd name="connsiteY53" fmla="*/ 3139552 h 3159719"/>
              <a:gd name="connsiteX54" fmla="*/ 237781 w 505154"/>
              <a:gd name="connsiteY54" fmla="*/ 3151428 h 315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05154" h="3159719">
                <a:moveTo>
                  <a:pt x="237781" y="3151428"/>
                </a:moveTo>
                <a:cubicBezTo>
                  <a:pt x="259552" y="3143511"/>
                  <a:pt x="224383" y="3110685"/>
                  <a:pt x="214031" y="3092051"/>
                </a:cubicBezTo>
                <a:cubicBezTo>
                  <a:pt x="204419" y="3074750"/>
                  <a:pt x="187256" y="3062253"/>
                  <a:pt x="178405" y="3044550"/>
                </a:cubicBezTo>
                <a:cubicBezTo>
                  <a:pt x="171106" y="3029952"/>
                  <a:pt x="171219" y="3012682"/>
                  <a:pt x="166529" y="2997049"/>
                </a:cubicBezTo>
                <a:cubicBezTo>
                  <a:pt x="159335" y="2973070"/>
                  <a:pt x="142779" y="2925797"/>
                  <a:pt x="142779" y="2925797"/>
                </a:cubicBezTo>
                <a:cubicBezTo>
                  <a:pt x="146737" y="2715999"/>
                  <a:pt x="147165" y="2506105"/>
                  <a:pt x="154654" y="2296404"/>
                </a:cubicBezTo>
                <a:cubicBezTo>
                  <a:pt x="155101" y="2283894"/>
                  <a:pt x="163090" y="2272814"/>
                  <a:pt x="166529" y="2260778"/>
                </a:cubicBezTo>
                <a:cubicBezTo>
                  <a:pt x="171013" y="2245085"/>
                  <a:pt x="175485" y="2229335"/>
                  <a:pt x="178405" y="2213277"/>
                </a:cubicBezTo>
                <a:cubicBezTo>
                  <a:pt x="183412" y="2185738"/>
                  <a:pt x="185273" y="2157689"/>
                  <a:pt x="190280" y="2130150"/>
                </a:cubicBezTo>
                <a:cubicBezTo>
                  <a:pt x="193200" y="2114092"/>
                  <a:pt x="198954" y="2098653"/>
                  <a:pt x="202155" y="2082649"/>
                </a:cubicBezTo>
                <a:cubicBezTo>
                  <a:pt x="206877" y="2059038"/>
                  <a:pt x="208808" y="2034902"/>
                  <a:pt x="214031" y="2011397"/>
                </a:cubicBezTo>
                <a:cubicBezTo>
                  <a:pt x="216746" y="1999177"/>
                  <a:pt x="222870" y="1987915"/>
                  <a:pt x="225906" y="1975771"/>
                </a:cubicBezTo>
                <a:cubicBezTo>
                  <a:pt x="230801" y="1956189"/>
                  <a:pt x="233403" y="1936098"/>
                  <a:pt x="237781" y="1916394"/>
                </a:cubicBezTo>
                <a:cubicBezTo>
                  <a:pt x="256345" y="1832852"/>
                  <a:pt x="241692" y="1902705"/>
                  <a:pt x="261532" y="1833267"/>
                </a:cubicBezTo>
                <a:cubicBezTo>
                  <a:pt x="266016" y="1817574"/>
                  <a:pt x="266978" y="1800767"/>
                  <a:pt x="273407" y="1785765"/>
                </a:cubicBezTo>
                <a:cubicBezTo>
                  <a:pt x="279029" y="1772647"/>
                  <a:pt x="289241" y="1762014"/>
                  <a:pt x="297158" y="1750139"/>
                </a:cubicBezTo>
                <a:cubicBezTo>
                  <a:pt x="325421" y="1665348"/>
                  <a:pt x="307021" y="1699718"/>
                  <a:pt x="344659" y="1643262"/>
                </a:cubicBezTo>
                <a:cubicBezTo>
                  <a:pt x="369373" y="1544400"/>
                  <a:pt x="339280" y="1642145"/>
                  <a:pt x="380285" y="1560134"/>
                </a:cubicBezTo>
                <a:cubicBezTo>
                  <a:pt x="385883" y="1548938"/>
                  <a:pt x="387229" y="1536014"/>
                  <a:pt x="392160" y="1524508"/>
                </a:cubicBezTo>
                <a:cubicBezTo>
                  <a:pt x="399133" y="1508237"/>
                  <a:pt x="407994" y="1492841"/>
                  <a:pt x="415911" y="1477007"/>
                </a:cubicBezTo>
                <a:cubicBezTo>
                  <a:pt x="419869" y="1461173"/>
                  <a:pt x="423096" y="1445139"/>
                  <a:pt x="427786" y="1429506"/>
                </a:cubicBezTo>
                <a:cubicBezTo>
                  <a:pt x="434980" y="1405526"/>
                  <a:pt x="445465" y="1382542"/>
                  <a:pt x="451537" y="1358254"/>
                </a:cubicBezTo>
                <a:cubicBezTo>
                  <a:pt x="455495" y="1342420"/>
                  <a:pt x="458928" y="1326445"/>
                  <a:pt x="463412" y="1310752"/>
                </a:cubicBezTo>
                <a:cubicBezTo>
                  <a:pt x="497488" y="1191486"/>
                  <a:pt x="450036" y="1376134"/>
                  <a:pt x="487163" y="1227625"/>
                </a:cubicBezTo>
                <a:cubicBezTo>
                  <a:pt x="491121" y="871365"/>
                  <a:pt x="499038" y="515128"/>
                  <a:pt x="499038" y="158846"/>
                </a:cubicBezTo>
                <a:cubicBezTo>
                  <a:pt x="499038" y="107234"/>
                  <a:pt x="518849" y="45207"/>
                  <a:pt x="487163" y="4467"/>
                </a:cubicBezTo>
                <a:cubicBezTo>
                  <a:pt x="469638" y="-18065"/>
                  <a:pt x="415911" y="51968"/>
                  <a:pt x="415911" y="51968"/>
                </a:cubicBezTo>
                <a:cubicBezTo>
                  <a:pt x="407994" y="63843"/>
                  <a:pt x="401297" y="76630"/>
                  <a:pt x="392160" y="87594"/>
                </a:cubicBezTo>
                <a:cubicBezTo>
                  <a:pt x="365525" y="119556"/>
                  <a:pt x="349633" y="120936"/>
                  <a:pt x="332784" y="158846"/>
                </a:cubicBezTo>
                <a:cubicBezTo>
                  <a:pt x="316261" y="196022"/>
                  <a:pt x="307028" y="238118"/>
                  <a:pt x="297158" y="277599"/>
                </a:cubicBezTo>
                <a:cubicBezTo>
                  <a:pt x="293199" y="400311"/>
                  <a:pt x="292286" y="523158"/>
                  <a:pt x="285282" y="645734"/>
                </a:cubicBezTo>
                <a:cubicBezTo>
                  <a:pt x="284351" y="662029"/>
                  <a:pt x="276827" y="677277"/>
                  <a:pt x="273407" y="693236"/>
                </a:cubicBezTo>
                <a:cubicBezTo>
                  <a:pt x="264949" y="732708"/>
                  <a:pt x="267709" y="775882"/>
                  <a:pt x="249656" y="811989"/>
                </a:cubicBezTo>
                <a:cubicBezTo>
                  <a:pt x="241739" y="827823"/>
                  <a:pt x="231504" y="842696"/>
                  <a:pt x="225906" y="859490"/>
                </a:cubicBezTo>
                <a:cubicBezTo>
                  <a:pt x="180553" y="995551"/>
                  <a:pt x="228193" y="915435"/>
                  <a:pt x="178405" y="990119"/>
                </a:cubicBezTo>
                <a:cubicBezTo>
                  <a:pt x="174446" y="1005953"/>
                  <a:pt x="171013" y="1021927"/>
                  <a:pt x="166529" y="1037620"/>
                </a:cubicBezTo>
                <a:cubicBezTo>
                  <a:pt x="163090" y="1049656"/>
                  <a:pt x="155964" y="1060797"/>
                  <a:pt x="154654" y="1073246"/>
                </a:cubicBezTo>
                <a:cubicBezTo>
                  <a:pt x="148011" y="1136356"/>
                  <a:pt x="148796" y="1200078"/>
                  <a:pt x="142779" y="1263251"/>
                </a:cubicBezTo>
                <a:cubicBezTo>
                  <a:pt x="140460" y="1287598"/>
                  <a:pt x="125482" y="1344312"/>
                  <a:pt x="119028" y="1370129"/>
                </a:cubicBezTo>
                <a:cubicBezTo>
                  <a:pt x="115070" y="1409713"/>
                  <a:pt x="113202" y="1449563"/>
                  <a:pt x="107153" y="1488882"/>
                </a:cubicBezTo>
                <a:cubicBezTo>
                  <a:pt x="105250" y="1501254"/>
                  <a:pt x="97993" y="1512288"/>
                  <a:pt x="95277" y="1524508"/>
                </a:cubicBezTo>
                <a:cubicBezTo>
                  <a:pt x="90054" y="1548013"/>
                  <a:pt x="88447" y="1572216"/>
                  <a:pt x="83402" y="1595760"/>
                </a:cubicBezTo>
                <a:cubicBezTo>
                  <a:pt x="76563" y="1627678"/>
                  <a:pt x="59651" y="1690763"/>
                  <a:pt x="59651" y="1690763"/>
                </a:cubicBezTo>
                <a:cubicBezTo>
                  <a:pt x="55693" y="1722430"/>
                  <a:pt x="51117" y="1754027"/>
                  <a:pt x="47776" y="1785765"/>
                </a:cubicBezTo>
                <a:cubicBezTo>
                  <a:pt x="43199" y="1829247"/>
                  <a:pt x="40252" y="1872888"/>
                  <a:pt x="35901" y="1916394"/>
                </a:cubicBezTo>
                <a:cubicBezTo>
                  <a:pt x="32334" y="1952061"/>
                  <a:pt x="27984" y="1987646"/>
                  <a:pt x="24025" y="2023272"/>
                </a:cubicBezTo>
                <a:cubicBezTo>
                  <a:pt x="27984" y="2145984"/>
                  <a:pt x="29274" y="2268810"/>
                  <a:pt x="35901" y="2391407"/>
                </a:cubicBezTo>
                <a:cubicBezTo>
                  <a:pt x="37201" y="2415450"/>
                  <a:pt x="42731" y="2439115"/>
                  <a:pt x="47776" y="2462659"/>
                </a:cubicBezTo>
                <a:cubicBezTo>
                  <a:pt x="63847" y="2537657"/>
                  <a:pt x="65314" y="2539023"/>
                  <a:pt x="83402" y="2593288"/>
                </a:cubicBezTo>
                <a:cubicBezTo>
                  <a:pt x="81800" y="2620525"/>
                  <a:pt x="88483" y="2805361"/>
                  <a:pt x="47776" y="2866420"/>
                </a:cubicBezTo>
                <a:lnTo>
                  <a:pt x="24025" y="2902046"/>
                </a:lnTo>
                <a:cubicBezTo>
                  <a:pt x="11779" y="2938784"/>
                  <a:pt x="275" y="2967124"/>
                  <a:pt x="275" y="3008924"/>
                </a:cubicBezTo>
                <a:cubicBezTo>
                  <a:pt x="275" y="3036914"/>
                  <a:pt x="-2877" y="3068437"/>
                  <a:pt x="12150" y="3092051"/>
                </a:cubicBezTo>
                <a:cubicBezTo>
                  <a:pt x="27475" y="3116133"/>
                  <a:pt x="56322" y="3130525"/>
                  <a:pt x="83402" y="3139552"/>
                </a:cubicBezTo>
                <a:cubicBezTo>
                  <a:pt x="173431" y="3169562"/>
                  <a:pt x="216010" y="3159345"/>
                  <a:pt x="237781" y="3151428"/>
                </a:cubicBezTo>
                <a:close/>
              </a:path>
            </a:pathLst>
          </a:custGeom>
          <a:solidFill>
            <a:srgbClr val="5A390C"/>
          </a:solidFill>
          <a:ln>
            <a:solidFill>
              <a:srgbClr val="5A3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Eksplozija 2 23"/>
          <p:cNvSpPr/>
          <p:nvPr/>
        </p:nvSpPr>
        <p:spPr>
          <a:xfrm>
            <a:off x="3932144" y="1220708"/>
            <a:ext cx="975699" cy="534389"/>
          </a:xfrm>
          <a:prstGeom prst="irregularSeal2">
            <a:avLst/>
          </a:prstGeom>
          <a:solidFill>
            <a:srgbClr val="81380F"/>
          </a:solidFill>
          <a:ln>
            <a:solidFill>
              <a:srgbClr val="813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1" name="Grupa 10"/>
          <p:cNvGrpSpPr/>
          <p:nvPr/>
        </p:nvGrpSpPr>
        <p:grpSpPr>
          <a:xfrm rot="2667232">
            <a:off x="7301879" y="3637718"/>
            <a:ext cx="2336076" cy="2963031"/>
            <a:chOff x="6236819" y="4226412"/>
            <a:chExt cx="2336076" cy="2963031"/>
          </a:xfrm>
        </p:grpSpPr>
        <p:sp>
          <p:nvSpPr>
            <p:cNvPr id="26" name="Pravokutnik 25"/>
            <p:cNvSpPr/>
            <p:nvPr/>
          </p:nvSpPr>
          <p:spPr>
            <a:xfrm rot="19171969">
              <a:off x="7069372" y="5260414"/>
              <a:ext cx="48838" cy="236482"/>
            </a:xfrm>
            <a:prstGeom prst="rect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10" name="Grupa 9"/>
            <p:cNvGrpSpPr/>
            <p:nvPr/>
          </p:nvGrpSpPr>
          <p:grpSpPr>
            <a:xfrm rot="21268165">
              <a:off x="6236819" y="4226412"/>
              <a:ext cx="2336076" cy="2963031"/>
              <a:chOff x="7453433" y="4302168"/>
              <a:chExt cx="2336076" cy="2963031"/>
            </a:xfrm>
          </p:grpSpPr>
          <p:grpSp>
            <p:nvGrpSpPr>
              <p:cNvPr id="77" name="Grupa 76"/>
              <p:cNvGrpSpPr/>
              <p:nvPr/>
            </p:nvGrpSpPr>
            <p:grpSpPr>
              <a:xfrm>
                <a:off x="7453433" y="6289790"/>
                <a:ext cx="1155913" cy="617677"/>
                <a:chOff x="7421681" y="6281610"/>
                <a:chExt cx="1155913" cy="617677"/>
              </a:xfrm>
            </p:grpSpPr>
            <p:sp>
              <p:nvSpPr>
                <p:cNvPr id="72" name="Elipsa 71"/>
                <p:cNvSpPr/>
                <p:nvPr/>
              </p:nvSpPr>
              <p:spPr>
                <a:xfrm rot="9410250">
                  <a:off x="7421681" y="6596171"/>
                  <a:ext cx="322010" cy="29688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73" name="Oblak 72"/>
                <p:cNvSpPr/>
                <p:nvPr/>
              </p:nvSpPr>
              <p:spPr>
                <a:xfrm rot="20006638">
                  <a:off x="7627967" y="6281610"/>
                  <a:ext cx="800702" cy="254554"/>
                </a:xfrm>
                <a:prstGeom prst="cloud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74" name="Elipsa 73"/>
                <p:cNvSpPr/>
                <p:nvPr/>
              </p:nvSpPr>
              <p:spPr>
                <a:xfrm rot="9725268">
                  <a:off x="7650080" y="6426919"/>
                  <a:ext cx="792855" cy="386362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75" name="Oblak 74"/>
                <p:cNvSpPr/>
                <p:nvPr/>
              </p:nvSpPr>
              <p:spPr>
                <a:xfrm rot="11368806">
                  <a:off x="7783324" y="6649906"/>
                  <a:ext cx="794270" cy="249381"/>
                </a:xfrm>
                <a:prstGeom prst="cloud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6" name="Zaobljeni pravokutnik 5"/>
              <p:cNvSpPr/>
              <p:nvPr/>
            </p:nvSpPr>
            <p:spPr>
              <a:xfrm rot="19568944">
                <a:off x="8583446" y="5359577"/>
                <a:ext cx="700644" cy="1390196"/>
              </a:xfrm>
              <a:prstGeom prst="roundRect">
                <a:avLst/>
              </a:prstGeom>
              <a:solidFill>
                <a:srgbClr val="EAECA2"/>
              </a:solidFill>
              <a:ln>
                <a:solidFill>
                  <a:srgbClr val="EAEC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8" name="Grupa 7"/>
              <p:cNvGrpSpPr/>
              <p:nvPr/>
            </p:nvGrpSpPr>
            <p:grpSpPr>
              <a:xfrm>
                <a:off x="7751500" y="4302168"/>
                <a:ext cx="1381515" cy="1983179"/>
                <a:chOff x="7882340" y="4529608"/>
                <a:chExt cx="1381515" cy="1983179"/>
              </a:xfrm>
            </p:grpSpPr>
            <p:sp>
              <p:nvSpPr>
                <p:cNvPr id="12" name="Elipsa 11"/>
                <p:cNvSpPr/>
                <p:nvPr/>
              </p:nvSpPr>
              <p:spPr>
                <a:xfrm rot="20200161">
                  <a:off x="7882340" y="4891503"/>
                  <a:ext cx="700644" cy="735746"/>
                </a:xfrm>
                <a:prstGeom prst="ellipse">
                  <a:avLst/>
                </a:prstGeom>
                <a:solidFill>
                  <a:srgbClr val="EAECA2"/>
                </a:solidFill>
                <a:ln>
                  <a:solidFill>
                    <a:srgbClr val="EAEC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" name="Prostoručno 2"/>
                <p:cNvSpPr/>
                <p:nvPr/>
              </p:nvSpPr>
              <p:spPr>
                <a:xfrm rot="20200161">
                  <a:off x="7959009" y="4529608"/>
                  <a:ext cx="1304846" cy="1983179"/>
                </a:xfrm>
                <a:custGeom>
                  <a:avLst/>
                  <a:gdLst>
                    <a:gd name="connsiteX0" fmla="*/ 453551 w 1304846"/>
                    <a:gd name="connsiteY0" fmla="*/ 308759 h 1983179"/>
                    <a:gd name="connsiteX1" fmla="*/ 524803 w 1304846"/>
                    <a:gd name="connsiteY1" fmla="*/ 320634 h 1983179"/>
                    <a:gd name="connsiteX2" fmla="*/ 596055 w 1304846"/>
                    <a:gd name="connsiteY2" fmla="*/ 368135 h 1983179"/>
                    <a:gd name="connsiteX3" fmla="*/ 631681 w 1304846"/>
                    <a:gd name="connsiteY3" fmla="*/ 380010 h 1983179"/>
                    <a:gd name="connsiteX4" fmla="*/ 726684 w 1304846"/>
                    <a:gd name="connsiteY4" fmla="*/ 463138 h 1983179"/>
                    <a:gd name="connsiteX5" fmla="*/ 750434 w 1304846"/>
                    <a:gd name="connsiteY5" fmla="*/ 546265 h 1983179"/>
                    <a:gd name="connsiteX6" fmla="*/ 762310 w 1304846"/>
                    <a:gd name="connsiteY6" fmla="*/ 581891 h 1983179"/>
                    <a:gd name="connsiteX7" fmla="*/ 738559 w 1304846"/>
                    <a:gd name="connsiteY7" fmla="*/ 724395 h 1983179"/>
                    <a:gd name="connsiteX8" fmla="*/ 726684 w 1304846"/>
                    <a:gd name="connsiteY8" fmla="*/ 760021 h 1983179"/>
                    <a:gd name="connsiteX9" fmla="*/ 691058 w 1304846"/>
                    <a:gd name="connsiteY9" fmla="*/ 807522 h 1983179"/>
                    <a:gd name="connsiteX10" fmla="*/ 667307 w 1304846"/>
                    <a:gd name="connsiteY10" fmla="*/ 843148 h 1983179"/>
                    <a:gd name="connsiteX11" fmla="*/ 631681 w 1304846"/>
                    <a:gd name="connsiteY11" fmla="*/ 1021278 h 1983179"/>
                    <a:gd name="connsiteX12" fmla="*/ 643556 w 1304846"/>
                    <a:gd name="connsiteY12" fmla="*/ 1140031 h 1983179"/>
                    <a:gd name="connsiteX13" fmla="*/ 667307 w 1304846"/>
                    <a:gd name="connsiteY13" fmla="*/ 1175657 h 1983179"/>
                    <a:gd name="connsiteX14" fmla="*/ 702933 w 1304846"/>
                    <a:gd name="connsiteY14" fmla="*/ 1211283 h 1983179"/>
                    <a:gd name="connsiteX15" fmla="*/ 797936 w 1304846"/>
                    <a:gd name="connsiteY15" fmla="*/ 1246909 h 1983179"/>
                    <a:gd name="connsiteX16" fmla="*/ 892938 w 1304846"/>
                    <a:gd name="connsiteY16" fmla="*/ 1318161 h 1983179"/>
                    <a:gd name="connsiteX17" fmla="*/ 1035442 w 1304846"/>
                    <a:gd name="connsiteY17" fmla="*/ 1436914 h 1983179"/>
                    <a:gd name="connsiteX18" fmla="*/ 1094819 w 1304846"/>
                    <a:gd name="connsiteY18" fmla="*/ 1543792 h 1983179"/>
                    <a:gd name="connsiteX19" fmla="*/ 1118569 w 1304846"/>
                    <a:gd name="connsiteY19" fmla="*/ 1638795 h 1983179"/>
                    <a:gd name="connsiteX20" fmla="*/ 1106694 w 1304846"/>
                    <a:gd name="connsiteY20" fmla="*/ 1816925 h 1983179"/>
                    <a:gd name="connsiteX21" fmla="*/ 1094819 w 1304846"/>
                    <a:gd name="connsiteY21" fmla="*/ 1852551 h 1983179"/>
                    <a:gd name="connsiteX22" fmla="*/ 1059193 w 1304846"/>
                    <a:gd name="connsiteY22" fmla="*/ 1864426 h 1983179"/>
                    <a:gd name="connsiteX23" fmla="*/ 1035442 w 1304846"/>
                    <a:gd name="connsiteY23" fmla="*/ 1935678 h 1983179"/>
                    <a:gd name="connsiteX24" fmla="*/ 1071068 w 1304846"/>
                    <a:gd name="connsiteY24" fmla="*/ 1959429 h 1983179"/>
                    <a:gd name="connsiteX25" fmla="*/ 1142320 w 1304846"/>
                    <a:gd name="connsiteY25" fmla="*/ 1983179 h 1983179"/>
                    <a:gd name="connsiteX26" fmla="*/ 1261073 w 1304846"/>
                    <a:gd name="connsiteY26" fmla="*/ 1935678 h 1983179"/>
                    <a:gd name="connsiteX27" fmla="*/ 1237323 w 1304846"/>
                    <a:gd name="connsiteY27" fmla="*/ 1900052 h 1983179"/>
                    <a:gd name="connsiteX28" fmla="*/ 1225447 w 1304846"/>
                    <a:gd name="connsiteY28" fmla="*/ 1615044 h 1983179"/>
                    <a:gd name="connsiteX29" fmla="*/ 1213572 w 1304846"/>
                    <a:gd name="connsiteY29" fmla="*/ 1579418 h 1983179"/>
                    <a:gd name="connsiteX30" fmla="*/ 1189821 w 1304846"/>
                    <a:gd name="connsiteY30" fmla="*/ 1543792 h 1983179"/>
                    <a:gd name="connsiteX31" fmla="*/ 1189821 w 1304846"/>
                    <a:gd name="connsiteY31" fmla="*/ 1318161 h 1983179"/>
                    <a:gd name="connsiteX32" fmla="*/ 1225447 w 1304846"/>
                    <a:gd name="connsiteY32" fmla="*/ 1246909 h 1983179"/>
                    <a:gd name="connsiteX33" fmla="*/ 1261073 w 1304846"/>
                    <a:gd name="connsiteY33" fmla="*/ 1223159 h 1983179"/>
                    <a:gd name="connsiteX34" fmla="*/ 1272949 w 1304846"/>
                    <a:gd name="connsiteY34" fmla="*/ 1187533 h 1983179"/>
                    <a:gd name="connsiteX35" fmla="*/ 1237323 w 1304846"/>
                    <a:gd name="connsiteY35" fmla="*/ 1104405 h 1983179"/>
                    <a:gd name="connsiteX36" fmla="*/ 1201697 w 1304846"/>
                    <a:gd name="connsiteY36" fmla="*/ 1068779 h 1983179"/>
                    <a:gd name="connsiteX37" fmla="*/ 1142320 w 1304846"/>
                    <a:gd name="connsiteY37" fmla="*/ 997527 h 1983179"/>
                    <a:gd name="connsiteX38" fmla="*/ 1071068 w 1304846"/>
                    <a:gd name="connsiteY38" fmla="*/ 950026 h 1983179"/>
                    <a:gd name="connsiteX39" fmla="*/ 1035442 w 1304846"/>
                    <a:gd name="connsiteY39" fmla="*/ 926275 h 1983179"/>
                    <a:gd name="connsiteX40" fmla="*/ 964190 w 1304846"/>
                    <a:gd name="connsiteY40" fmla="*/ 878774 h 1983179"/>
                    <a:gd name="connsiteX41" fmla="*/ 904814 w 1304846"/>
                    <a:gd name="connsiteY41" fmla="*/ 771896 h 1983179"/>
                    <a:gd name="connsiteX42" fmla="*/ 892938 w 1304846"/>
                    <a:gd name="connsiteY42" fmla="*/ 308759 h 1983179"/>
                    <a:gd name="connsiteX43" fmla="*/ 869188 w 1304846"/>
                    <a:gd name="connsiteY43" fmla="*/ 237507 h 1983179"/>
                    <a:gd name="connsiteX44" fmla="*/ 833562 w 1304846"/>
                    <a:gd name="connsiteY44" fmla="*/ 213756 h 1983179"/>
                    <a:gd name="connsiteX45" fmla="*/ 714808 w 1304846"/>
                    <a:gd name="connsiteY45" fmla="*/ 190005 h 1983179"/>
                    <a:gd name="connsiteX46" fmla="*/ 679182 w 1304846"/>
                    <a:gd name="connsiteY46" fmla="*/ 178130 h 1983179"/>
                    <a:gd name="connsiteX47" fmla="*/ 607930 w 1304846"/>
                    <a:gd name="connsiteY47" fmla="*/ 130629 h 1983179"/>
                    <a:gd name="connsiteX48" fmla="*/ 501053 w 1304846"/>
                    <a:gd name="connsiteY48" fmla="*/ 35626 h 1983179"/>
                    <a:gd name="connsiteX49" fmla="*/ 358549 w 1304846"/>
                    <a:gd name="connsiteY49" fmla="*/ 0 h 1983179"/>
                    <a:gd name="connsiteX50" fmla="*/ 251671 w 1304846"/>
                    <a:gd name="connsiteY50" fmla="*/ 11875 h 1983179"/>
                    <a:gd name="connsiteX51" fmla="*/ 239795 w 1304846"/>
                    <a:gd name="connsiteY51" fmla="*/ 47501 h 1983179"/>
                    <a:gd name="connsiteX52" fmla="*/ 132917 w 1304846"/>
                    <a:gd name="connsiteY52" fmla="*/ 142504 h 1983179"/>
                    <a:gd name="connsiteX53" fmla="*/ 109167 w 1304846"/>
                    <a:gd name="connsiteY53" fmla="*/ 178130 h 1983179"/>
                    <a:gd name="connsiteX54" fmla="*/ 73541 w 1304846"/>
                    <a:gd name="connsiteY54" fmla="*/ 261257 h 1983179"/>
                    <a:gd name="connsiteX55" fmla="*/ 14164 w 1304846"/>
                    <a:gd name="connsiteY55" fmla="*/ 273133 h 1983179"/>
                    <a:gd name="connsiteX56" fmla="*/ 37915 w 1304846"/>
                    <a:gd name="connsiteY56" fmla="*/ 332509 h 1983179"/>
                    <a:gd name="connsiteX57" fmla="*/ 49790 w 1304846"/>
                    <a:gd name="connsiteY57" fmla="*/ 439387 h 1983179"/>
                    <a:gd name="connsiteX58" fmla="*/ 85416 w 1304846"/>
                    <a:gd name="connsiteY58" fmla="*/ 463138 h 19831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</a:cxnLst>
                  <a:rect l="l" t="t" r="r" b="b"/>
                  <a:pathLst>
                    <a:path w="1304846" h="1983179">
                      <a:moveTo>
                        <a:pt x="453551" y="308759"/>
                      </a:moveTo>
                      <a:cubicBezTo>
                        <a:pt x="477302" y="312717"/>
                        <a:pt x="502577" y="311373"/>
                        <a:pt x="524803" y="320634"/>
                      </a:cubicBezTo>
                      <a:cubicBezTo>
                        <a:pt x="551152" y="331613"/>
                        <a:pt x="568975" y="359109"/>
                        <a:pt x="596055" y="368135"/>
                      </a:cubicBezTo>
                      <a:lnTo>
                        <a:pt x="631681" y="380010"/>
                      </a:lnTo>
                      <a:cubicBezTo>
                        <a:pt x="714808" y="435429"/>
                        <a:pt x="687099" y="403761"/>
                        <a:pt x="726684" y="463138"/>
                      </a:cubicBezTo>
                      <a:cubicBezTo>
                        <a:pt x="755163" y="548577"/>
                        <a:pt x="720603" y="441860"/>
                        <a:pt x="750434" y="546265"/>
                      </a:cubicBezTo>
                      <a:cubicBezTo>
                        <a:pt x="753873" y="558301"/>
                        <a:pt x="758351" y="570016"/>
                        <a:pt x="762310" y="581891"/>
                      </a:cubicBezTo>
                      <a:cubicBezTo>
                        <a:pt x="752672" y="658993"/>
                        <a:pt x="755994" y="663369"/>
                        <a:pt x="738559" y="724395"/>
                      </a:cubicBezTo>
                      <a:cubicBezTo>
                        <a:pt x="735120" y="736431"/>
                        <a:pt x="732894" y="749153"/>
                        <a:pt x="726684" y="760021"/>
                      </a:cubicBezTo>
                      <a:cubicBezTo>
                        <a:pt x="716864" y="777205"/>
                        <a:pt x="702562" y="791417"/>
                        <a:pt x="691058" y="807522"/>
                      </a:cubicBezTo>
                      <a:cubicBezTo>
                        <a:pt x="682762" y="819136"/>
                        <a:pt x="675224" y="831273"/>
                        <a:pt x="667307" y="843148"/>
                      </a:cubicBezTo>
                      <a:cubicBezTo>
                        <a:pt x="632221" y="948406"/>
                        <a:pt x="646321" y="889518"/>
                        <a:pt x="631681" y="1021278"/>
                      </a:cubicBezTo>
                      <a:cubicBezTo>
                        <a:pt x="635639" y="1060862"/>
                        <a:pt x="634611" y="1101268"/>
                        <a:pt x="643556" y="1140031"/>
                      </a:cubicBezTo>
                      <a:cubicBezTo>
                        <a:pt x="646765" y="1153938"/>
                        <a:pt x="658170" y="1164693"/>
                        <a:pt x="667307" y="1175657"/>
                      </a:cubicBezTo>
                      <a:cubicBezTo>
                        <a:pt x="678058" y="1188559"/>
                        <a:pt x="689267" y="1201521"/>
                        <a:pt x="702933" y="1211283"/>
                      </a:cubicBezTo>
                      <a:cubicBezTo>
                        <a:pt x="736373" y="1235169"/>
                        <a:pt x="759683" y="1237346"/>
                        <a:pt x="797936" y="1246909"/>
                      </a:cubicBezTo>
                      <a:cubicBezTo>
                        <a:pt x="960961" y="1344725"/>
                        <a:pt x="776053" y="1227251"/>
                        <a:pt x="892938" y="1318161"/>
                      </a:cubicBezTo>
                      <a:cubicBezTo>
                        <a:pt x="953602" y="1365344"/>
                        <a:pt x="989350" y="1367775"/>
                        <a:pt x="1035442" y="1436914"/>
                      </a:cubicBezTo>
                      <a:cubicBezTo>
                        <a:pt x="1075216" y="1496576"/>
                        <a:pt x="1080349" y="1490737"/>
                        <a:pt x="1094819" y="1543792"/>
                      </a:cubicBezTo>
                      <a:cubicBezTo>
                        <a:pt x="1103408" y="1575284"/>
                        <a:pt x="1118569" y="1638795"/>
                        <a:pt x="1118569" y="1638795"/>
                      </a:cubicBezTo>
                      <a:cubicBezTo>
                        <a:pt x="1114611" y="1698172"/>
                        <a:pt x="1113265" y="1757780"/>
                        <a:pt x="1106694" y="1816925"/>
                      </a:cubicBezTo>
                      <a:cubicBezTo>
                        <a:pt x="1105312" y="1829366"/>
                        <a:pt x="1103670" y="1843700"/>
                        <a:pt x="1094819" y="1852551"/>
                      </a:cubicBezTo>
                      <a:cubicBezTo>
                        <a:pt x="1085968" y="1861402"/>
                        <a:pt x="1071068" y="1860468"/>
                        <a:pt x="1059193" y="1864426"/>
                      </a:cubicBezTo>
                      <a:cubicBezTo>
                        <a:pt x="1032650" y="1890969"/>
                        <a:pt x="1004889" y="1897487"/>
                        <a:pt x="1035442" y="1935678"/>
                      </a:cubicBezTo>
                      <a:cubicBezTo>
                        <a:pt x="1044358" y="1946823"/>
                        <a:pt x="1058026" y="1953632"/>
                        <a:pt x="1071068" y="1959429"/>
                      </a:cubicBezTo>
                      <a:cubicBezTo>
                        <a:pt x="1093946" y="1969597"/>
                        <a:pt x="1142320" y="1983179"/>
                        <a:pt x="1142320" y="1983179"/>
                      </a:cubicBezTo>
                      <a:cubicBezTo>
                        <a:pt x="1348161" y="1967346"/>
                        <a:pt x="1321897" y="2008668"/>
                        <a:pt x="1261073" y="1935678"/>
                      </a:cubicBezTo>
                      <a:cubicBezTo>
                        <a:pt x="1251936" y="1924714"/>
                        <a:pt x="1245240" y="1911927"/>
                        <a:pt x="1237323" y="1900052"/>
                      </a:cubicBezTo>
                      <a:cubicBezTo>
                        <a:pt x="1233364" y="1805049"/>
                        <a:pt x="1232471" y="1709869"/>
                        <a:pt x="1225447" y="1615044"/>
                      </a:cubicBezTo>
                      <a:cubicBezTo>
                        <a:pt x="1224522" y="1602561"/>
                        <a:pt x="1219170" y="1590614"/>
                        <a:pt x="1213572" y="1579418"/>
                      </a:cubicBezTo>
                      <a:cubicBezTo>
                        <a:pt x="1207189" y="1566652"/>
                        <a:pt x="1197738" y="1555667"/>
                        <a:pt x="1189821" y="1543792"/>
                      </a:cubicBezTo>
                      <a:cubicBezTo>
                        <a:pt x="1165154" y="1445122"/>
                        <a:pt x="1170878" y="1488646"/>
                        <a:pt x="1189821" y="1318161"/>
                      </a:cubicBezTo>
                      <a:cubicBezTo>
                        <a:pt x="1192235" y="1296432"/>
                        <a:pt x="1210687" y="1261669"/>
                        <a:pt x="1225447" y="1246909"/>
                      </a:cubicBezTo>
                      <a:cubicBezTo>
                        <a:pt x="1235539" y="1236817"/>
                        <a:pt x="1249198" y="1231076"/>
                        <a:pt x="1261073" y="1223159"/>
                      </a:cubicBezTo>
                      <a:cubicBezTo>
                        <a:pt x="1265032" y="1211284"/>
                        <a:pt x="1272949" y="1200051"/>
                        <a:pt x="1272949" y="1187533"/>
                      </a:cubicBezTo>
                      <a:cubicBezTo>
                        <a:pt x="1272949" y="1155845"/>
                        <a:pt x="1256714" y="1127675"/>
                        <a:pt x="1237323" y="1104405"/>
                      </a:cubicBezTo>
                      <a:cubicBezTo>
                        <a:pt x="1226572" y="1091503"/>
                        <a:pt x="1212448" y="1081681"/>
                        <a:pt x="1201697" y="1068779"/>
                      </a:cubicBezTo>
                      <a:cubicBezTo>
                        <a:pt x="1165586" y="1025446"/>
                        <a:pt x="1191621" y="1035872"/>
                        <a:pt x="1142320" y="997527"/>
                      </a:cubicBezTo>
                      <a:cubicBezTo>
                        <a:pt x="1119788" y="980002"/>
                        <a:pt x="1094819" y="965860"/>
                        <a:pt x="1071068" y="950026"/>
                      </a:cubicBezTo>
                      <a:cubicBezTo>
                        <a:pt x="1059193" y="942109"/>
                        <a:pt x="1045534" y="936367"/>
                        <a:pt x="1035442" y="926275"/>
                      </a:cubicBezTo>
                      <a:cubicBezTo>
                        <a:pt x="990965" y="881798"/>
                        <a:pt x="1015748" y="895960"/>
                        <a:pt x="964190" y="878774"/>
                      </a:cubicBezTo>
                      <a:cubicBezTo>
                        <a:pt x="909745" y="797107"/>
                        <a:pt x="925715" y="834602"/>
                        <a:pt x="904814" y="771896"/>
                      </a:cubicBezTo>
                      <a:cubicBezTo>
                        <a:pt x="900855" y="617517"/>
                        <a:pt x="903211" y="462847"/>
                        <a:pt x="892938" y="308759"/>
                      </a:cubicBezTo>
                      <a:cubicBezTo>
                        <a:pt x="891273" y="283779"/>
                        <a:pt x="890019" y="251394"/>
                        <a:pt x="869188" y="237507"/>
                      </a:cubicBezTo>
                      <a:cubicBezTo>
                        <a:pt x="857313" y="229590"/>
                        <a:pt x="846680" y="219378"/>
                        <a:pt x="833562" y="213756"/>
                      </a:cubicBezTo>
                      <a:cubicBezTo>
                        <a:pt x="808087" y="202838"/>
                        <a:pt x="735201" y="194537"/>
                        <a:pt x="714808" y="190005"/>
                      </a:cubicBezTo>
                      <a:cubicBezTo>
                        <a:pt x="702588" y="187290"/>
                        <a:pt x="691057" y="182088"/>
                        <a:pt x="679182" y="178130"/>
                      </a:cubicBezTo>
                      <a:cubicBezTo>
                        <a:pt x="655431" y="162296"/>
                        <a:pt x="628114" y="150813"/>
                        <a:pt x="607930" y="130629"/>
                      </a:cubicBezTo>
                      <a:cubicBezTo>
                        <a:pt x="586431" y="109130"/>
                        <a:pt x="539197" y="52579"/>
                        <a:pt x="501053" y="35626"/>
                      </a:cubicBezTo>
                      <a:cubicBezTo>
                        <a:pt x="444595" y="10533"/>
                        <a:pt x="418298" y="9958"/>
                        <a:pt x="358549" y="0"/>
                      </a:cubicBezTo>
                      <a:cubicBezTo>
                        <a:pt x="322923" y="3958"/>
                        <a:pt x="284953" y="-1437"/>
                        <a:pt x="251671" y="11875"/>
                      </a:cubicBezTo>
                      <a:cubicBezTo>
                        <a:pt x="240049" y="16524"/>
                        <a:pt x="247480" y="37620"/>
                        <a:pt x="239795" y="47501"/>
                      </a:cubicBezTo>
                      <a:cubicBezTo>
                        <a:pt x="195994" y="103816"/>
                        <a:pt x="180537" y="110757"/>
                        <a:pt x="132917" y="142504"/>
                      </a:cubicBezTo>
                      <a:cubicBezTo>
                        <a:pt x="125000" y="154379"/>
                        <a:pt x="115550" y="165364"/>
                        <a:pt x="109167" y="178130"/>
                      </a:cubicBezTo>
                      <a:cubicBezTo>
                        <a:pt x="98856" y="198753"/>
                        <a:pt x="92762" y="247528"/>
                        <a:pt x="73541" y="261257"/>
                      </a:cubicBezTo>
                      <a:cubicBezTo>
                        <a:pt x="57116" y="272989"/>
                        <a:pt x="33956" y="269174"/>
                        <a:pt x="14164" y="273133"/>
                      </a:cubicBezTo>
                      <a:cubicBezTo>
                        <a:pt x="-16855" y="366193"/>
                        <a:pt x="8555" y="251769"/>
                        <a:pt x="37915" y="332509"/>
                      </a:cubicBezTo>
                      <a:cubicBezTo>
                        <a:pt x="50165" y="366196"/>
                        <a:pt x="37540" y="405700"/>
                        <a:pt x="49790" y="439387"/>
                      </a:cubicBezTo>
                      <a:cubicBezTo>
                        <a:pt x="54667" y="452800"/>
                        <a:pt x="85416" y="463138"/>
                        <a:pt x="85416" y="463138"/>
                      </a:cubicBezTo>
                    </a:path>
                  </a:pathLst>
                </a:custGeom>
                <a:solidFill>
                  <a:srgbClr val="81380F"/>
                </a:solidFill>
                <a:ln>
                  <a:solidFill>
                    <a:srgbClr val="81380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0" name="Elipsa 19"/>
                <p:cNvSpPr/>
                <p:nvPr/>
              </p:nvSpPr>
              <p:spPr>
                <a:xfrm rot="20200161">
                  <a:off x="8046581" y="5241672"/>
                  <a:ext cx="95002" cy="12387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5" name="Prostoručno 24"/>
                <p:cNvSpPr/>
                <p:nvPr/>
              </p:nvSpPr>
              <p:spPr>
                <a:xfrm rot="20200161">
                  <a:off x="8141088" y="5449399"/>
                  <a:ext cx="194069" cy="159207"/>
                </a:xfrm>
                <a:custGeom>
                  <a:avLst/>
                  <a:gdLst>
                    <a:gd name="connsiteX0" fmla="*/ 945 w 194069"/>
                    <a:gd name="connsiteY0" fmla="*/ 157679 h 159207"/>
                    <a:gd name="connsiteX1" fmla="*/ 48447 w 194069"/>
                    <a:gd name="connsiteY1" fmla="*/ 133929 h 159207"/>
                    <a:gd name="connsiteX2" fmla="*/ 119699 w 194069"/>
                    <a:gd name="connsiteY2" fmla="*/ 110178 h 159207"/>
                    <a:gd name="connsiteX3" fmla="*/ 167200 w 194069"/>
                    <a:gd name="connsiteY3" fmla="*/ 38926 h 159207"/>
                    <a:gd name="connsiteX4" fmla="*/ 190951 w 194069"/>
                    <a:gd name="connsiteY4" fmla="*/ 3300 h 159207"/>
                    <a:gd name="connsiteX5" fmla="*/ 119699 w 194069"/>
                    <a:gd name="connsiteY5" fmla="*/ 15176 h 159207"/>
                    <a:gd name="connsiteX6" fmla="*/ 107823 w 194069"/>
                    <a:gd name="connsiteY6" fmla="*/ 50801 h 159207"/>
                    <a:gd name="connsiteX7" fmla="*/ 36571 w 194069"/>
                    <a:gd name="connsiteY7" fmla="*/ 86427 h 159207"/>
                    <a:gd name="connsiteX8" fmla="*/ 945 w 194069"/>
                    <a:gd name="connsiteY8" fmla="*/ 157679 h 159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94069" h="159207">
                      <a:moveTo>
                        <a:pt x="945" y="157679"/>
                      </a:moveTo>
                      <a:cubicBezTo>
                        <a:pt x="2924" y="165596"/>
                        <a:pt x="32010" y="140504"/>
                        <a:pt x="48447" y="133929"/>
                      </a:cubicBezTo>
                      <a:cubicBezTo>
                        <a:pt x="71692" y="124631"/>
                        <a:pt x="119699" y="110178"/>
                        <a:pt x="119699" y="110178"/>
                      </a:cubicBezTo>
                      <a:cubicBezTo>
                        <a:pt x="187235" y="42642"/>
                        <a:pt x="132827" y="107672"/>
                        <a:pt x="167200" y="38926"/>
                      </a:cubicBezTo>
                      <a:cubicBezTo>
                        <a:pt x="173583" y="26160"/>
                        <a:pt x="203717" y="9683"/>
                        <a:pt x="190951" y="3300"/>
                      </a:cubicBezTo>
                      <a:cubicBezTo>
                        <a:pt x="169415" y="-7468"/>
                        <a:pt x="143450" y="11217"/>
                        <a:pt x="119699" y="15176"/>
                      </a:cubicBezTo>
                      <a:cubicBezTo>
                        <a:pt x="115740" y="27051"/>
                        <a:pt x="115643" y="41027"/>
                        <a:pt x="107823" y="50801"/>
                      </a:cubicBezTo>
                      <a:cubicBezTo>
                        <a:pt x="91079" y="71730"/>
                        <a:pt x="60042" y="78604"/>
                        <a:pt x="36571" y="86427"/>
                      </a:cubicBezTo>
                      <a:cubicBezTo>
                        <a:pt x="-3713" y="113283"/>
                        <a:pt x="-1034" y="149762"/>
                        <a:pt x="945" y="157679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27" name="Pravokutnik 26"/>
              <p:cNvSpPr/>
              <p:nvPr/>
            </p:nvSpPr>
            <p:spPr>
              <a:xfrm rot="19067382">
                <a:off x="8029522" y="6216045"/>
                <a:ext cx="730332" cy="172059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3" name="Pravokutnik 32"/>
              <p:cNvSpPr/>
              <p:nvPr/>
            </p:nvSpPr>
            <p:spPr>
              <a:xfrm rot="20305767">
                <a:off x="7831320" y="5989503"/>
                <a:ext cx="730332" cy="172059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5" name="Pravokutnik 34"/>
              <p:cNvSpPr/>
              <p:nvPr/>
            </p:nvSpPr>
            <p:spPr>
              <a:xfrm rot="19050749">
                <a:off x="9385723" y="6466166"/>
                <a:ext cx="180607" cy="799033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31" name="Pravokutnik 30"/>
              <p:cNvSpPr/>
              <p:nvPr/>
            </p:nvSpPr>
            <p:spPr>
              <a:xfrm rot="19050749">
                <a:off x="9608902" y="6320476"/>
                <a:ext cx="180607" cy="799033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78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44444E-6 L -6.25E-7 -4.44444E-6 C -0.00325 0.00116 -0.00664 0.00185 -0.00976 0.00347 C -0.0112 0.00417 -0.01237 0.00602 -0.01367 0.00695 C -0.01627 0.00833 -0.02148 0.01042 -0.02148 0.01042 C -0.02278 0.01157 -0.02409 0.0125 -0.02539 0.01389 C -0.02643 0.01482 -0.02721 0.01644 -0.02825 0.01736 C -0.02956 0.01829 -0.03086 0.01829 -0.03216 0.01898 C -0.0332 0.01945 -0.03411 0.02014 -0.03515 0.02083 C -0.0375 0.02361 -0.03906 0.02593 -0.04192 0.02778 C -0.04323 0.02847 -0.04453 0.02894 -0.04583 0.0294 C -0.05872 0.04097 -0.04258 0.02708 -0.0526 0.03472 C -0.05403 0.03565 -0.05521 0.03727 -0.05651 0.0382 C -0.05794 0.03889 -0.06627 0.0412 -0.06732 0.04167 C -0.06823 0.04282 -0.06901 0.04445 -0.07018 0.04514 C -0.07239 0.04607 -0.08594 0.04838 -0.08672 0.04861 C -0.11341 0.04792 -0.13997 0.04838 -0.16666 0.04676 C -0.16992 0.04653 -0.17304 0.04421 -0.1763 0.04329 C -0.1789 0.04259 -0.18151 0.04236 -0.18411 0.04167 C -0.18581 0.0412 -0.18737 0.04028 -0.18906 0.03982 C -0.19192 0.03912 -0.19492 0.03889 -0.19778 0.0382 C -0.20586 0.03611 -0.20117 0.03681 -0.20846 0.03472 C -0.21081 0.03403 -0.21302 0.03357 -0.21536 0.03287 C -0.21732 0.03241 -0.21914 0.03148 -0.22109 0.03125 C -0.225 0.03032 -0.2289 0.03009 -0.23281 0.0294 C -0.23476 0.02894 -0.23672 0.02801 -0.23867 0.02778 C -0.24219 0.02685 -0.24583 0.02662 -0.24935 0.02593 C -0.2513 0.02523 -0.25859 0.02269 -0.26015 0.02245 C -0.27435 0.02153 -0.28867 0.0213 -0.30299 0.02083 C -0.32005 0.01574 -0.31067 0.01782 -0.33125 0.01551 C -0.33711 0.01366 -0.35469 0.00787 -0.36146 0.00695 C -0.36888 0.00579 -0.3763 0.00579 -0.38385 0.00509 C -0.38776 0.00394 -0.39153 0.00278 -0.39544 0.00162 C -0.39778 0.00116 -0.4 0.0007 -0.40234 -4.44444E-6 C -0.4039 -0.00046 -0.4056 -0.00116 -0.40716 -0.00185 C -0.4095 -0.00255 -0.42174 -0.00625 -0.42565 -0.00694 C -0.42956 -0.00764 -0.43346 -0.0081 -0.43737 -0.0088 C -0.43932 -0.00926 -0.44127 -0.00972 -0.44323 -0.01042 C -0.44648 -0.01157 -0.44974 -0.01296 -0.45299 -0.01389 C -0.45521 -0.01458 -0.45755 -0.01505 -0.45976 -0.01574 C -0.46146 -0.0162 -0.46302 -0.0169 -0.46471 -0.01736 C -0.46823 -0.01805 -0.47174 -0.01852 -0.47539 -0.01898 C -0.48125 -0.01852 -0.48711 -0.01875 -0.49284 -0.01736 C -0.49492 -0.0169 -0.49674 -0.01458 -0.4987 -0.01389 L -0.50456 -0.01227 C -0.50898 -0.01065 -0.51067 -0.00972 -0.51536 -0.0088 C -0.51849 -0.00787 -0.52174 -0.00764 -0.525 -0.00694 C -0.54739 -0.00231 -0.51953 -0.00787 -0.53672 -0.00347 C -0.53958 -0.00278 -0.54258 -0.00255 -0.54544 -0.00185 C -0.54896 -0.00093 -0.55664 0.00278 -0.55911 0.00347 C -0.56263 0.0044 -0.56627 0.00509 -0.56979 0.00509 L -0.76068 0.00509 " pathEditMode="relative" ptsTypes="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nce 54"/>
          <p:cNvSpPr/>
          <p:nvPr/>
        </p:nvSpPr>
        <p:spPr>
          <a:xfrm>
            <a:off x="4777230" y="587762"/>
            <a:ext cx="674914" cy="731623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Sunce 53"/>
          <p:cNvSpPr/>
          <p:nvPr/>
        </p:nvSpPr>
        <p:spPr>
          <a:xfrm>
            <a:off x="4620615" y="629418"/>
            <a:ext cx="674914" cy="73627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Pravokutnik 51"/>
          <p:cNvSpPr/>
          <p:nvPr/>
        </p:nvSpPr>
        <p:spPr>
          <a:xfrm rot="5400000">
            <a:off x="3534181" y="-1751113"/>
            <a:ext cx="292093" cy="4583878"/>
          </a:xfrm>
          <a:prstGeom prst="rect">
            <a:avLst/>
          </a:prstGeom>
          <a:solidFill>
            <a:srgbClr val="8138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11874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8" name="Grupa 7"/>
          <p:cNvGrpSpPr/>
          <p:nvPr/>
        </p:nvGrpSpPr>
        <p:grpSpPr>
          <a:xfrm>
            <a:off x="2125683" y="5035137"/>
            <a:ext cx="3420094" cy="1805050"/>
            <a:chOff x="2125683" y="5035137"/>
            <a:chExt cx="3420094" cy="1805050"/>
          </a:xfrm>
          <a:solidFill>
            <a:srgbClr val="81380F"/>
          </a:solidFill>
        </p:grpSpPr>
        <p:sp>
          <p:nvSpPr>
            <p:cNvPr id="4" name="Zaobljeni pravokutnik 3"/>
            <p:cNvSpPr/>
            <p:nvPr/>
          </p:nvSpPr>
          <p:spPr>
            <a:xfrm>
              <a:off x="2125683" y="5035137"/>
              <a:ext cx="3420094" cy="534390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Zaobljeni pravokutnik 4"/>
            <p:cNvSpPr/>
            <p:nvPr/>
          </p:nvSpPr>
          <p:spPr>
            <a:xfrm>
              <a:off x="2208810" y="5516088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Zaobljeni pravokutnik 6"/>
            <p:cNvSpPr/>
            <p:nvPr/>
          </p:nvSpPr>
          <p:spPr>
            <a:xfrm>
              <a:off x="5068784" y="5507182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" name="Pravokutnik 2"/>
          <p:cNvSpPr/>
          <p:nvPr/>
        </p:nvSpPr>
        <p:spPr>
          <a:xfrm>
            <a:off x="7311797" y="4389417"/>
            <a:ext cx="4718460" cy="2458192"/>
          </a:xfrm>
          <a:prstGeom prst="rect">
            <a:avLst/>
          </a:prstGeom>
          <a:solidFill>
            <a:srgbClr val="5A39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517568" y="4940135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Elipsa 14"/>
          <p:cNvSpPr/>
          <p:nvPr/>
        </p:nvSpPr>
        <p:spPr>
          <a:xfrm>
            <a:off x="4178134" y="4941124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Zaobljeni pravokutnik 15"/>
          <p:cNvSpPr/>
          <p:nvPr/>
        </p:nvSpPr>
        <p:spPr>
          <a:xfrm>
            <a:off x="3443844" y="4358244"/>
            <a:ext cx="391886" cy="6768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9" name="Grupa 18"/>
          <p:cNvGrpSpPr/>
          <p:nvPr/>
        </p:nvGrpSpPr>
        <p:grpSpPr>
          <a:xfrm>
            <a:off x="3297382" y="4085112"/>
            <a:ext cx="292923" cy="320634"/>
            <a:chOff x="3297382" y="4085112"/>
            <a:chExt cx="292923" cy="320634"/>
          </a:xfrm>
        </p:grpSpPr>
        <p:sp>
          <p:nvSpPr>
            <p:cNvPr id="17" name="Oblak 16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Elipsa 17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0" name="Grupa 19"/>
          <p:cNvGrpSpPr/>
          <p:nvPr/>
        </p:nvGrpSpPr>
        <p:grpSpPr>
          <a:xfrm rot="1900296">
            <a:off x="3637009" y="4085112"/>
            <a:ext cx="292923" cy="320634"/>
            <a:chOff x="3297382" y="4085112"/>
            <a:chExt cx="292923" cy="320634"/>
          </a:xfrm>
        </p:grpSpPr>
        <p:sp>
          <p:nvSpPr>
            <p:cNvPr id="21" name="Oblak 20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3474628" y="4125784"/>
            <a:ext cx="292923" cy="320634"/>
            <a:chOff x="3297382" y="4085112"/>
            <a:chExt cx="292923" cy="320634"/>
          </a:xfrm>
        </p:grpSpPr>
        <p:sp>
          <p:nvSpPr>
            <p:cNvPr id="24" name="Oblak 23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27" name="Ravni poveznik 26"/>
          <p:cNvCxnSpPr/>
          <p:nvPr/>
        </p:nvCxnSpPr>
        <p:spPr>
          <a:xfrm>
            <a:off x="8680862" y="4405746"/>
            <a:ext cx="35626" cy="242553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flipH="1">
            <a:off x="7279574" y="5035137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 flipH="1">
            <a:off x="7261760" y="5757552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 flipH="1">
            <a:off x="7261761" y="6384966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uk 33"/>
          <p:cNvSpPr/>
          <p:nvPr/>
        </p:nvSpPr>
        <p:spPr>
          <a:xfrm rot="9512115">
            <a:off x="7804167" y="445929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Luk 34"/>
          <p:cNvSpPr/>
          <p:nvPr/>
        </p:nvSpPr>
        <p:spPr>
          <a:xfrm rot="9512115">
            <a:off x="7809820" y="516911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Luk 35"/>
          <p:cNvSpPr/>
          <p:nvPr/>
        </p:nvSpPr>
        <p:spPr>
          <a:xfrm rot="9512115">
            <a:off x="7834381" y="629205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Luk 36"/>
          <p:cNvSpPr/>
          <p:nvPr/>
        </p:nvSpPr>
        <p:spPr>
          <a:xfrm rot="9512115">
            <a:off x="7870006" y="5763828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9" name="Ravni poveznik 38"/>
          <p:cNvCxnSpPr/>
          <p:nvPr/>
        </p:nvCxnSpPr>
        <p:spPr>
          <a:xfrm>
            <a:off x="10402784" y="4405746"/>
            <a:ext cx="59377" cy="245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a 39"/>
          <p:cNvSpPr/>
          <p:nvPr/>
        </p:nvSpPr>
        <p:spPr>
          <a:xfrm>
            <a:off x="10108140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1" name="Elipsa 40"/>
          <p:cNvSpPr/>
          <p:nvPr/>
        </p:nvSpPr>
        <p:spPr>
          <a:xfrm>
            <a:off x="10563518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71" name="Grupa 70"/>
          <p:cNvGrpSpPr/>
          <p:nvPr/>
        </p:nvGrpSpPr>
        <p:grpSpPr>
          <a:xfrm>
            <a:off x="577884" y="349178"/>
            <a:ext cx="6306884" cy="3277590"/>
            <a:chOff x="569446" y="254523"/>
            <a:chExt cx="6306884" cy="3277590"/>
          </a:xfrm>
        </p:grpSpPr>
        <p:sp>
          <p:nvSpPr>
            <p:cNvPr id="42" name="Pravokutnik 41"/>
            <p:cNvSpPr/>
            <p:nvPr/>
          </p:nvSpPr>
          <p:spPr>
            <a:xfrm rot="10800000">
              <a:off x="1472201" y="380133"/>
              <a:ext cx="4583876" cy="2695698"/>
            </a:xfrm>
            <a:prstGeom prst="rect">
              <a:avLst/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96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70" name="Grupa 69"/>
            <p:cNvGrpSpPr/>
            <p:nvPr/>
          </p:nvGrpSpPr>
          <p:grpSpPr>
            <a:xfrm>
              <a:off x="569446" y="254523"/>
              <a:ext cx="6306884" cy="3277590"/>
              <a:chOff x="569446" y="254523"/>
              <a:chExt cx="6306884" cy="3277590"/>
            </a:xfrm>
          </p:grpSpPr>
          <p:sp>
            <p:nvSpPr>
              <p:cNvPr id="43" name="Pravokutnik 42"/>
              <p:cNvSpPr/>
              <p:nvPr/>
            </p:nvSpPr>
            <p:spPr>
              <a:xfrm>
                <a:off x="3436181" y="329216"/>
                <a:ext cx="211776" cy="2710989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Pravokutnik 43"/>
              <p:cNvSpPr/>
              <p:nvPr/>
            </p:nvSpPr>
            <p:spPr>
              <a:xfrm rot="5400000">
                <a:off x="3374147" y="-46882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0" name="Pravokutnik 49"/>
              <p:cNvSpPr/>
              <p:nvPr/>
            </p:nvSpPr>
            <p:spPr>
              <a:xfrm rot="5400000">
                <a:off x="3465686" y="622555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1" name="Pravokutnik 50"/>
              <p:cNvSpPr/>
              <p:nvPr/>
            </p:nvSpPr>
            <p:spPr>
              <a:xfrm rot="5400000">
                <a:off x="3414587" y="-186013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9" name="Prostoručno 48"/>
              <p:cNvSpPr/>
              <p:nvPr/>
            </p:nvSpPr>
            <p:spPr>
              <a:xfrm rot="1382391">
                <a:off x="569446" y="254524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6" name="Sunce 55"/>
              <p:cNvSpPr/>
              <p:nvPr/>
            </p:nvSpPr>
            <p:spPr>
              <a:xfrm>
                <a:off x="5130832" y="562949"/>
                <a:ext cx="762404" cy="826276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8" name="Prostoručno 47"/>
              <p:cNvSpPr/>
              <p:nvPr/>
            </p:nvSpPr>
            <p:spPr>
              <a:xfrm>
                <a:off x="5354575" y="254523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grpSp>
        <p:nvGrpSpPr>
          <p:cNvPr id="72" name="Grupa 71"/>
          <p:cNvGrpSpPr/>
          <p:nvPr/>
        </p:nvGrpSpPr>
        <p:grpSpPr>
          <a:xfrm rot="2701127">
            <a:off x="10321144" y="3685220"/>
            <a:ext cx="2336076" cy="2963031"/>
            <a:chOff x="6236819" y="4226412"/>
            <a:chExt cx="2336076" cy="2963031"/>
          </a:xfrm>
        </p:grpSpPr>
        <p:sp>
          <p:nvSpPr>
            <p:cNvPr id="73" name="Pravokutnik 72"/>
            <p:cNvSpPr/>
            <p:nvPr/>
          </p:nvSpPr>
          <p:spPr>
            <a:xfrm rot="19171969">
              <a:off x="7069372" y="5260414"/>
              <a:ext cx="48838" cy="236482"/>
            </a:xfrm>
            <a:prstGeom prst="rect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74" name="Grupa 73"/>
            <p:cNvGrpSpPr/>
            <p:nvPr/>
          </p:nvGrpSpPr>
          <p:grpSpPr>
            <a:xfrm rot="21268165">
              <a:off x="6236819" y="4226412"/>
              <a:ext cx="2336076" cy="2963031"/>
              <a:chOff x="7453433" y="4302168"/>
              <a:chExt cx="2336076" cy="2963031"/>
            </a:xfrm>
          </p:grpSpPr>
          <p:grpSp>
            <p:nvGrpSpPr>
              <p:cNvPr id="75" name="Grupa 74"/>
              <p:cNvGrpSpPr/>
              <p:nvPr/>
            </p:nvGrpSpPr>
            <p:grpSpPr>
              <a:xfrm>
                <a:off x="7453433" y="6289790"/>
                <a:ext cx="1155913" cy="617677"/>
                <a:chOff x="7421681" y="6281610"/>
                <a:chExt cx="1155913" cy="617677"/>
              </a:xfrm>
            </p:grpSpPr>
            <p:sp>
              <p:nvSpPr>
                <p:cNvPr id="86" name="Elipsa 85"/>
                <p:cNvSpPr/>
                <p:nvPr/>
              </p:nvSpPr>
              <p:spPr>
                <a:xfrm rot="9410250">
                  <a:off x="7421681" y="6596171"/>
                  <a:ext cx="322010" cy="29688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7" name="Oblak 86"/>
                <p:cNvSpPr/>
                <p:nvPr/>
              </p:nvSpPr>
              <p:spPr>
                <a:xfrm rot="20006638">
                  <a:off x="7627967" y="6281610"/>
                  <a:ext cx="800702" cy="254554"/>
                </a:xfrm>
                <a:prstGeom prst="cloud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8" name="Elipsa 87"/>
                <p:cNvSpPr/>
                <p:nvPr/>
              </p:nvSpPr>
              <p:spPr>
                <a:xfrm rot="9725268">
                  <a:off x="7650080" y="6426919"/>
                  <a:ext cx="792855" cy="386362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9" name="Oblak 88"/>
                <p:cNvSpPr/>
                <p:nvPr/>
              </p:nvSpPr>
              <p:spPr>
                <a:xfrm rot="11368806">
                  <a:off x="7783324" y="6649906"/>
                  <a:ext cx="794270" cy="249381"/>
                </a:xfrm>
                <a:prstGeom prst="cloud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76" name="Zaobljeni pravokutnik 75"/>
              <p:cNvSpPr/>
              <p:nvPr/>
            </p:nvSpPr>
            <p:spPr>
              <a:xfrm rot="19568944">
                <a:off x="8583446" y="5359577"/>
                <a:ext cx="700644" cy="1390196"/>
              </a:xfrm>
              <a:prstGeom prst="roundRect">
                <a:avLst/>
              </a:prstGeom>
              <a:solidFill>
                <a:srgbClr val="EAECA2"/>
              </a:solidFill>
              <a:ln>
                <a:solidFill>
                  <a:srgbClr val="EAEC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grpSp>
            <p:nvGrpSpPr>
              <p:cNvPr id="77" name="Grupa 76"/>
              <p:cNvGrpSpPr/>
              <p:nvPr/>
            </p:nvGrpSpPr>
            <p:grpSpPr>
              <a:xfrm>
                <a:off x="7751500" y="4302168"/>
                <a:ext cx="1381515" cy="1983179"/>
                <a:chOff x="7882340" y="4529608"/>
                <a:chExt cx="1381515" cy="1983179"/>
              </a:xfrm>
            </p:grpSpPr>
            <p:sp>
              <p:nvSpPr>
                <p:cNvPr id="82" name="Elipsa 81"/>
                <p:cNvSpPr/>
                <p:nvPr/>
              </p:nvSpPr>
              <p:spPr>
                <a:xfrm rot="20200161">
                  <a:off x="7882340" y="4891503"/>
                  <a:ext cx="700644" cy="735746"/>
                </a:xfrm>
                <a:prstGeom prst="ellipse">
                  <a:avLst/>
                </a:prstGeom>
                <a:solidFill>
                  <a:srgbClr val="EAECA2"/>
                </a:solidFill>
                <a:ln>
                  <a:solidFill>
                    <a:srgbClr val="EAEC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3" name="Prostoručno 82"/>
                <p:cNvSpPr/>
                <p:nvPr/>
              </p:nvSpPr>
              <p:spPr>
                <a:xfrm rot="20200161">
                  <a:off x="7959009" y="4529608"/>
                  <a:ext cx="1304846" cy="1983179"/>
                </a:xfrm>
                <a:custGeom>
                  <a:avLst/>
                  <a:gdLst>
                    <a:gd name="connsiteX0" fmla="*/ 453551 w 1304846"/>
                    <a:gd name="connsiteY0" fmla="*/ 308759 h 1983179"/>
                    <a:gd name="connsiteX1" fmla="*/ 524803 w 1304846"/>
                    <a:gd name="connsiteY1" fmla="*/ 320634 h 1983179"/>
                    <a:gd name="connsiteX2" fmla="*/ 596055 w 1304846"/>
                    <a:gd name="connsiteY2" fmla="*/ 368135 h 1983179"/>
                    <a:gd name="connsiteX3" fmla="*/ 631681 w 1304846"/>
                    <a:gd name="connsiteY3" fmla="*/ 380010 h 1983179"/>
                    <a:gd name="connsiteX4" fmla="*/ 726684 w 1304846"/>
                    <a:gd name="connsiteY4" fmla="*/ 463138 h 1983179"/>
                    <a:gd name="connsiteX5" fmla="*/ 750434 w 1304846"/>
                    <a:gd name="connsiteY5" fmla="*/ 546265 h 1983179"/>
                    <a:gd name="connsiteX6" fmla="*/ 762310 w 1304846"/>
                    <a:gd name="connsiteY6" fmla="*/ 581891 h 1983179"/>
                    <a:gd name="connsiteX7" fmla="*/ 738559 w 1304846"/>
                    <a:gd name="connsiteY7" fmla="*/ 724395 h 1983179"/>
                    <a:gd name="connsiteX8" fmla="*/ 726684 w 1304846"/>
                    <a:gd name="connsiteY8" fmla="*/ 760021 h 1983179"/>
                    <a:gd name="connsiteX9" fmla="*/ 691058 w 1304846"/>
                    <a:gd name="connsiteY9" fmla="*/ 807522 h 1983179"/>
                    <a:gd name="connsiteX10" fmla="*/ 667307 w 1304846"/>
                    <a:gd name="connsiteY10" fmla="*/ 843148 h 1983179"/>
                    <a:gd name="connsiteX11" fmla="*/ 631681 w 1304846"/>
                    <a:gd name="connsiteY11" fmla="*/ 1021278 h 1983179"/>
                    <a:gd name="connsiteX12" fmla="*/ 643556 w 1304846"/>
                    <a:gd name="connsiteY12" fmla="*/ 1140031 h 1983179"/>
                    <a:gd name="connsiteX13" fmla="*/ 667307 w 1304846"/>
                    <a:gd name="connsiteY13" fmla="*/ 1175657 h 1983179"/>
                    <a:gd name="connsiteX14" fmla="*/ 702933 w 1304846"/>
                    <a:gd name="connsiteY14" fmla="*/ 1211283 h 1983179"/>
                    <a:gd name="connsiteX15" fmla="*/ 797936 w 1304846"/>
                    <a:gd name="connsiteY15" fmla="*/ 1246909 h 1983179"/>
                    <a:gd name="connsiteX16" fmla="*/ 892938 w 1304846"/>
                    <a:gd name="connsiteY16" fmla="*/ 1318161 h 1983179"/>
                    <a:gd name="connsiteX17" fmla="*/ 1035442 w 1304846"/>
                    <a:gd name="connsiteY17" fmla="*/ 1436914 h 1983179"/>
                    <a:gd name="connsiteX18" fmla="*/ 1094819 w 1304846"/>
                    <a:gd name="connsiteY18" fmla="*/ 1543792 h 1983179"/>
                    <a:gd name="connsiteX19" fmla="*/ 1118569 w 1304846"/>
                    <a:gd name="connsiteY19" fmla="*/ 1638795 h 1983179"/>
                    <a:gd name="connsiteX20" fmla="*/ 1106694 w 1304846"/>
                    <a:gd name="connsiteY20" fmla="*/ 1816925 h 1983179"/>
                    <a:gd name="connsiteX21" fmla="*/ 1094819 w 1304846"/>
                    <a:gd name="connsiteY21" fmla="*/ 1852551 h 1983179"/>
                    <a:gd name="connsiteX22" fmla="*/ 1059193 w 1304846"/>
                    <a:gd name="connsiteY22" fmla="*/ 1864426 h 1983179"/>
                    <a:gd name="connsiteX23" fmla="*/ 1035442 w 1304846"/>
                    <a:gd name="connsiteY23" fmla="*/ 1935678 h 1983179"/>
                    <a:gd name="connsiteX24" fmla="*/ 1071068 w 1304846"/>
                    <a:gd name="connsiteY24" fmla="*/ 1959429 h 1983179"/>
                    <a:gd name="connsiteX25" fmla="*/ 1142320 w 1304846"/>
                    <a:gd name="connsiteY25" fmla="*/ 1983179 h 1983179"/>
                    <a:gd name="connsiteX26" fmla="*/ 1261073 w 1304846"/>
                    <a:gd name="connsiteY26" fmla="*/ 1935678 h 1983179"/>
                    <a:gd name="connsiteX27" fmla="*/ 1237323 w 1304846"/>
                    <a:gd name="connsiteY27" fmla="*/ 1900052 h 1983179"/>
                    <a:gd name="connsiteX28" fmla="*/ 1225447 w 1304846"/>
                    <a:gd name="connsiteY28" fmla="*/ 1615044 h 1983179"/>
                    <a:gd name="connsiteX29" fmla="*/ 1213572 w 1304846"/>
                    <a:gd name="connsiteY29" fmla="*/ 1579418 h 1983179"/>
                    <a:gd name="connsiteX30" fmla="*/ 1189821 w 1304846"/>
                    <a:gd name="connsiteY30" fmla="*/ 1543792 h 1983179"/>
                    <a:gd name="connsiteX31" fmla="*/ 1189821 w 1304846"/>
                    <a:gd name="connsiteY31" fmla="*/ 1318161 h 1983179"/>
                    <a:gd name="connsiteX32" fmla="*/ 1225447 w 1304846"/>
                    <a:gd name="connsiteY32" fmla="*/ 1246909 h 1983179"/>
                    <a:gd name="connsiteX33" fmla="*/ 1261073 w 1304846"/>
                    <a:gd name="connsiteY33" fmla="*/ 1223159 h 1983179"/>
                    <a:gd name="connsiteX34" fmla="*/ 1272949 w 1304846"/>
                    <a:gd name="connsiteY34" fmla="*/ 1187533 h 1983179"/>
                    <a:gd name="connsiteX35" fmla="*/ 1237323 w 1304846"/>
                    <a:gd name="connsiteY35" fmla="*/ 1104405 h 1983179"/>
                    <a:gd name="connsiteX36" fmla="*/ 1201697 w 1304846"/>
                    <a:gd name="connsiteY36" fmla="*/ 1068779 h 1983179"/>
                    <a:gd name="connsiteX37" fmla="*/ 1142320 w 1304846"/>
                    <a:gd name="connsiteY37" fmla="*/ 997527 h 1983179"/>
                    <a:gd name="connsiteX38" fmla="*/ 1071068 w 1304846"/>
                    <a:gd name="connsiteY38" fmla="*/ 950026 h 1983179"/>
                    <a:gd name="connsiteX39" fmla="*/ 1035442 w 1304846"/>
                    <a:gd name="connsiteY39" fmla="*/ 926275 h 1983179"/>
                    <a:gd name="connsiteX40" fmla="*/ 964190 w 1304846"/>
                    <a:gd name="connsiteY40" fmla="*/ 878774 h 1983179"/>
                    <a:gd name="connsiteX41" fmla="*/ 904814 w 1304846"/>
                    <a:gd name="connsiteY41" fmla="*/ 771896 h 1983179"/>
                    <a:gd name="connsiteX42" fmla="*/ 892938 w 1304846"/>
                    <a:gd name="connsiteY42" fmla="*/ 308759 h 1983179"/>
                    <a:gd name="connsiteX43" fmla="*/ 869188 w 1304846"/>
                    <a:gd name="connsiteY43" fmla="*/ 237507 h 1983179"/>
                    <a:gd name="connsiteX44" fmla="*/ 833562 w 1304846"/>
                    <a:gd name="connsiteY44" fmla="*/ 213756 h 1983179"/>
                    <a:gd name="connsiteX45" fmla="*/ 714808 w 1304846"/>
                    <a:gd name="connsiteY45" fmla="*/ 190005 h 1983179"/>
                    <a:gd name="connsiteX46" fmla="*/ 679182 w 1304846"/>
                    <a:gd name="connsiteY46" fmla="*/ 178130 h 1983179"/>
                    <a:gd name="connsiteX47" fmla="*/ 607930 w 1304846"/>
                    <a:gd name="connsiteY47" fmla="*/ 130629 h 1983179"/>
                    <a:gd name="connsiteX48" fmla="*/ 501053 w 1304846"/>
                    <a:gd name="connsiteY48" fmla="*/ 35626 h 1983179"/>
                    <a:gd name="connsiteX49" fmla="*/ 358549 w 1304846"/>
                    <a:gd name="connsiteY49" fmla="*/ 0 h 1983179"/>
                    <a:gd name="connsiteX50" fmla="*/ 251671 w 1304846"/>
                    <a:gd name="connsiteY50" fmla="*/ 11875 h 1983179"/>
                    <a:gd name="connsiteX51" fmla="*/ 239795 w 1304846"/>
                    <a:gd name="connsiteY51" fmla="*/ 47501 h 1983179"/>
                    <a:gd name="connsiteX52" fmla="*/ 132917 w 1304846"/>
                    <a:gd name="connsiteY52" fmla="*/ 142504 h 1983179"/>
                    <a:gd name="connsiteX53" fmla="*/ 109167 w 1304846"/>
                    <a:gd name="connsiteY53" fmla="*/ 178130 h 1983179"/>
                    <a:gd name="connsiteX54" fmla="*/ 73541 w 1304846"/>
                    <a:gd name="connsiteY54" fmla="*/ 261257 h 1983179"/>
                    <a:gd name="connsiteX55" fmla="*/ 14164 w 1304846"/>
                    <a:gd name="connsiteY55" fmla="*/ 273133 h 1983179"/>
                    <a:gd name="connsiteX56" fmla="*/ 37915 w 1304846"/>
                    <a:gd name="connsiteY56" fmla="*/ 332509 h 1983179"/>
                    <a:gd name="connsiteX57" fmla="*/ 49790 w 1304846"/>
                    <a:gd name="connsiteY57" fmla="*/ 439387 h 1983179"/>
                    <a:gd name="connsiteX58" fmla="*/ 85416 w 1304846"/>
                    <a:gd name="connsiteY58" fmla="*/ 463138 h 19831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</a:cxnLst>
                  <a:rect l="l" t="t" r="r" b="b"/>
                  <a:pathLst>
                    <a:path w="1304846" h="1983179">
                      <a:moveTo>
                        <a:pt x="453551" y="308759"/>
                      </a:moveTo>
                      <a:cubicBezTo>
                        <a:pt x="477302" y="312717"/>
                        <a:pt x="502577" y="311373"/>
                        <a:pt x="524803" y="320634"/>
                      </a:cubicBezTo>
                      <a:cubicBezTo>
                        <a:pt x="551152" y="331613"/>
                        <a:pt x="568975" y="359109"/>
                        <a:pt x="596055" y="368135"/>
                      </a:cubicBezTo>
                      <a:lnTo>
                        <a:pt x="631681" y="380010"/>
                      </a:lnTo>
                      <a:cubicBezTo>
                        <a:pt x="714808" y="435429"/>
                        <a:pt x="687099" y="403761"/>
                        <a:pt x="726684" y="463138"/>
                      </a:cubicBezTo>
                      <a:cubicBezTo>
                        <a:pt x="755163" y="548577"/>
                        <a:pt x="720603" y="441860"/>
                        <a:pt x="750434" y="546265"/>
                      </a:cubicBezTo>
                      <a:cubicBezTo>
                        <a:pt x="753873" y="558301"/>
                        <a:pt x="758351" y="570016"/>
                        <a:pt x="762310" y="581891"/>
                      </a:cubicBezTo>
                      <a:cubicBezTo>
                        <a:pt x="752672" y="658993"/>
                        <a:pt x="755994" y="663369"/>
                        <a:pt x="738559" y="724395"/>
                      </a:cubicBezTo>
                      <a:cubicBezTo>
                        <a:pt x="735120" y="736431"/>
                        <a:pt x="732894" y="749153"/>
                        <a:pt x="726684" y="760021"/>
                      </a:cubicBezTo>
                      <a:cubicBezTo>
                        <a:pt x="716864" y="777205"/>
                        <a:pt x="702562" y="791417"/>
                        <a:pt x="691058" y="807522"/>
                      </a:cubicBezTo>
                      <a:cubicBezTo>
                        <a:pt x="682762" y="819136"/>
                        <a:pt x="675224" y="831273"/>
                        <a:pt x="667307" y="843148"/>
                      </a:cubicBezTo>
                      <a:cubicBezTo>
                        <a:pt x="632221" y="948406"/>
                        <a:pt x="646321" y="889518"/>
                        <a:pt x="631681" y="1021278"/>
                      </a:cubicBezTo>
                      <a:cubicBezTo>
                        <a:pt x="635639" y="1060862"/>
                        <a:pt x="634611" y="1101268"/>
                        <a:pt x="643556" y="1140031"/>
                      </a:cubicBezTo>
                      <a:cubicBezTo>
                        <a:pt x="646765" y="1153938"/>
                        <a:pt x="658170" y="1164693"/>
                        <a:pt x="667307" y="1175657"/>
                      </a:cubicBezTo>
                      <a:cubicBezTo>
                        <a:pt x="678058" y="1188559"/>
                        <a:pt x="689267" y="1201521"/>
                        <a:pt x="702933" y="1211283"/>
                      </a:cubicBezTo>
                      <a:cubicBezTo>
                        <a:pt x="736373" y="1235169"/>
                        <a:pt x="759683" y="1237346"/>
                        <a:pt x="797936" y="1246909"/>
                      </a:cubicBezTo>
                      <a:cubicBezTo>
                        <a:pt x="960961" y="1344725"/>
                        <a:pt x="776053" y="1227251"/>
                        <a:pt x="892938" y="1318161"/>
                      </a:cubicBezTo>
                      <a:cubicBezTo>
                        <a:pt x="953602" y="1365344"/>
                        <a:pt x="989350" y="1367775"/>
                        <a:pt x="1035442" y="1436914"/>
                      </a:cubicBezTo>
                      <a:cubicBezTo>
                        <a:pt x="1075216" y="1496576"/>
                        <a:pt x="1080349" y="1490737"/>
                        <a:pt x="1094819" y="1543792"/>
                      </a:cubicBezTo>
                      <a:cubicBezTo>
                        <a:pt x="1103408" y="1575284"/>
                        <a:pt x="1118569" y="1638795"/>
                        <a:pt x="1118569" y="1638795"/>
                      </a:cubicBezTo>
                      <a:cubicBezTo>
                        <a:pt x="1114611" y="1698172"/>
                        <a:pt x="1113265" y="1757780"/>
                        <a:pt x="1106694" y="1816925"/>
                      </a:cubicBezTo>
                      <a:cubicBezTo>
                        <a:pt x="1105312" y="1829366"/>
                        <a:pt x="1103670" y="1843700"/>
                        <a:pt x="1094819" y="1852551"/>
                      </a:cubicBezTo>
                      <a:cubicBezTo>
                        <a:pt x="1085968" y="1861402"/>
                        <a:pt x="1071068" y="1860468"/>
                        <a:pt x="1059193" y="1864426"/>
                      </a:cubicBezTo>
                      <a:cubicBezTo>
                        <a:pt x="1032650" y="1890969"/>
                        <a:pt x="1004889" y="1897487"/>
                        <a:pt x="1035442" y="1935678"/>
                      </a:cubicBezTo>
                      <a:cubicBezTo>
                        <a:pt x="1044358" y="1946823"/>
                        <a:pt x="1058026" y="1953632"/>
                        <a:pt x="1071068" y="1959429"/>
                      </a:cubicBezTo>
                      <a:cubicBezTo>
                        <a:pt x="1093946" y="1969597"/>
                        <a:pt x="1142320" y="1983179"/>
                        <a:pt x="1142320" y="1983179"/>
                      </a:cubicBezTo>
                      <a:cubicBezTo>
                        <a:pt x="1348161" y="1967346"/>
                        <a:pt x="1321897" y="2008668"/>
                        <a:pt x="1261073" y="1935678"/>
                      </a:cubicBezTo>
                      <a:cubicBezTo>
                        <a:pt x="1251936" y="1924714"/>
                        <a:pt x="1245240" y="1911927"/>
                        <a:pt x="1237323" y="1900052"/>
                      </a:cubicBezTo>
                      <a:cubicBezTo>
                        <a:pt x="1233364" y="1805049"/>
                        <a:pt x="1232471" y="1709869"/>
                        <a:pt x="1225447" y="1615044"/>
                      </a:cubicBezTo>
                      <a:cubicBezTo>
                        <a:pt x="1224522" y="1602561"/>
                        <a:pt x="1219170" y="1590614"/>
                        <a:pt x="1213572" y="1579418"/>
                      </a:cubicBezTo>
                      <a:cubicBezTo>
                        <a:pt x="1207189" y="1566652"/>
                        <a:pt x="1197738" y="1555667"/>
                        <a:pt x="1189821" y="1543792"/>
                      </a:cubicBezTo>
                      <a:cubicBezTo>
                        <a:pt x="1165154" y="1445122"/>
                        <a:pt x="1170878" y="1488646"/>
                        <a:pt x="1189821" y="1318161"/>
                      </a:cubicBezTo>
                      <a:cubicBezTo>
                        <a:pt x="1192235" y="1296432"/>
                        <a:pt x="1210687" y="1261669"/>
                        <a:pt x="1225447" y="1246909"/>
                      </a:cubicBezTo>
                      <a:cubicBezTo>
                        <a:pt x="1235539" y="1236817"/>
                        <a:pt x="1249198" y="1231076"/>
                        <a:pt x="1261073" y="1223159"/>
                      </a:cubicBezTo>
                      <a:cubicBezTo>
                        <a:pt x="1265032" y="1211284"/>
                        <a:pt x="1272949" y="1200051"/>
                        <a:pt x="1272949" y="1187533"/>
                      </a:cubicBezTo>
                      <a:cubicBezTo>
                        <a:pt x="1272949" y="1155845"/>
                        <a:pt x="1256714" y="1127675"/>
                        <a:pt x="1237323" y="1104405"/>
                      </a:cubicBezTo>
                      <a:cubicBezTo>
                        <a:pt x="1226572" y="1091503"/>
                        <a:pt x="1212448" y="1081681"/>
                        <a:pt x="1201697" y="1068779"/>
                      </a:cubicBezTo>
                      <a:cubicBezTo>
                        <a:pt x="1165586" y="1025446"/>
                        <a:pt x="1191621" y="1035872"/>
                        <a:pt x="1142320" y="997527"/>
                      </a:cubicBezTo>
                      <a:cubicBezTo>
                        <a:pt x="1119788" y="980002"/>
                        <a:pt x="1094819" y="965860"/>
                        <a:pt x="1071068" y="950026"/>
                      </a:cubicBezTo>
                      <a:cubicBezTo>
                        <a:pt x="1059193" y="942109"/>
                        <a:pt x="1045534" y="936367"/>
                        <a:pt x="1035442" y="926275"/>
                      </a:cubicBezTo>
                      <a:cubicBezTo>
                        <a:pt x="990965" y="881798"/>
                        <a:pt x="1015748" y="895960"/>
                        <a:pt x="964190" y="878774"/>
                      </a:cubicBezTo>
                      <a:cubicBezTo>
                        <a:pt x="909745" y="797107"/>
                        <a:pt x="925715" y="834602"/>
                        <a:pt x="904814" y="771896"/>
                      </a:cubicBezTo>
                      <a:cubicBezTo>
                        <a:pt x="900855" y="617517"/>
                        <a:pt x="903211" y="462847"/>
                        <a:pt x="892938" y="308759"/>
                      </a:cubicBezTo>
                      <a:cubicBezTo>
                        <a:pt x="891273" y="283779"/>
                        <a:pt x="890019" y="251394"/>
                        <a:pt x="869188" y="237507"/>
                      </a:cubicBezTo>
                      <a:cubicBezTo>
                        <a:pt x="857313" y="229590"/>
                        <a:pt x="846680" y="219378"/>
                        <a:pt x="833562" y="213756"/>
                      </a:cubicBezTo>
                      <a:cubicBezTo>
                        <a:pt x="808087" y="202838"/>
                        <a:pt x="735201" y="194537"/>
                        <a:pt x="714808" y="190005"/>
                      </a:cubicBezTo>
                      <a:cubicBezTo>
                        <a:pt x="702588" y="187290"/>
                        <a:pt x="691057" y="182088"/>
                        <a:pt x="679182" y="178130"/>
                      </a:cubicBezTo>
                      <a:cubicBezTo>
                        <a:pt x="655431" y="162296"/>
                        <a:pt x="628114" y="150813"/>
                        <a:pt x="607930" y="130629"/>
                      </a:cubicBezTo>
                      <a:cubicBezTo>
                        <a:pt x="586431" y="109130"/>
                        <a:pt x="539197" y="52579"/>
                        <a:pt x="501053" y="35626"/>
                      </a:cubicBezTo>
                      <a:cubicBezTo>
                        <a:pt x="444595" y="10533"/>
                        <a:pt x="418298" y="9958"/>
                        <a:pt x="358549" y="0"/>
                      </a:cubicBezTo>
                      <a:cubicBezTo>
                        <a:pt x="322923" y="3958"/>
                        <a:pt x="284953" y="-1437"/>
                        <a:pt x="251671" y="11875"/>
                      </a:cubicBezTo>
                      <a:cubicBezTo>
                        <a:pt x="240049" y="16524"/>
                        <a:pt x="247480" y="37620"/>
                        <a:pt x="239795" y="47501"/>
                      </a:cubicBezTo>
                      <a:cubicBezTo>
                        <a:pt x="195994" y="103816"/>
                        <a:pt x="180537" y="110757"/>
                        <a:pt x="132917" y="142504"/>
                      </a:cubicBezTo>
                      <a:cubicBezTo>
                        <a:pt x="125000" y="154379"/>
                        <a:pt x="115550" y="165364"/>
                        <a:pt x="109167" y="178130"/>
                      </a:cubicBezTo>
                      <a:cubicBezTo>
                        <a:pt x="98856" y="198753"/>
                        <a:pt x="92762" y="247528"/>
                        <a:pt x="73541" y="261257"/>
                      </a:cubicBezTo>
                      <a:cubicBezTo>
                        <a:pt x="57116" y="272989"/>
                        <a:pt x="33956" y="269174"/>
                        <a:pt x="14164" y="273133"/>
                      </a:cubicBezTo>
                      <a:cubicBezTo>
                        <a:pt x="-16855" y="366193"/>
                        <a:pt x="8555" y="251769"/>
                        <a:pt x="37915" y="332509"/>
                      </a:cubicBezTo>
                      <a:cubicBezTo>
                        <a:pt x="50165" y="366196"/>
                        <a:pt x="37540" y="405700"/>
                        <a:pt x="49790" y="439387"/>
                      </a:cubicBezTo>
                      <a:cubicBezTo>
                        <a:pt x="54667" y="452800"/>
                        <a:pt x="85416" y="463138"/>
                        <a:pt x="85416" y="463138"/>
                      </a:cubicBezTo>
                    </a:path>
                  </a:pathLst>
                </a:custGeom>
                <a:solidFill>
                  <a:srgbClr val="81380F"/>
                </a:solidFill>
                <a:ln>
                  <a:solidFill>
                    <a:srgbClr val="81380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4" name="Elipsa 83"/>
                <p:cNvSpPr/>
                <p:nvPr/>
              </p:nvSpPr>
              <p:spPr>
                <a:xfrm rot="20200161">
                  <a:off x="8046581" y="5241672"/>
                  <a:ext cx="95002" cy="12387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85" name="Prostoručno 84"/>
                <p:cNvSpPr/>
                <p:nvPr/>
              </p:nvSpPr>
              <p:spPr>
                <a:xfrm rot="20200161">
                  <a:off x="8141088" y="5449399"/>
                  <a:ext cx="194069" cy="159207"/>
                </a:xfrm>
                <a:custGeom>
                  <a:avLst/>
                  <a:gdLst>
                    <a:gd name="connsiteX0" fmla="*/ 945 w 194069"/>
                    <a:gd name="connsiteY0" fmla="*/ 157679 h 159207"/>
                    <a:gd name="connsiteX1" fmla="*/ 48447 w 194069"/>
                    <a:gd name="connsiteY1" fmla="*/ 133929 h 159207"/>
                    <a:gd name="connsiteX2" fmla="*/ 119699 w 194069"/>
                    <a:gd name="connsiteY2" fmla="*/ 110178 h 159207"/>
                    <a:gd name="connsiteX3" fmla="*/ 167200 w 194069"/>
                    <a:gd name="connsiteY3" fmla="*/ 38926 h 159207"/>
                    <a:gd name="connsiteX4" fmla="*/ 190951 w 194069"/>
                    <a:gd name="connsiteY4" fmla="*/ 3300 h 159207"/>
                    <a:gd name="connsiteX5" fmla="*/ 119699 w 194069"/>
                    <a:gd name="connsiteY5" fmla="*/ 15176 h 159207"/>
                    <a:gd name="connsiteX6" fmla="*/ 107823 w 194069"/>
                    <a:gd name="connsiteY6" fmla="*/ 50801 h 159207"/>
                    <a:gd name="connsiteX7" fmla="*/ 36571 w 194069"/>
                    <a:gd name="connsiteY7" fmla="*/ 86427 h 159207"/>
                    <a:gd name="connsiteX8" fmla="*/ 945 w 194069"/>
                    <a:gd name="connsiteY8" fmla="*/ 157679 h 159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94069" h="159207">
                      <a:moveTo>
                        <a:pt x="945" y="157679"/>
                      </a:moveTo>
                      <a:cubicBezTo>
                        <a:pt x="2924" y="165596"/>
                        <a:pt x="32010" y="140504"/>
                        <a:pt x="48447" y="133929"/>
                      </a:cubicBezTo>
                      <a:cubicBezTo>
                        <a:pt x="71692" y="124631"/>
                        <a:pt x="119699" y="110178"/>
                        <a:pt x="119699" y="110178"/>
                      </a:cubicBezTo>
                      <a:cubicBezTo>
                        <a:pt x="187235" y="42642"/>
                        <a:pt x="132827" y="107672"/>
                        <a:pt x="167200" y="38926"/>
                      </a:cubicBezTo>
                      <a:cubicBezTo>
                        <a:pt x="173583" y="26160"/>
                        <a:pt x="203717" y="9683"/>
                        <a:pt x="190951" y="3300"/>
                      </a:cubicBezTo>
                      <a:cubicBezTo>
                        <a:pt x="169415" y="-7468"/>
                        <a:pt x="143450" y="11217"/>
                        <a:pt x="119699" y="15176"/>
                      </a:cubicBezTo>
                      <a:cubicBezTo>
                        <a:pt x="115740" y="27051"/>
                        <a:pt x="115643" y="41027"/>
                        <a:pt x="107823" y="50801"/>
                      </a:cubicBezTo>
                      <a:cubicBezTo>
                        <a:pt x="91079" y="71730"/>
                        <a:pt x="60042" y="78604"/>
                        <a:pt x="36571" y="86427"/>
                      </a:cubicBezTo>
                      <a:cubicBezTo>
                        <a:pt x="-3713" y="113283"/>
                        <a:pt x="-1034" y="149762"/>
                        <a:pt x="945" y="157679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78" name="Pravokutnik 77"/>
              <p:cNvSpPr/>
              <p:nvPr/>
            </p:nvSpPr>
            <p:spPr>
              <a:xfrm rot="19067382">
                <a:off x="8029522" y="6216045"/>
                <a:ext cx="730332" cy="172059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79" name="Pravokutnik 78"/>
              <p:cNvSpPr/>
              <p:nvPr/>
            </p:nvSpPr>
            <p:spPr>
              <a:xfrm rot="20305767">
                <a:off x="7831320" y="5989503"/>
                <a:ext cx="730332" cy="172059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80" name="Pravokutnik 79"/>
              <p:cNvSpPr/>
              <p:nvPr/>
            </p:nvSpPr>
            <p:spPr>
              <a:xfrm rot="19050749">
                <a:off x="9385723" y="6466166"/>
                <a:ext cx="180607" cy="799033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81" name="Pravokutnik 80"/>
              <p:cNvSpPr/>
              <p:nvPr/>
            </p:nvSpPr>
            <p:spPr>
              <a:xfrm rot="19050749">
                <a:off x="9608902" y="6320476"/>
                <a:ext cx="180607" cy="799033"/>
              </a:xfrm>
              <a:prstGeom prst="rect">
                <a:avLst/>
              </a:prstGeom>
              <a:solidFill>
                <a:srgbClr val="EAEC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862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3.33333E-6 L -8.67362E-19 3.33333E-6 L -0.01081 -0.00347 C -0.01237 -0.00417 -0.01406 -0.00486 -0.01563 -0.00533 C -0.01927 -0.00602 -0.02279 -0.00648 -0.02643 -0.00695 C -0.0569 -0.00579 -0.0875 -0.00672 -0.11797 -0.00347 C -0.13138 -0.00209 -0.14453 0.00347 -0.15794 0.00671 C -0.16472 0.00856 -0.17162 0.00995 -0.17839 0.01203 C -0.18386 0.01365 -0.18933 0.0162 -0.19492 0.01713 C -0.20065 0.01852 -0.20664 0.01805 -0.21237 0.01898 C -0.22578 0.02106 -0.2362 0.02245 -0.24844 0.02754 C -0.25078 0.0287 -0.253 0.02986 -0.25534 0.03125 C -0.2849 0.03055 -0.31446 0.03102 -0.34401 0.0294 C -0.34544 0.0294 -0.34649 0.02708 -0.34779 0.02592 C -0.35261 0.02222 -0.35209 0.02268 -0.35664 0.02083 C -0.36003 0.01666 -0.36263 0.01296 -0.36641 0.01041 C -0.3694 0.0081 -0.37292 0.00648 -0.37604 0.00509 C -0.37774 0.0044 -0.37943 0.00416 -0.38099 0.00347 C -0.39453 -0.00324 -0.37982 0.00231 -0.39167 -0.00185 C -0.40352 -0.01019 -0.38737 0.00046 -0.40821 -0.0088 C -0.40964 -0.00949 -0.41081 -0.01111 -0.41211 -0.01227 C -0.41367 -0.01343 -0.41537 -0.01459 -0.41706 -0.01574 C -0.41836 -0.0169 -0.41953 -0.01829 -0.42097 -0.01922 C -0.42188 -0.01991 -0.42292 -0.02014 -0.42383 -0.02084 C -0.42487 -0.02199 -0.42565 -0.02361 -0.42669 -0.02431 C -0.42865 -0.02593 -0.43073 -0.02662 -0.43255 -0.02778 C -0.43841 -0.03195 -0.43581 -0.03033 -0.44037 -0.0331 C -0.44141 -0.03472 -0.44219 -0.03704 -0.44336 -0.0382 C -0.44414 -0.03935 -0.44518 -0.03982 -0.44623 -0.04005 C -0.44909 -0.04097 -0.45209 -0.04121 -0.45495 -0.04167 C -0.47735 -0.04121 -0.49987 -0.04167 -0.52227 -0.04005 C -0.5237 -0.04005 -0.52474 -0.0375 -0.52617 -0.03658 C -0.52865 -0.03472 -0.52826 -0.03472 -0.52995 -0.03472 L -0.52422 -0.0382 " pathEditMode="relative" ptsTypes="AAAAAAAAAAAAAAAAAAAAAAAAAAAAAAAA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nce 54"/>
          <p:cNvSpPr/>
          <p:nvPr/>
        </p:nvSpPr>
        <p:spPr>
          <a:xfrm>
            <a:off x="4777230" y="587762"/>
            <a:ext cx="674914" cy="731623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Sunce 53"/>
          <p:cNvSpPr/>
          <p:nvPr/>
        </p:nvSpPr>
        <p:spPr>
          <a:xfrm>
            <a:off x="4620615" y="629418"/>
            <a:ext cx="674914" cy="73627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Pravokutnik 51"/>
          <p:cNvSpPr/>
          <p:nvPr/>
        </p:nvSpPr>
        <p:spPr>
          <a:xfrm rot="5400000">
            <a:off x="3534181" y="-1751113"/>
            <a:ext cx="292093" cy="4583878"/>
          </a:xfrm>
          <a:prstGeom prst="rect">
            <a:avLst/>
          </a:prstGeom>
          <a:solidFill>
            <a:srgbClr val="8138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11874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8" name="Grupa 7"/>
          <p:cNvGrpSpPr/>
          <p:nvPr/>
        </p:nvGrpSpPr>
        <p:grpSpPr>
          <a:xfrm>
            <a:off x="2125683" y="5035137"/>
            <a:ext cx="3420094" cy="1805050"/>
            <a:chOff x="2125683" y="5035137"/>
            <a:chExt cx="3420094" cy="1805050"/>
          </a:xfrm>
          <a:solidFill>
            <a:srgbClr val="81380F"/>
          </a:solidFill>
        </p:grpSpPr>
        <p:sp>
          <p:nvSpPr>
            <p:cNvPr id="4" name="Zaobljeni pravokutnik 3"/>
            <p:cNvSpPr/>
            <p:nvPr/>
          </p:nvSpPr>
          <p:spPr>
            <a:xfrm>
              <a:off x="2125683" y="5035137"/>
              <a:ext cx="3420094" cy="534390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Zaobljeni pravokutnik 4"/>
            <p:cNvSpPr/>
            <p:nvPr/>
          </p:nvSpPr>
          <p:spPr>
            <a:xfrm>
              <a:off x="2208810" y="5516088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Zaobljeni pravokutnik 6"/>
            <p:cNvSpPr/>
            <p:nvPr/>
          </p:nvSpPr>
          <p:spPr>
            <a:xfrm>
              <a:off x="5068784" y="5507182"/>
              <a:ext cx="308758" cy="1324099"/>
            </a:xfrm>
            <a:prstGeom prst="roundRect">
              <a:avLst/>
            </a:prstGeom>
            <a:grpFill/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" name="Pravokutnik 2"/>
          <p:cNvSpPr/>
          <p:nvPr/>
        </p:nvSpPr>
        <p:spPr>
          <a:xfrm>
            <a:off x="7311797" y="4389417"/>
            <a:ext cx="4718460" cy="2458192"/>
          </a:xfrm>
          <a:prstGeom prst="rect">
            <a:avLst/>
          </a:prstGeom>
          <a:solidFill>
            <a:srgbClr val="5A39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517568" y="4940135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Elipsa 14"/>
          <p:cNvSpPr/>
          <p:nvPr/>
        </p:nvSpPr>
        <p:spPr>
          <a:xfrm>
            <a:off x="4178134" y="4941124"/>
            <a:ext cx="712520" cy="9500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Zaobljeni pravokutnik 15"/>
          <p:cNvSpPr/>
          <p:nvPr/>
        </p:nvSpPr>
        <p:spPr>
          <a:xfrm>
            <a:off x="3443844" y="4358244"/>
            <a:ext cx="391886" cy="6768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9" name="Grupa 18"/>
          <p:cNvGrpSpPr/>
          <p:nvPr/>
        </p:nvGrpSpPr>
        <p:grpSpPr>
          <a:xfrm>
            <a:off x="3297382" y="4085112"/>
            <a:ext cx="292923" cy="320634"/>
            <a:chOff x="3297382" y="4085112"/>
            <a:chExt cx="292923" cy="320634"/>
          </a:xfrm>
        </p:grpSpPr>
        <p:sp>
          <p:nvSpPr>
            <p:cNvPr id="17" name="Oblak 16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Elipsa 17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0" name="Grupa 19"/>
          <p:cNvGrpSpPr/>
          <p:nvPr/>
        </p:nvGrpSpPr>
        <p:grpSpPr>
          <a:xfrm rot="1900296">
            <a:off x="3637009" y="4085112"/>
            <a:ext cx="292923" cy="320634"/>
            <a:chOff x="3297382" y="4085112"/>
            <a:chExt cx="292923" cy="320634"/>
          </a:xfrm>
        </p:grpSpPr>
        <p:sp>
          <p:nvSpPr>
            <p:cNvPr id="21" name="Oblak 20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3474628" y="4125784"/>
            <a:ext cx="292923" cy="320634"/>
            <a:chOff x="3297382" y="4085112"/>
            <a:chExt cx="292923" cy="320634"/>
          </a:xfrm>
        </p:grpSpPr>
        <p:sp>
          <p:nvSpPr>
            <p:cNvPr id="24" name="Oblak 23"/>
            <p:cNvSpPr/>
            <p:nvPr/>
          </p:nvSpPr>
          <p:spPr>
            <a:xfrm>
              <a:off x="3297382" y="4085112"/>
              <a:ext cx="292923" cy="320634"/>
            </a:xfrm>
            <a:prstGeom prst="clou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3408216" y="4203865"/>
              <a:ext cx="45719" cy="8312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27" name="Ravni poveznik 26"/>
          <p:cNvCxnSpPr/>
          <p:nvPr/>
        </p:nvCxnSpPr>
        <p:spPr>
          <a:xfrm>
            <a:off x="8680862" y="4405746"/>
            <a:ext cx="35626" cy="242553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flipH="1">
            <a:off x="7279574" y="5035137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 flipH="1">
            <a:off x="7261760" y="5757552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 flipH="1">
            <a:off x="7261761" y="6384966"/>
            <a:ext cx="14191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uk 33"/>
          <p:cNvSpPr/>
          <p:nvPr/>
        </p:nvSpPr>
        <p:spPr>
          <a:xfrm rot="9512115">
            <a:off x="7804167" y="445929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Luk 34"/>
          <p:cNvSpPr/>
          <p:nvPr/>
        </p:nvSpPr>
        <p:spPr>
          <a:xfrm rot="9512115">
            <a:off x="7809820" y="516911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Luk 35"/>
          <p:cNvSpPr/>
          <p:nvPr/>
        </p:nvSpPr>
        <p:spPr>
          <a:xfrm rot="9512115">
            <a:off x="7834381" y="6292055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Luk 36"/>
          <p:cNvSpPr/>
          <p:nvPr/>
        </p:nvSpPr>
        <p:spPr>
          <a:xfrm rot="9512115">
            <a:off x="7870006" y="5763828"/>
            <a:ext cx="605642" cy="3384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9" name="Ravni poveznik 38"/>
          <p:cNvCxnSpPr/>
          <p:nvPr/>
        </p:nvCxnSpPr>
        <p:spPr>
          <a:xfrm>
            <a:off x="10402784" y="4405746"/>
            <a:ext cx="59377" cy="245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a 39"/>
          <p:cNvSpPr/>
          <p:nvPr/>
        </p:nvSpPr>
        <p:spPr>
          <a:xfrm>
            <a:off x="10108140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1" name="Elipsa 40"/>
          <p:cNvSpPr/>
          <p:nvPr/>
        </p:nvSpPr>
        <p:spPr>
          <a:xfrm>
            <a:off x="10563518" y="4628518"/>
            <a:ext cx="174449" cy="1809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71" name="Grupa 70"/>
          <p:cNvGrpSpPr/>
          <p:nvPr/>
        </p:nvGrpSpPr>
        <p:grpSpPr>
          <a:xfrm>
            <a:off x="577884" y="349178"/>
            <a:ext cx="6306884" cy="3277590"/>
            <a:chOff x="569446" y="254523"/>
            <a:chExt cx="6306884" cy="3277590"/>
          </a:xfrm>
        </p:grpSpPr>
        <p:sp>
          <p:nvSpPr>
            <p:cNvPr id="42" name="Pravokutnik 41"/>
            <p:cNvSpPr/>
            <p:nvPr/>
          </p:nvSpPr>
          <p:spPr>
            <a:xfrm rot="10800000">
              <a:off x="1472201" y="380133"/>
              <a:ext cx="4583876" cy="2695698"/>
            </a:xfrm>
            <a:prstGeom prst="rect">
              <a:avLst/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96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70" name="Grupa 69"/>
            <p:cNvGrpSpPr/>
            <p:nvPr/>
          </p:nvGrpSpPr>
          <p:grpSpPr>
            <a:xfrm>
              <a:off x="569446" y="254523"/>
              <a:ext cx="6306884" cy="3277590"/>
              <a:chOff x="569446" y="254523"/>
              <a:chExt cx="6306884" cy="3277590"/>
            </a:xfrm>
          </p:grpSpPr>
          <p:sp>
            <p:nvSpPr>
              <p:cNvPr id="43" name="Pravokutnik 42"/>
              <p:cNvSpPr/>
              <p:nvPr/>
            </p:nvSpPr>
            <p:spPr>
              <a:xfrm>
                <a:off x="3436181" y="329216"/>
                <a:ext cx="211776" cy="2710989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4" name="Pravokutnik 43"/>
              <p:cNvSpPr/>
              <p:nvPr/>
            </p:nvSpPr>
            <p:spPr>
              <a:xfrm rot="5400000">
                <a:off x="3374147" y="-46882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0" name="Pravokutnik 49"/>
              <p:cNvSpPr/>
              <p:nvPr/>
            </p:nvSpPr>
            <p:spPr>
              <a:xfrm rot="5400000">
                <a:off x="3465686" y="622555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1" name="Pravokutnik 50"/>
              <p:cNvSpPr/>
              <p:nvPr/>
            </p:nvSpPr>
            <p:spPr>
              <a:xfrm rot="5400000">
                <a:off x="3414587" y="-1860137"/>
                <a:ext cx="292093" cy="4583878"/>
              </a:xfrm>
              <a:prstGeom prst="rect">
                <a:avLst/>
              </a:prstGeom>
              <a:solidFill>
                <a:srgbClr val="81380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9" name="Prostoručno 48"/>
              <p:cNvSpPr/>
              <p:nvPr/>
            </p:nvSpPr>
            <p:spPr>
              <a:xfrm rot="1382391">
                <a:off x="569446" y="254524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6" name="Sunce 55"/>
              <p:cNvSpPr/>
              <p:nvPr/>
            </p:nvSpPr>
            <p:spPr>
              <a:xfrm>
                <a:off x="5130832" y="562949"/>
                <a:ext cx="762404" cy="826276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8" name="Prostoručno 47"/>
              <p:cNvSpPr/>
              <p:nvPr/>
            </p:nvSpPr>
            <p:spPr>
              <a:xfrm>
                <a:off x="5354575" y="254523"/>
                <a:ext cx="1521755" cy="3277589"/>
              </a:xfrm>
              <a:custGeom>
                <a:avLst/>
                <a:gdLst>
                  <a:gd name="connsiteX0" fmla="*/ 1714 w 1521755"/>
                  <a:gd name="connsiteY0" fmla="*/ 47501 h 3277589"/>
                  <a:gd name="connsiteX1" fmla="*/ 49215 w 1521755"/>
                  <a:gd name="connsiteY1" fmla="*/ 154379 h 3277589"/>
                  <a:gd name="connsiteX2" fmla="*/ 72966 w 1521755"/>
                  <a:gd name="connsiteY2" fmla="*/ 190005 h 3277589"/>
                  <a:gd name="connsiteX3" fmla="*/ 84841 w 1521755"/>
                  <a:gd name="connsiteY3" fmla="*/ 237506 h 3277589"/>
                  <a:gd name="connsiteX4" fmla="*/ 72966 w 1521755"/>
                  <a:gd name="connsiteY4" fmla="*/ 308758 h 3277589"/>
                  <a:gd name="connsiteX5" fmla="*/ 61090 w 1521755"/>
                  <a:gd name="connsiteY5" fmla="*/ 415636 h 3277589"/>
                  <a:gd name="connsiteX6" fmla="*/ 96716 w 1521755"/>
                  <a:gd name="connsiteY6" fmla="*/ 760020 h 3277589"/>
                  <a:gd name="connsiteX7" fmla="*/ 132342 w 1521755"/>
                  <a:gd name="connsiteY7" fmla="*/ 878774 h 3277589"/>
                  <a:gd name="connsiteX8" fmla="*/ 144218 w 1521755"/>
                  <a:gd name="connsiteY8" fmla="*/ 914400 h 3277589"/>
                  <a:gd name="connsiteX9" fmla="*/ 167968 w 1521755"/>
                  <a:gd name="connsiteY9" fmla="*/ 1175657 h 3277589"/>
                  <a:gd name="connsiteX10" fmla="*/ 179844 w 1521755"/>
                  <a:gd name="connsiteY10" fmla="*/ 1235033 h 3277589"/>
                  <a:gd name="connsiteX11" fmla="*/ 191719 w 1521755"/>
                  <a:gd name="connsiteY11" fmla="*/ 1353787 h 3277589"/>
                  <a:gd name="connsiteX12" fmla="*/ 215470 w 1521755"/>
                  <a:gd name="connsiteY12" fmla="*/ 1472540 h 3277589"/>
                  <a:gd name="connsiteX13" fmla="*/ 227345 w 1521755"/>
                  <a:gd name="connsiteY13" fmla="*/ 1579418 h 3277589"/>
                  <a:gd name="connsiteX14" fmla="*/ 239220 w 1521755"/>
                  <a:gd name="connsiteY14" fmla="*/ 1650670 h 3277589"/>
                  <a:gd name="connsiteX15" fmla="*/ 262971 w 1521755"/>
                  <a:gd name="connsiteY15" fmla="*/ 1816924 h 3277589"/>
                  <a:gd name="connsiteX16" fmla="*/ 251095 w 1521755"/>
                  <a:gd name="connsiteY16" fmla="*/ 2766950 h 3277589"/>
                  <a:gd name="connsiteX17" fmla="*/ 251095 w 1521755"/>
                  <a:gd name="connsiteY17" fmla="*/ 3040083 h 3277589"/>
                  <a:gd name="connsiteX18" fmla="*/ 322347 w 1521755"/>
                  <a:gd name="connsiteY18" fmla="*/ 3028207 h 3277589"/>
                  <a:gd name="connsiteX19" fmla="*/ 405475 w 1521755"/>
                  <a:gd name="connsiteY19" fmla="*/ 2992582 h 3277589"/>
                  <a:gd name="connsiteX20" fmla="*/ 500477 w 1521755"/>
                  <a:gd name="connsiteY20" fmla="*/ 2968831 h 3277589"/>
                  <a:gd name="connsiteX21" fmla="*/ 536103 w 1521755"/>
                  <a:gd name="connsiteY21" fmla="*/ 3016332 h 3277589"/>
                  <a:gd name="connsiteX22" fmla="*/ 571729 w 1521755"/>
                  <a:gd name="connsiteY22" fmla="*/ 3051958 h 3277589"/>
                  <a:gd name="connsiteX23" fmla="*/ 726108 w 1521755"/>
                  <a:gd name="connsiteY23" fmla="*/ 3158836 h 3277589"/>
                  <a:gd name="connsiteX24" fmla="*/ 773610 w 1521755"/>
                  <a:gd name="connsiteY24" fmla="*/ 3182587 h 3277589"/>
                  <a:gd name="connsiteX25" fmla="*/ 809236 w 1521755"/>
                  <a:gd name="connsiteY25" fmla="*/ 3218213 h 3277589"/>
                  <a:gd name="connsiteX26" fmla="*/ 892363 w 1521755"/>
                  <a:gd name="connsiteY26" fmla="*/ 3277589 h 3277589"/>
                  <a:gd name="connsiteX27" fmla="*/ 963615 w 1521755"/>
                  <a:gd name="connsiteY27" fmla="*/ 3265714 h 3277589"/>
                  <a:gd name="connsiteX28" fmla="*/ 999241 w 1521755"/>
                  <a:gd name="connsiteY28" fmla="*/ 3194462 h 3277589"/>
                  <a:gd name="connsiteX29" fmla="*/ 1046742 w 1521755"/>
                  <a:gd name="connsiteY29" fmla="*/ 3123210 h 3277589"/>
                  <a:gd name="connsiteX30" fmla="*/ 1106119 w 1521755"/>
                  <a:gd name="connsiteY30" fmla="*/ 3051958 h 3277589"/>
                  <a:gd name="connsiteX31" fmla="*/ 1141745 w 1521755"/>
                  <a:gd name="connsiteY31" fmla="*/ 3040083 h 3277589"/>
                  <a:gd name="connsiteX32" fmla="*/ 1331750 w 1521755"/>
                  <a:gd name="connsiteY32" fmla="*/ 3051958 h 3277589"/>
                  <a:gd name="connsiteX33" fmla="*/ 1426753 w 1521755"/>
                  <a:gd name="connsiteY33" fmla="*/ 3051958 h 3277589"/>
                  <a:gd name="connsiteX34" fmla="*/ 1450503 w 1521755"/>
                  <a:gd name="connsiteY34" fmla="*/ 3016332 h 3277589"/>
                  <a:gd name="connsiteX35" fmla="*/ 1486129 w 1521755"/>
                  <a:gd name="connsiteY35" fmla="*/ 2980706 h 3277589"/>
                  <a:gd name="connsiteX36" fmla="*/ 1509880 w 1521755"/>
                  <a:gd name="connsiteY36" fmla="*/ 2909454 h 3277589"/>
                  <a:gd name="connsiteX37" fmla="*/ 1521755 w 1521755"/>
                  <a:gd name="connsiteY37" fmla="*/ 2873828 h 3277589"/>
                  <a:gd name="connsiteX38" fmla="*/ 1509880 w 1521755"/>
                  <a:gd name="connsiteY38" fmla="*/ 2660072 h 3277589"/>
                  <a:gd name="connsiteX39" fmla="*/ 1486129 w 1521755"/>
                  <a:gd name="connsiteY39" fmla="*/ 2624446 h 3277589"/>
                  <a:gd name="connsiteX40" fmla="*/ 1462379 w 1521755"/>
                  <a:gd name="connsiteY40" fmla="*/ 2576945 h 3277589"/>
                  <a:gd name="connsiteX41" fmla="*/ 1438628 w 1521755"/>
                  <a:gd name="connsiteY41" fmla="*/ 2505693 h 3277589"/>
                  <a:gd name="connsiteX42" fmla="*/ 1426753 w 1521755"/>
                  <a:gd name="connsiteY42" fmla="*/ 2470067 h 3277589"/>
                  <a:gd name="connsiteX43" fmla="*/ 1403002 w 1521755"/>
                  <a:gd name="connsiteY43" fmla="*/ 2386940 h 3277589"/>
                  <a:gd name="connsiteX44" fmla="*/ 1379251 w 1521755"/>
                  <a:gd name="connsiteY44" fmla="*/ 2339439 h 3277589"/>
                  <a:gd name="connsiteX45" fmla="*/ 1319875 w 1521755"/>
                  <a:gd name="connsiteY45" fmla="*/ 2256311 h 3277589"/>
                  <a:gd name="connsiteX46" fmla="*/ 1272373 w 1521755"/>
                  <a:gd name="connsiteY46" fmla="*/ 2125683 h 3277589"/>
                  <a:gd name="connsiteX47" fmla="*/ 1236747 w 1521755"/>
                  <a:gd name="connsiteY47" fmla="*/ 2030680 h 3277589"/>
                  <a:gd name="connsiteX48" fmla="*/ 1212997 w 1521755"/>
                  <a:gd name="connsiteY48" fmla="*/ 1995054 h 3277589"/>
                  <a:gd name="connsiteX49" fmla="*/ 1189246 w 1521755"/>
                  <a:gd name="connsiteY49" fmla="*/ 1923802 h 3277589"/>
                  <a:gd name="connsiteX50" fmla="*/ 1177371 w 1521755"/>
                  <a:gd name="connsiteY50" fmla="*/ 1888176 h 3277589"/>
                  <a:gd name="connsiteX51" fmla="*/ 1153620 w 1521755"/>
                  <a:gd name="connsiteY51" fmla="*/ 1852550 h 3277589"/>
                  <a:gd name="connsiteX52" fmla="*/ 1117994 w 1521755"/>
                  <a:gd name="connsiteY52" fmla="*/ 1769423 h 3277589"/>
                  <a:gd name="connsiteX53" fmla="*/ 1094244 w 1521755"/>
                  <a:gd name="connsiteY53" fmla="*/ 1698171 h 3277589"/>
                  <a:gd name="connsiteX54" fmla="*/ 1082368 w 1521755"/>
                  <a:gd name="connsiteY54" fmla="*/ 1543792 h 3277589"/>
                  <a:gd name="connsiteX55" fmla="*/ 1058618 w 1521755"/>
                  <a:gd name="connsiteY55" fmla="*/ 1460665 h 3277589"/>
                  <a:gd name="connsiteX56" fmla="*/ 1046742 w 1521755"/>
                  <a:gd name="connsiteY56" fmla="*/ 1413163 h 3277589"/>
                  <a:gd name="connsiteX57" fmla="*/ 1034867 w 1521755"/>
                  <a:gd name="connsiteY57" fmla="*/ 1294410 h 3277589"/>
                  <a:gd name="connsiteX58" fmla="*/ 1011116 w 1521755"/>
                  <a:gd name="connsiteY58" fmla="*/ 1223158 h 3277589"/>
                  <a:gd name="connsiteX59" fmla="*/ 999241 w 1521755"/>
                  <a:gd name="connsiteY59" fmla="*/ 1187532 h 3277589"/>
                  <a:gd name="connsiteX60" fmla="*/ 987366 w 1521755"/>
                  <a:gd name="connsiteY60" fmla="*/ 1092530 h 3277589"/>
                  <a:gd name="connsiteX61" fmla="*/ 975490 w 1521755"/>
                  <a:gd name="connsiteY61" fmla="*/ 1033153 h 3277589"/>
                  <a:gd name="connsiteX62" fmla="*/ 963615 w 1521755"/>
                  <a:gd name="connsiteY62" fmla="*/ 961901 h 3277589"/>
                  <a:gd name="connsiteX63" fmla="*/ 939864 w 1521755"/>
                  <a:gd name="connsiteY63" fmla="*/ 819397 h 3277589"/>
                  <a:gd name="connsiteX64" fmla="*/ 927989 w 1521755"/>
                  <a:gd name="connsiteY64" fmla="*/ 688769 h 3277589"/>
                  <a:gd name="connsiteX65" fmla="*/ 904238 w 1521755"/>
                  <a:gd name="connsiteY65" fmla="*/ 581891 h 3277589"/>
                  <a:gd name="connsiteX66" fmla="*/ 892363 w 1521755"/>
                  <a:gd name="connsiteY66" fmla="*/ 510639 h 3277589"/>
                  <a:gd name="connsiteX67" fmla="*/ 880488 w 1521755"/>
                  <a:gd name="connsiteY67" fmla="*/ 451262 h 3277589"/>
                  <a:gd name="connsiteX68" fmla="*/ 856737 w 1521755"/>
                  <a:gd name="connsiteY68" fmla="*/ 380010 h 3277589"/>
                  <a:gd name="connsiteX69" fmla="*/ 844862 w 1521755"/>
                  <a:gd name="connsiteY69" fmla="*/ 285007 h 3277589"/>
                  <a:gd name="connsiteX70" fmla="*/ 832986 w 1521755"/>
                  <a:gd name="connsiteY70" fmla="*/ 249382 h 3277589"/>
                  <a:gd name="connsiteX71" fmla="*/ 809236 w 1521755"/>
                  <a:gd name="connsiteY71" fmla="*/ 154379 h 3277589"/>
                  <a:gd name="connsiteX72" fmla="*/ 785485 w 1521755"/>
                  <a:gd name="connsiteY72" fmla="*/ 83127 h 3277589"/>
                  <a:gd name="connsiteX73" fmla="*/ 773610 w 1521755"/>
                  <a:gd name="connsiteY73" fmla="*/ 35626 h 3277589"/>
                  <a:gd name="connsiteX74" fmla="*/ 737984 w 1521755"/>
                  <a:gd name="connsiteY74" fmla="*/ 23750 h 3277589"/>
                  <a:gd name="connsiteX75" fmla="*/ 702358 w 1521755"/>
                  <a:gd name="connsiteY75" fmla="*/ 0 h 3277589"/>
                  <a:gd name="connsiteX76" fmla="*/ 500477 w 1521755"/>
                  <a:gd name="connsiteY76" fmla="*/ 11875 h 3277589"/>
                  <a:gd name="connsiteX77" fmla="*/ 393599 w 1521755"/>
                  <a:gd name="connsiteY77" fmla="*/ 35626 h 3277589"/>
                  <a:gd name="connsiteX78" fmla="*/ 108592 w 1521755"/>
                  <a:gd name="connsiteY78" fmla="*/ 47501 h 3277589"/>
                  <a:gd name="connsiteX79" fmla="*/ 1714 w 1521755"/>
                  <a:gd name="connsiteY79" fmla="*/ 47501 h 3277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1521755" h="3277589">
                    <a:moveTo>
                      <a:pt x="1714" y="47501"/>
                    </a:moveTo>
                    <a:cubicBezTo>
                      <a:pt x="-8182" y="65314"/>
                      <a:pt x="27023" y="115544"/>
                      <a:pt x="49215" y="154379"/>
                    </a:cubicBezTo>
                    <a:cubicBezTo>
                      <a:pt x="56296" y="166771"/>
                      <a:pt x="65049" y="178130"/>
                      <a:pt x="72966" y="190005"/>
                    </a:cubicBezTo>
                    <a:cubicBezTo>
                      <a:pt x="76924" y="205839"/>
                      <a:pt x="84841" y="221185"/>
                      <a:pt x="84841" y="237506"/>
                    </a:cubicBezTo>
                    <a:cubicBezTo>
                      <a:pt x="84841" y="261584"/>
                      <a:pt x="76148" y="284891"/>
                      <a:pt x="72966" y="308758"/>
                    </a:cubicBezTo>
                    <a:cubicBezTo>
                      <a:pt x="68228" y="344289"/>
                      <a:pt x="65049" y="380010"/>
                      <a:pt x="61090" y="415636"/>
                    </a:cubicBezTo>
                    <a:cubicBezTo>
                      <a:pt x="67024" y="492774"/>
                      <a:pt x="79967" y="693028"/>
                      <a:pt x="96716" y="760020"/>
                    </a:cubicBezTo>
                    <a:cubicBezTo>
                      <a:pt x="114663" y="831803"/>
                      <a:pt x="103433" y="792048"/>
                      <a:pt x="132342" y="878774"/>
                    </a:cubicBezTo>
                    <a:lnTo>
                      <a:pt x="144218" y="914400"/>
                    </a:lnTo>
                    <a:cubicBezTo>
                      <a:pt x="152135" y="1001486"/>
                      <a:pt x="158311" y="1088747"/>
                      <a:pt x="167968" y="1175657"/>
                    </a:cubicBezTo>
                    <a:cubicBezTo>
                      <a:pt x="170197" y="1195718"/>
                      <a:pt x="177176" y="1215026"/>
                      <a:pt x="179844" y="1235033"/>
                    </a:cubicBezTo>
                    <a:cubicBezTo>
                      <a:pt x="185102" y="1274466"/>
                      <a:pt x="185818" y="1314445"/>
                      <a:pt x="191719" y="1353787"/>
                    </a:cubicBezTo>
                    <a:cubicBezTo>
                      <a:pt x="197707" y="1393709"/>
                      <a:pt x="211012" y="1432419"/>
                      <a:pt x="215470" y="1472540"/>
                    </a:cubicBezTo>
                    <a:cubicBezTo>
                      <a:pt x="219428" y="1508166"/>
                      <a:pt x="222608" y="1543887"/>
                      <a:pt x="227345" y="1579418"/>
                    </a:cubicBezTo>
                    <a:cubicBezTo>
                      <a:pt x="230527" y="1603285"/>
                      <a:pt x="236038" y="1626803"/>
                      <a:pt x="239220" y="1650670"/>
                    </a:cubicBezTo>
                    <a:cubicBezTo>
                      <a:pt x="261785" y="1819909"/>
                      <a:pt x="239301" y="1698580"/>
                      <a:pt x="262971" y="1816924"/>
                    </a:cubicBezTo>
                    <a:cubicBezTo>
                      <a:pt x="259012" y="2133599"/>
                      <a:pt x="258210" y="2450330"/>
                      <a:pt x="251095" y="2766950"/>
                    </a:cubicBezTo>
                    <a:cubicBezTo>
                      <a:pt x="244014" y="3082060"/>
                      <a:pt x="219726" y="2600907"/>
                      <a:pt x="251095" y="3040083"/>
                    </a:cubicBezTo>
                    <a:cubicBezTo>
                      <a:pt x="274846" y="3036124"/>
                      <a:pt x="298842" y="3033430"/>
                      <a:pt x="322347" y="3028207"/>
                    </a:cubicBezTo>
                    <a:cubicBezTo>
                      <a:pt x="353800" y="3021217"/>
                      <a:pt x="376430" y="3007104"/>
                      <a:pt x="405475" y="2992582"/>
                    </a:cubicBezTo>
                    <a:cubicBezTo>
                      <a:pt x="438868" y="2959189"/>
                      <a:pt x="444469" y="2933826"/>
                      <a:pt x="500477" y="2968831"/>
                    </a:cubicBezTo>
                    <a:cubicBezTo>
                      <a:pt x="517261" y="2979321"/>
                      <a:pt x="523222" y="3001305"/>
                      <a:pt x="536103" y="3016332"/>
                    </a:cubicBezTo>
                    <a:cubicBezTo>
                      <a:pt x="547033" y="3029083"/>
                      <a:pt x="558978" y="3041028"/>
                      <a:pt x="571729" y="3051958"/>
                    </a:cubicBezTo>
                    <a:cubicBezTo>
                      <a:pt x="602347" y="3078202"/>
                      <a:pt x="713389" y="3152476"/>
                      <a:pt x="726108" y="3158836"/>
                    </a:cubicBezTo>
                    <a:cubicBezTo>
                      <a:pt x="741942" y="3166753"/>
                      <a:pt x="759205" y="3172297"/>
                      <a:pt x="773610" y="3182587"/>
                    </a:cubicBezTo>
                    <a:cubicBezTo>
                      <a:pt x="787276" y="3192348"/>
                      <a:pt x="796485" y="3207283"/>
                      <a:pt x="809236" y="3218213"/>
                    </a:cubicBezTo>
                    <a:cubicBezTo>
                      <a:pt x="835017" y="3240311"/>
                      <a:pt x="864164" y="3258790"/>
                      <a:pt x="892363" y="3277589"/>
                    </a:cubicBezTo>
                    <a:cubicBezTo>
                      <a:pt x="916114" y="3273631"/>
                      <a:pt x="942079" y="3276482"/>
                      <a:pt x="963615" y="3265714"/>
                    </a:cubicBezTo>
                    <a:cubicBezTo>
                      <a:pt x="987948" y="3253548"/>
                      <a:pt x="988432" y="3213918"/>
                      <a:pt x="999241" y="3194462"/>
                    </a:cubicBezTo>
                    <a:cubicBezTo>
                      <a:pt x="1013103" y="3169509"/>
                      <a:pt x="1030908" y="3146961"/>
                      <a:pt x="1046742" y="3123210"/>
                    </a:cubicBezTo>
                    <a:cubicBezTo>
                      <a:pt x="1064267" y="3096923"/>
                      <a:pt x="1078689" y="3070244"/>
                      <a:pt x="1106119" y="3051958"/>
                    </a:cubicBezTo>
                    <a:cubicBezTo>
                      <a:pt x="1116534" y="3045014"/>
                      <a:pt x="1129870" y="3044041"/>
                      <a:pt x="1141745" y="3040083"/>
                    </a:cubicBezTo>
                    <a:cubicBezTo>
                      <a:pt x="1205080" y="3044041"/>
                      <a:pt x="1268640" y="3045315"/>
                      <a:pt x="1331750" y="3051958"/>
                    </a:cubicBezTo>
                    <a:cubicBezTo>
                      <a:pt x="1427448" y="3062031"/>
                      <a:pt x="1289114" y="3079485"/>
                      <a:pt x="1426753" y="3051958"/>
                    </a:cubicBezTo>
                    <a:cubicBezTo>
                      <a:pt x="1434670" y="3040083"/>
                      <a:pt x="1441366" y="3027296"/>
                      <a:pt x="1450503" y="3016332"/>
                    </a:cubicBezTo>
                    <a:cubicBezTo>
                      <a:pt x="1461254" y="3003430"/>
                      <a:pt x="1477973" y="2995387"/>
                      <a:pt x="1486129" y="2980706"/>
                    </a:cubicBezTo>
                    <a:cubicBezTo>
                      <a:pt x="1498287" y="2958821"/>
                      <a:pt x="1501963" y="2933205"/>
                      <a:pt x="1509880" y="2909454"/>
                    </a:cubicBezTo>
                    <a:lnTo>
                      <a:pt x="1521755" y="2873828"/>
                    </a:lnTo>
                    <a:cubicBezTo>
                      <a:pt x="1517797" y="2802576"/>
                      <a:pt x="1519972" y="2730717"/>
                      <a:pt x="1509880" y="2660072"/>
                    </a:cubicBezTo>
                    <a:cubicBezTo>
                      <a:pt x="1507862" y="2645943"/>
                      <a:pt x="1493210" y="2636838"/>
                      <a:pt x="1486129" y="2624446"/>
                    </a:cubicBezTo>
                    <a:cubicBezTo>
                      <a:pt x="1477346" y="2609076"/>
                      <a:pt x="1468954" y="2593381"/>
                      <a:pt x="1462379" y="2576945"/>
                    </a:cubicBezTo>
                    <a:cubicBezTo>
                      <a:pt x="1453081" y="2553700"/>
                      <a:pt x="1446545" y="2529444"/>
                      <a:pt x="1438628" y="2505693"/>
                    </a:cubicBezTo>
                    <a:cubicBezTo>
                      <a:pt x="1434670" y="2493818"/>
                      <a:pt x="1429789" y="2482211"/>
                      <a:pt x="1426753" y="2470067"/>
                    </a:cubicBezTo>
                    <a:cubicBezTo>
                      <a:pt x="1420728" y="2445970"/>
                      <a:pt x="1413222" y="2410786"/>
                      <a:pt x="1403002" y="2386940"/>
                    </a:cubicBezTo>
                    <a:cubicBezTo>
                      <a:pt x="1396029" y="2370669"/>
                      <a:pt x="1388034" y="2354809"/>
                      <a:pt x="1379251" y="2339439"/>
                    </a:cubicBezTo>
                    <a:cubicBezTo>
                      <a:pt x="1365357" y="2315125"/>
                      <a:pt x="1335171" y="2276706"/>
                      <a:pt x="1319875" y="2256311"/>
                    </a:cubicBezTo>
                    <a:cubicBezTo>
                      <a:pt x="1292662" y="2147463"/>
                      <a:pt x="1314231" y="2188469"/>
                      <a:pt x="1272373" y="2125683"/>
                    </a:cubicBezTo>
                    <a:cubicBezTo>
                      <a:pt x="1259385" y="2073729"/>
                      <a:pt x="1264347" y="2078981"/>
                      <a:pt x="1236747" y="2030680"/>
                    </a:cubicBezTo>
                    <a:cubicBezTo>
                      <a:pt x="1229666" y="2018288"/>
                      <a:pt x="1218793" y="2008096"/>
                      <a:pt x="1212997" y="1995054"/>
                    </a:cubicBezTo>
                    <a:cubicBezTo>
                      <a:pt x="1202829" y="1972176"/>
                      <a:pt x="1197163" y="1947553"/>
                      <a:pt x="1189246" y="1923802"/>
                    </a:cubicBezTo>
                    <a:cubicBezTo>
                      <a:pt x="1185288" y="1911927"/>
                      <a:pt x="1184315" y="1898591"/>
                      <a:pt x="1177371" y="1888176"/>
                    </a:cubicBezTo>
                    <a:lnTo>
                      <a:pt x="1153620" y="1852550"/>
                    </a:lnTo>
                    <a:cubicBezTo>
                      <a:pt x="1115395" y="1737872"/>
                      <a:pt x="1176691" y="1916166"/>
                      <a:pt x="1117994" y="1769423"/>
                    </a:cubicBezTo>
                    <a:cubicBezTo>
                      <a:pt x="1108696" y="1746178"/>
                      <a:pt x="1094244" y="1698171"/>
                      <a:pt x="1094244" y="1698171"/>
                    </a:cubicBezTo>
                    <a:cubicBezTo>
                      <a:pt x="1090285" y="1646711"/>
                      <a:pt x="1088398" y="1595050"/>
                      <a:pt x="1082368" y="1543792"/>
                    </a:cubicBezTo>
                    <a:cubicBezTo>
                      <a:pt x="1078656" y="1512238"/>
                      <a:pt x="1067065" y="1490229"/>
                      <a:pt x="1058618" y="1460665"/>
                    </a:cubicBezTo>
                    <a:cubicBezTo>
                      <a:pt x="1054134" y="1444972"/>
                      <a:pt x="1050701" y="1428997"/>
                      <a:pt x="1046742" y="1413163"/>
                    </a:cubicBezTo>
                    <a:cubicBezTo>
                      <a:pt x="1042784" y="1373579"/>
                      <a:pt x="1042198" y="1333510"/>
                      <a:pt x="1034867" y="1294410"/>
                    </a:cubicBezTo>
                    <a:cubicBezTo>
                      <a:pt x="1030253" y="1269803"/>
                      <a:pt x="1019033" y="1246909"/>
                      <a:pt x="1011116" y="1223158"/>
                    </a:cubicBezTo>
                    <a:lnTo>
                      <a:pt x="999241" y="1187532"/>
                    </a:lnTo>
                    <a:cubicBezTo>
                      <a:pt x="995283" y="1155865"/>
                      <a:pt x="992219" y="1124073"/>
                      <a:pt x="987366" y="1092530"/>
                    </a:cubicBezTo>
                    <a:cubicBezTo>
                      <a:pt x="984297" y="1072580"/>
                      <a:pt x="979101" y="1053012"/>
                      <a:pt x="975490" y="1033153"/>
                    </a:cubicBezTo>
                    <a:cubicBezTo>
                      <a:pt x="971183" y="1009463"/>
                      <a:pt x="967020" y="985737"/>
                      <a:pt x="963615" y="961901"/>
                    </a:cubicBezTo>
                    <a:cubicBezTo>
                      <a:pt x="945083" y="832174"/>
                      <a:pt x="961850" y="907335"/>
                      <a:pt x="939864" y="819397"/>
                    </a:cubicBezTo>
                    <a:cubicBezTo>
                      <a:pt x="935906" y="775854"/>
                      <a:pt x="933412" y="732154"/>
                      <a:pt x="927989" y="688769"/>
                    </a:cubicBezTo>
                    <a:cubicBezTo>
                      <a:pt x="921073" y="633443"/>
                      <a:pt x="914411" y="632757"/>
                      <a:pt x="904238" y="581891"/>
                    </a:cubicBezTo>
                    <a:cubicBezTo>
                      <a:pt x="899516" y="558280"/>
                      <a:pt x="896670" y="534329"/>
                      <a:pt x="892363" y="510639"/>
                    </a:cubicBezTo>
                    <a:cubicBezTo>
                      <a:pt x="888752" y="490780"/>
                      <a:pt x="885799" y="470735"/>
                      <a:pt x="880488" y="451262"/>
                    </a:cubicBezTo>
                    <a:cubicBezTo>
                      <a:pt x="873901" y="427109"/>
                      <a:pt x="856737" y="380010"/>
                      <a:pt x="856737" y="380010"/>
                    </a:cubicBezTo>
                    <a:cubicBezTo>
                      <a:pt x="852779" y="348342"/>
                      <a:pt x="850571" y="316406"/>
                      <a:pt x="844862" y="285007"/>
                    </a:cubicBezTo>
                    <a:cubicBezTo>
                      <a:pt x="842623" y="272691"/>
                      <a:pt x="836280" y="261458"/>
                      <a:pt x="832986" y="249382"/>
                    </a:cubicBezTo>
                    <a:cubicBezTo>
                      <a:pt x="824397" y="217890"/>
                      <a:pt x="819559" y="185346"/>
                      <a:pt x="809236" y="154379"/>
                    </a:cubicBezTo>
                    <a:cubicBezTo>
                      <a:pt x="801319" y="130628"/>
                      <a:pt x="791557" y="107415"/>
                      <a:pt x="785485" y="83127"/>
                    </a:cubicBezTo>
                    <a:cubicBezTo>
                      <a:pt x="781527" y="67293"/>
                      <a:pt x="783806" y="48371"/>
                      <a:pt x="773610" y="35626"/>
                    </a:cubicBezTo>
                    <a:cubicBezTo>
                      <a:pt x="765790" y="25851"/>
                      <a:pt x="749180" y="29348"/>
                      <a:pt x="737984" y="23750"/>
                    </a:cubicBezTo>
                    <a:cubicBezTo>
                      <a:pt x="725219" y="17367"/>
                      <a:pt x="714233" y="7917"/>
                      <a:pt x="702358" y="0"/>
                    </a:cubicBezTo>
                    <a:cubicBezTo>
                      <a:pt x="635064" y="3958"/>
                      <a:pt x="567583" y="5484"/>
                      <a:pt x="500477" y="11875"/>
                    </a:cubicBezTo>
                    <a:cubicBezTo>
                      <a:pt x="342251" y="26944"/>
                      <a:pt x="581698" y="22653"/>
                      <a:pt x="393599" y="35626"/>
                    </a:cubicBezTo>
                    <a:cubicBezTo>
                      <a:pt x="298740" y="42168"/>
                      <a:pt x="203594" y="43543"/>
                      <a:pt x="108592" y="47501"/>
                    </a:cubicBezTo>
                    <a:cubicBezTo>
                      <a:pt x="57945" y="64383"/>
                      <a:pt x="11610" y="29688"/>
                      <a:pt x="1714" y="4750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73" name="Pravokutnik 72"/>
          <p:cNvSpPr/>
          <p:nvPr/>
        </p:nvSpPr>
        <p:spPr>
          <a:xfrm rot="273096">
            <a:off x="6510408" y="4511948"/>
            <a:ext cx="48838" cy="236482"/>
          </a:xfrm>
          <a:prstGeom prst="rect">
            <a:avLst/>
          </a:prstGeom>
          <a:solidFill>
            <a:srgbClr val="EAECA2"/>
          </a:solidFill>
          <a:ln>
            <a:solidFill>
              <a:srgbClr val="EAEC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6" name="Grupa 5"/>
          <p:cNvGrpSpPr/>
          <p:nvPr/>
        </p:nvGrpSpPr>
        <p:grpSpPr>
          <a:xfrm>
            <a:off x="4105550" y="4688696"/>
            <a:ext cx="1177712" cy="878721"/>
            <a:chOff x="4105550" y="4688696"/>
            <a:chExt cx="1177712" cy="878721"/>
          </a:xfrm>
        </p:grpSpPr>
        <p:sp>
          <p:nvSpPr>
            <p:cNvPr id="86" name="Elipsa 85"/>
            <p:cNvSpPr/>
            <p:nvPr/>
          </p:nvSpPr>
          <p:spPr>
            <a:xfrm rot="11779542">
              <a:off x="4105550" y="4688696"/>
              <a:ext cx="322010" cy="29688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7" name="Oblak 86"/>
            <p:cNvSpPr/>
            <p:nvPr/>
          </p:nvSpPr>
          <p:spPr>
            <a:xfrm rot="775930">
              <a:off x="4482560" y="4759253"/>
              <a:ext cx="800702" cy="254554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8" name="Elipsa 87"/>
            <p:cNvSpPr/>
            <p:nvPr/>
          </p:nvSpPr>
          <p:spPr>
            <a:xfrm rot="12094560">
              <a:off x="4367938" y="4809220"/>
              <a:ext cx="792855" cy="3863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9" name="Oblak 88"/>
            <p:cNvSpPr/>
            <p:nvPr/>
          </p:nvSpPr>
          <p:spPr>
            <a:xfrm rot="13738098">
              <a:off x="4204816" y="5045591"/>
              <a:ext cx="794270" cy="249381"/>
            </a:xfrm>
            <a:prstGeom prst="clou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5741852" y="3580859"/>
            <a:ext cx="1733995" cy="3266750"/>
            <a:chOff x="5647606" y="3650031"/>
            <a:chExt cx="1733995" cy="3266750"/>
          </a:xfrm>
        </p:grpSpPr>
        <p:sp>
          <p:nvSpPr>
            <p:cNvPr id="76" name="Zaobljeni pravokutnik 75"/>
            <p:cNvSpPr/>
            <p:nvPr/>
          </p:nvSpPr>
          <p:spPr>
            <a:xfrm rot="338236">
              <a:off x="6269428" y="4820989"/>
              <a:ext cx="700644" cy="1390196"/>
            </a:xfrm>
            <a:prstGeom prst="roundRect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2" name="Elipsa 81"/>
            <p:cNvSpPr/>
            <p:nvPr/>
          </p:nvSpPr>
          <p:spPr>
            <a:xfrm rot="969453">
              <a:off x="6253036" y="3830818"/>
              <a:ext cx="700644" cy="735746"/>
            </a:xfrm>
            <a:prstGeom prst="ellipse">
              <a:avLst/>
            </a:prstGeom>
            <a:solidFill>
              <a:srgbClr val="EAECA2"/>
            </a:solidFill>
            <a:ln>
              <a:solidFill>
                <a:srgbClr val="EAE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3" name="Prostoručno 82"/>
            <p:cNvSpPr/>
            <p:nvPr/>
          </p:nvSpPr>
          <p:spPr>
            <a:xfrm rot="969453">
              <a:off x="6076755" y="3650031"/>
              <a:ext cx="1304846" cy="1983179"/>
            </a:xfrm>
            <a:custGeom>
              <a:avLst/>
              <a:gdLst>
                <a:gd name="connsiteX0" fmla="*/ 453551 w 1304846"/>
                <a:gd name="connsiteY0" fmla="*/ 308759 h 1983179"/>
                <a:gd name="connsiteX1" fmla="*/ 524803 w 1304846"/>
                <a:gd name="connsiteY1" fmla="*/ 320634 h 1983179"/>
                <a:gd name="connsiteX2" fmla="*/ 596055 w 1304846"/>
                <a:gd name="connsiteY2" fmla="*/ 368135 h 1983179"/>
                <a:gd name="connsiteX3" fmla="*/ 631681 w 1304846"/>
                <a:gd name="connsiteY3" fmla="*/ 380010 h 1983179"/>
                <a:gd name="connsiteX4" fmla="*/ 726684 w 1304846"/>
                <a:gd name="connsiteY4" fmla="*/ 463138 h 1983179"/>
                <a:gd name="connsiteX5" fmla="*/ 750434 w 1304846"/>
                <a:gd name="connsiteY5" fmla="*/ 546265 h 1983179"/>
                <a:gd name="connsiteX6" fmla="*/ 762310 w 1304846"/>
                <a:gd name="connsiteY6" fmla="*/ 581891 h 1983179"/>
                <a:gd name="connsiteX7" fmla="*/ 738559 w 1304846"/>
                <a:gd name="connsiteY7" fmla="*/ 724395 h 1983179"/>
                <a:gd name="connsiteX8" fmla="*/ 726684 w 1304846"/>
                <a:gd name="connsiteY8" fmla="*/ 760021 h 1983179"/>
                <a:gd name="connsiteX9" fmla="*/ 691058 w 1304846"/>
                <a:gd name="connsiteY9" fmla="*/ 807522 h 1983179"/>
                <a:gd name="connsiteX10" fmla="*/ 667307 w 1304846"/>
                <a:gd name="connsiteY10" fmla="*/ 843148 h 1983179"/>
                <a:gd name="connsiteX11" fmla="*/ 631681 w 1304846"/>
                <a:gd name="connsiteY11" fmla="*/ 1021278 h 1983179"/>
                <a:gd name="connsiteX12" fmla="*/ 643556 w 1304846"/>
                <a:gd name="connsiteY12" fmla="*/ 1140031 h 1983179"/>
                <a:gd name="connsiteX13" fmla="*/ 667307 w 1304846"/>
                <a:gd name="connsiteY13" fmla="*/ 1175657 h 1983179"/>
                <a:gd name="connsiteX14" fmla="*/ 702933 w 1304846"/>
                <a:gd name="connsiteY14" fmla="*/ 1211283 h 1983179"/>
                <a:gd name="connsiteX15" fmla="*/ 797936 w 1304846"/>
                <a:gd name="connsiteY15" fmla="*/ 1246909 h 1983179"/>
                <a:gd name="connsiteX16" fmla="*/ 892938 w 1304846"/>
                <a:gd name="connsiteY16" fmla="*/ 1318161 h 1983179"/>
                <a:gd name="connsiteX17" fmla="*/ 1035442 w 1304846"/>
                <a:gd name="connsiteY17" fmla="*/ 1436914 h 1983179"/>
                <a:gd name="connsiteX18" fmla="*/ 1094819 w 1304846"/>
                <a:gd name="connsiteY18" fmla="*/ 1543792 h 1983179"/>
                <a:gd name="connsiteX19" fmla="*/ 1118569 w 1304846"/>
                <a:gd name="connsiteY19" fmla="*/ 1638795 h 1983179"/>
                <a:gd name="connsiteX20" fmla="*/ 1106694 w 1304846"/>
                <a:gd name="connsiteY20" fmla="*/ 1816925 h 1983179"/>
                <a:gd name="connsiteX21" fmla="*/ 1094819 w 1304846"/>
                <a:gd name="connsiteY21" fmla="*/ 1852551 h 1983179"/>
                <a:gd name="connsiteX22" fmla="*/ 1059193 w 1304846"/>
                <a:gd name="connsiteY22" fmla="*/ 1864426 h 1983179"/>
                <a:gd name="connsiteX23" fmla="*/ 1035442 w 1304846"/>
                <a:gd name="connsiteY23" fmla="*/ 1935678 h 1983179"/>
                <a:gd name="connsiteX24" fmla="*/ 1071068 w 1304846"/>
                <a:gd name="connsiteY24" fmla="*/ 1959429 h 1983179"/>
                <a:gd name="connsiteX25" fmla="*/ 1142320 w 1304846"/>
                <a:gd name="connsiteY25" fmla="*/ 1983179 h 1983179"/>
                <a:gd name="connsiteX26" fmla="*/ 1261073 w 1304846"/>
                <a:gd name="connsiteY26" fmla="*/ 1935678 h 1983179"/>
                <a:gd name="connsiteX27" fmla="*/ 1237323 w 1304846"/>
                <a:gd name="connsiteY27" fmla="*/ 1900052 h 1983179"/>
                <a:gd name="connsiteX28" fmla="*/ 1225447 w 1304846"/>
                <a:gd name="connsiteY28" fmla="*/ 1615044 h 1983179"/>
                <a:gd name="connsiteX29" fmla="*/ 1213572 w 1304846"/>
                <a:gd name="connsiteY29" fmla="*/ 1579418 h 1983179"/>
                <a:gd name="connsiteX30" fmla="*/ 1189821 w 1304846"/>
                <a:gd name="connsiteY30" fmla="*/ 1543792 h 1983179"/>
                <a:gd name="connsiteX31" fmla="*/ 1189821 w 1304846"/>
                <a:gd name="connsiteY31" fmla="*/ 1318161 h 1983179"/>
                <a:gd name="connsiteX32" fmla="*/ 1225447 w 1304846"/>
                <a:gd name="connsiteY32" fmla="*/ 1246909 h 1983179"/>
                <a:gd name="connsiteX33" fmla="*/ 1261073 w 1304846"/>
                <a:gd name="connsiteY33" fmla="*/ 1223159 h 1983179"/>
                <a:gd name="connsiteX34" fmla="*/ 1272949 w 1304846"/>
                <a:gd name="connsiteY34" fmla="*/ 1187533 h 1983179"/>
                <a:gd name="connsiteX35" fmla="*/ 1237323 w 1304846"/>
                <a:gd name="connsiteY35" fmla="*/ 1104405 h 1983179"/>
                <a:gd name="connsiteX36" fmla="*/ 1201697 w 1304846"/>
                <a:gd name="connsiteY36" fmla="*/ 1068779 h 1983179"/>
                <a:gd name="connsiteX37" fmla="*/ 1142320 w 1304846"/>
                <a:gd name="connsiteY37" fmla="*/ 997527 h 1983179"/>
                <a:gd name="connsiteX38" fmla="*/ 1071068 w 1304846"/>
                <a:gd name="connsiteY38" fmla="*/ 950026 h 1983179"/>
                <a:gd name="connsiteX39" fmla="*/ 1035442 w 1304846"/>
                <a:gd name="connsiteY39" fmla="*/ 926275 h 1983179"/>
                <a:gd name="connsiteX40" fmla="*/ 964190 w 1304846"/>
                <a:gd name="connsiteY40" fmla="*/ 878774 h 1983179"/>
                <a:gd name="connsiteX41" fmla="*/ 904814 w 1304846"/>
                <a:gd name="connsiteY41" fmla="*/ 771896 h 1983179"/>
                <a:gd name="connsiteX42" fmla="*/ 892938 w 1304846"/>
                <a:gd name="connsiteY42" fmla="*/ 308759 h 1983179"/>
                <a:gd name="connsiteX43" fmla="*/ 869188 w 1304846"/>
                <a:gd name="connsiteY43" fmla="*/ 237507 h 1983179"/>
                <a:gd name="connsiteX44" fmla="*/ 833562 w 1304846"/>
                <a:gd name="connsiteY44" fmla="*/ 213756 h 1983179"/>
                <a:gd name="connsiteX45" fmla="*/ 714808 w 1304846"/>
                <a:gd name="connsiteY45" fmla="*/ 190005 h 1983179"/>
                <a:gd name="connsiteX46" fmla="*/ 679182 w 1304846"/>
                <a:gd name="connsiteY46" fmla="*/ 178130 h 1983179"/>
                <a:gd name="connsiteX47" fmla="*/ 607930 w 1304846"/>
                <a:gd name="connsiteY47" fmla="*/ 130629 h 1983179"/>
                <a:gd name="connsiteX48" fmla="*/ 501053 w 1304846"/>
                <a:gd name="connsiteY48" fmla="*/ 35626 h 1983179"/>
                <a:gd name="connsiteX49" fmla="*/ 358549 w 1304846"/>
                <a:gd name="connsiteY49" fmla="*/ 0 h 1983179"/>
                <a:gd name="connsiteX50" fmla="*/ 251671 w 1304846"/>
                <a:gd name="connsiteY50" fmla="*/ 11875 h 1983179"/>
                <a:gd name="connsiteX51" fmla="*/ 239795 w 1304846"/>
                <a:gd name="connsiteY51" fmla="*/ 47501 h 1983179"/>
                <a:gd name="connsiteX52" fmla="*/ 132917 w 1304846"/>
                <a:gd name="connsiteY52" fmla="*/ 142504 h 1983179"/>
                <a:gd name="connsiteX53" fmla="*/ 109167 w 1304846"/>
                <a:gd name="connsiteY53" fmla="*/ 178130 h 1983179"/>
                <a:gd name="connsiteX54" fmla="*/ 73541 w 1304846"/>
                <a:gd name="connsiteY54" fmla="*/ 261257 h 1983179"/>
                <a:gd name="connsiteX55" fmla="*/ 14164 w 1304846"/>
                <a:gd name="connsiteY55" fmla="*/ 273133 h 1983179"/>
                <a:gd name="connsiteX56" fmla="*/ 37915 w 1304846"/>
                <a:gd name="connsiteY56" fmla="*/ 332509 h 1983179"/>
                <a:gd name="connsiteX57" fmla="*/ 49790 w 1304846"/>
                <a:gd name="connsiteY57" fmla="*/ 439387 h 1983179"/>
                <a:gd name="connsiteX58" fmla="*/ 85416 w 1304846"/>
                <a:gd name="connsiteY58" fmla="*/ 463138 h 198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304846" h="1983179">
                  <a:moveTo>
                    <a:pt x="453551" y="308759"/>
                  </a:moveTo>
                  <a:cubicBezTo>
                    <a:pt x="477302" y="312717"/>
                    <a:pt x="502577" y="311373"/>
                    <a:pt x="524803" y="320634"/>
                  </a:cubicBezTo>
                  <a:cubicBezTo>
                    <a:pt x="551152" y="331613"/>
                    <a:pt x="568975" y="359109"/>
                    <a:pt x="596055" y="368135"/>
                  </a:cubicBezTo>
                  <a:lnTo>
                    <a:pt x="631681" y="380010"/>
                  </a:lnTo>
                  <a:cubicBezTo>
                    <a:pt x="714808" y="435429"/>
                    <a:pt x="687099" y="403761"/>
                    <a:pt x="726684" y="463138"/>
                  </a:cubicBezTo>
                  <a:cubicBezTo>
                    <a:pt x="755163" y="548577"/>
                    <a:pt x="720603" y="441860"/>
                    <a:pt x="750434" y="546265"/>
                  </a:cubicBezTo>
                  <a:cubicBezTo>
                    <a:pt x="753873" y="558301"/>
                    <a:pt x="758351" y="570016"/>
                    <a:pt x="762310" y="581891"/>
                  </a:cubicBezTo>
                  <a:cubicBezTo>
                    <a:pt x="752672" y="658993"/>
                    <a:pt x="755994" y="663369"/>
                    <a:pt x="738559" y="724395"/>
                  </a:cubicBezTo>
                  <a:cubicBezTo>
                    <a:pt x="735120" y="736431"/>
                    <a:pt x="732894" y="749153"/>
                    <a:pt x="726684" y="760021"/>
                  </a:cubicBezTo>
                  <a:cubicBezTo>
                    <a:pt x="716864" y="777205"/>
                    <a:pt x="702562" y="791417"/>
                    <a:pt x="691058" y="807522"/>
                  </a:cubicBezTo>
                  <a:cubicBezTo>
                    <a:pt x="682762" y="819136"/>
                    <a:pt x="675224" y="831273"/>
                    <a:pt x="667307" y="843148"/>
                  </a:cubicBezTo>
                  <a:cubicBezTo>
                    <a:pt x="632221" y="948406"/>
                    <a:pt x="646321" y="889518"/>
                    <a:pt x="631681" y="1021278"/>
                  </a:cubicBezTo>
                  <a:cubicBezTo>
                    <a:pt x="635639" y="1060862"/>
                    <a:pt x="634611" y="1101268"/>
                    <a:pt x="643556" y="1140031"/>
                  </a:cubicBezTo>
                  <a:cubicBezTo>
                    <a:pt x="646765" y="1153938"/>
                    <a:pt x="658170" y="1164693"/>
                    <a:pt x="667307" y="1175657"/>
                  </a:cubicBezTo>
                  <a:cubicBezTo>
                    <a:pt x="678058" y="1188559"/>
                    <a:pt x="689267" y="1201521"/>
                    <a:pt x="702933" y="1211283"/>
                  </a:cubicBezTo>
                  <a:cubicBezTo>
                    <a:pt x="736373" y="1235169"/>
                    <a:pt x="759683" y="1237346"/>
                    <a:pt x="797936" y="1246909"/>
                  </a:cubicBezTo>
                  <a:cubicBezTo>
                    <a:pt x="960961" y="1344725"/>
                    <a:pt x="776053" y="1227251"/>
                    <a:pt x="892938" y="1318161"/>
                  </a:cubicBezTo>
                  <a:cubicBezTo>
                    <a:pt x="953602" y="1365344"/>
                    <a:pt x="989350" y="1367775"/>
                    <a:pt x="1035442" y="1436914"/>
                  </a:cubicBezTo>
                  <a:cubicBezTo>
                    <a:pt x="1075216" y="1496576"/>
                    <a:pt x="1080349" y="1490737"/>
                    <a:pt x="1094819" y="1543792"/>
                  </a:cubicBezTo>
                  <a:cubicBezTo>
                    <a:pt x="1103408" y="1575284"/>
                    <a:pt x="1118569" y="1638795"/>
                    <a:pt x="1118569" y="1638795"/>
                  </a:cubicBezTo>
                  <a:cubicBezTo>
                    <a:pt x="1114611" y="1698172"/>
                    <a:pt x="1113265" y="1757780"/>
                    <a:pt x="1106694" y="1816925"/>
                  </a:cubicBezTo>
                  <a:cubicBezTo>
                    <a:pt x="1105312" y="1829366"/>
                    <a:pt x="1103670" y="1843700"/>
                    <a:pt x="1094819" y="1852551"/>
                  </a:cubicBezTo>
                  <a:cubicBezTo>
                    <a:pt x="1085968" y="1861402"/>
                    <a:pt x="1071068" y="1860468"/>
                    <a:pt x="1059193" y="1864426"/>
                  </a:cubicBezTo>
                  <a:cubicBezTo>
                    <a:pt x="1032650" y="1890969"/>
                    <a:pt x="1004889" y="1897487"/>
                    <a:pt x="1035442" y="1935678"/>
                  </a:cubicBezTo>
                  <a:cubicBezTo>
                    <a:pt x="1044358" y="1946823"/>
                    <a:pt x="1058026" y="1953632"/>
                    <a:pt x="1071068" y="1959429"/>
                  </a:cubicBezTo>
                  <a:cubicBezTo>
                    <a:pt x="1093946" y="1969597"/>
                    <a:pt x="1142320" y="1983179"/>
                    <a:pt x="1142320" y="1983179"/>
                  </a:cubicBezTo>
                  <a:cubicBezTo>
                    <a:pt x="1348161" y="1967346"/>
                    <a:pt x="1321897" y="2008668"/>
                    <a:pt x="1261073" y="1935678"/>
                  </a:cubicBezTo>
                  <a:cubicBezTo>
                    <a:pt x="1251936" y="1924714"/>
                    <a:pt x="1245240" y="1911927"/>
                    <a:pt x="1237323" y="1900052"/>
                  </a:cubicBezTo>
                  <a:cubicBezTo>
                    <a:pt x="1233364" y="1805049"/>
                    <a:pt x="1232471" y="1709869"/>
                    <a:pt x="1225447" y="1615044"/>
                  </a:cubicBezTo>
                  <a:cubicBezTo>
                    <a:pt x="1224522" y="1602561"/>
                    <a:pt x="1219170" y="1590614"/>
                    <a:pt x="1213572" y="1579418"/>
                  </a:cubicBezTo>
                  <a:cubicBezTo>
                    <a:pt x="1207189" y="1566652"/>
                    <a:pt x="1197738" y="1555667"/>
                    <a:pt x="1189821" y="1543792"/>
                  </a:cubicBezTo>
                  <a:cubicBezTo>
                    <a:pt x="1165154" y="1445122"/>
                    <a:pt x="1170878" y="1488646"/>
                    <a:pt x="1189821" y="1318161"/>
                  </a:cubicBezTo>
                  <a:cubicBezTo>
                    <a:pt x="1192235" y="1296432"/>
                    <a:pt x="1210687" y="1261669"/>
                    <a:pt x="1225447" y="1246909"/>
                  </a:cubicBezTo>
                  <a:cubicBezTo>
                    <a:pt x="1235539" y="1236817"/>
                    <a:pt x="1249198" y="1231076"/>
                    <a:pt x="1261073" y="1223159"/>
                  </a:cubicBezTo>
                  <a:cubicBezTo>
                    <a:pt x="1265032" y="1211284"/>
                    <a:pt x="1272949" y="1200051"/>
                    <a:pt x="1272949" y="1187533"/>
                  </a:cubicBezTo>
                  <a:cubicBezTo>
                    <a:pt x="1272949" y="1155845"/>
                    <a:pt x="1256714" y="1127675"/>
                    <a:pt x="1237323" y="1104405"/>
                  </a:cubicBezTo>
                  <a:cubicBezTo>
                    <a:pt x="1226572" y="1091503"/>
                    <a:pt x="1212448" y="1081681"/>
                    <a:pt x="1201697" y="1068779"/>
                  </a:cubicBezTo>
                  <a:cubicBezTo>
                    <a:pt x="1165586" y="1025446"/>
                    <a:pt x="1191621" y="1035872"/>
                    <a:pt x="1142320" y="997527"/>
                  </a:cubicBezTo>
                  <a:cubicBezTo>
                    <a:pt x="1119788" y="980002"/>
                    <a:pt x="1094819" y="965860"/>
                    <a:pt x="1071068" y="950026"/>
                  </a:cubicBezTo>
                  <a:cubicBezTo>
                    <a:pt x="1059193" y="942109"/>
                    <a:pt x="1045534" y="936367"/>
                    <a:pt x="1035442" y="926275"/>
                  </a:cubicBezTo>
                  <a:cubicBezTo>
                    <a:pt x="990965" y="881798"/>
                    <a:pt x="1015748" y="895960"/>
                    <a:pt x="964190" y="878774"/>
                  </a:cubicBezTo>
                  <a:cubicBezTo>
                    <a:pt x="909745" y="797107"/>
                    <a:pt x="925715" y="834602"/>
                    <a:pt x="904814" y="771896"/>
                  </a:cubicBezTo>
                  <a:cubicBezTo>
                    <a:pt x="900855" y="617517"/>
                    <a:pt x="903211" y="462847"/>
                    <a:pt x="892938" y="308759"/>
                  </a:cubicBezTo>
                  <a:cubicBezTo>
                    <a:pt x="891273" y="283779"/>
                    <a:pt x="890019" y="251394"/>
                    <a:pt x="869188" y="237507"/>
                  </a:cubicBezTo>
                  <a:cubicBezTo>
                    <a:pt x="857313" y="229590"/>
                    <a:pt x="846680" y="219378"/>
                    <a:pt x="833562" y="213756"/>
                  </a:cubicBezTo>
                  <a:cubicBezTo>
                    <a:pt x="808087" y="202838"/>
                    <a:pt x="735201" y="194537"/>
                    <a:pt x="714808" y="190005"/>
                  </a:cubicBezTo>
                  <a:cubicBezTo>
                    <a:pt x="702588" y="187290"/>
                    <a:pt x="691057" y="182088"/>
                    <a:pt x="679182" y="178130"/>
                  </a:cubicBezTo>
                  <a:cubicBezTo>
                    <a:pt x="655431" y="162296"/>
                    <a:pt x="628114" y="150813"/>
                    <a:pt x="607930" y="130629"/>
                  </a:cubicBezTo>
                  <a:cubicBezTo>
                    <a:pt x="586431" y="109130"/>
                    <a:pt x="539197" y="52579"/>
                    <a:pt x="501053" y="35626"/>
                  </a:cubicBezTo>
                  <a:cubicBezTo>
                    <a:pt x="444595" y="10533"/>
                    <a:pt x="418298" y="9958"/>
                    <a:pt x="358549" y="0"/>
                  </a:cubicBezTo>
                  <a:cubicBezTo>
                    <a:pt x="322923" y="3958"/>
                    <a:pt x="284953" y="-1437"/>
                    <a:pt x="251671" y="11875"/>
                  </a:cubicBezTo>
                  <a:cubicBezTo>
                    <a:pt x="240049" y="16524"/>
                    <a:pt x="247480" y="37620"/>
                    <a:pt x="239795" y="47501"/>
                  </a:cubicBezTo>
                  <a:cubicBezTo>
                    <a:pt x="195994" y="103816"/>
                    <a:pt x="180537" y="110757"/>
                    <a:pt x="132917" y="142504"/>
                  </a:cubicBezTo>
                  <a:cubicBezTo>
                    <a:pt x="125000" y="154379"/>
                    <a:pt x="115550" y="165364"/>
                    <a:pt x="109167" y="178130"/>
                  </a:cubicBezTo>
                  <a:cubicBezTo>
                    <a:pt x="98856" y="198753"/>
                    <a:pt x="92762" y="247528"/>
                    <a:pt x="73541" y="261257"/>
                  </a:cubicBezTo>
                  <a:cubicBezTo>
                    <a:pt x="57116" y="272989"/>
                    <a:pt x="33956" y="269174"/>
                    <a:pt x="14164" y="273133"/>
                  </a:cubicBezTo>
                  <a:cubicBezTo>
                    <a:pt x="-16855" y="366193"/>
                    <a:pt x="8555" y="251769"/>
                    <a:pt x="37915" y="332509"/>
                  </a:cubicBezTo>
                  <a:cubicBezTo>
                    <a:pt x="50165" y="366196"/>
                    <a:pt x="37540" y="405700"/>
                    <a:pt x="49790" y="439387"/>
                  </a:cubicBezTo>
                  <a:cubicBezTo>
                    <a:pt x="54667" y="452800"/>
                    <a:pt x="85416" y="463138"/>
                    <a:pt x="85416" y="463138"/>
                  </a:cubicBezTo>
                </a:path>
              </a:pathLst>
            </a:custGeom>
            <a:solidFill>
              <a:srgbClr val="81380F"/>
            </a:solidFill>
            <a:ln>
              <a:solidFill>
                <a:srgbClr val="813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4" name="Elipsa 83"/>
            <p:cNvSpPr/>
            <p:nvPr/>
          </p:nvSpPr>
          <p:spPr>
            <a:xfrm rot="969453">
              <a:off x="6420777" y="4082765"/>
              <a:ext cx="95002" cy="12387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5" name="Prostoručno 84"/>
            <p:cNvSpPr/>
            <p:nvPr/>
          </p:nvSpPr>
          <p:spPr>
            <a:xfrm rot="969453">
              <a:off x="6339077" y="4330645"/>
              <a:ext cx="194069" cy="159207"/>
            </a:xfrm>
            <a:custGeom>
              <a:avLst/>
              <a:gdLst>
                <a:gd name="connsiteX0" fmla="*/ 945 w 194069"/>
                <a:gd name="connsiteY0" fmla="*/ 157679 h 159207"/>
                <a:gd name="connsiteX1" fmla="*/ 48447 w 194069"/>
                <a:gd name="connsiteY1" fmla="*/ 133929 h 159207"/>
                <a:gd name="connsiteX2" fmla="*/ 119699 w 194069"/>
                <a:gd name="connsiteY2" fmla="*/ 110178 h 159207"/>
                <a:gd name="connsiteX3" fmla="*/ 167200 w 194069"/>
                <a:gd name="connsiteY3" fmla="*/ 38926 h 159207"/>
                <a:gd name="connsiteX4" fmla="*/ 190951 w 194069"/>
                <a:gd name="connsiteY4" fmla="*/ 3300 h 159207"/>
                <a:gd name="connsiteX5" fmla="*/ 119699 w 194069"/>
                <a:gd name="connsiteY5" fmla="*/ 15176 h 159207"/>
                <a:gd name="connsiteX6" fmla="*/ 107823 w 194069"/>
                <a:gd name="connsiteY6" fmla="*/ 50801 h 159207"/>
                <a:gd name="connsiteX7" fmla="*/ 36571 w 194069"/>
                <a:gd name="connsiteY7" fmla="*/ 86427 h 159207"/>
                <a:gd name="connsiteX8" fmla="*/ 945 w 194069"/>
                <a:gd name="connsiteY8" fmla="*/ 157679 h 159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069" h="159207">
                  <a:moveTo>
                    <a:pt x="945" y="157679"/>
                  </a:moveTo>
                  <a:cubicBezTo>
                    <a:pt x="2924" y="165596"/>
                    <a:pt x="32010" y="140504"/>
                    <a:pt x="48447" y="133929"/>
                  </a:cubicBezTo>
                  <a:cubicBezTo>
                    <a:pt x="71692" y="124631"/>
                    <a:pt x="119699" y="110178"/>
                    <a:pt x="119699" y="110178"/>
                  </a:cubicBezTo>
                  <a:cubicBezTo>
                    <a:pt x="187235" y="42642"/>
                    <a:pt x="132827" y="107672"/>
                    <a:pt x="167200" y="38926"/>
                  </a:cubicBezTo>
                  <a:cubicBezTo>
                    <a:pt x="173583" y="26160"/>
                    <a:pt x="203717" y="9683"/>
                    <a:pt x="190951" y="3300"/>
                  </a:cubicBezTo>
                  <a:cubicBezTo>
                    <a:pt x="169415" y="-7468"/>
                    <a:pt x="143450" y="11217"/>
                    <a:pt x="119699" y="15176"/>
                  </a:cubicBezTo>
                  <a:cubicBezTo>
                    <a:pt x="115740" y="27051"/>
                    <a:pt x="115643" y="41027"/>
                    <a:pt x="107823" y="50801"/>
                  </a:cubicBezTo>
                  <a:cubicBezTo>
                    <a:pt x="91079" y="71730"/>
                    <a:pt x="60042" y="78604"/>
                    <a:pt x="36571" y="86427"/>
                  </a:cubicBezTo>
                  <a:cubicBezTo>
                    <a:pt x="-3713" y="113283"/>
                    <a:pt x="-1034" y="149762"/>
                    <a:pt x="945" y="157679"/>
                  </a:cubicBez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8" name="Pravokutnik 77"/>
            <p:cNvSpPr/>
            <p:nvPr/>
          </p:nvSpPr>
          <p:spPr>
            <a:xfrm rot="21436674">
              <a:off x="5656507" y="5279136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9" name="Pravokutnik 78"/>
            <p:cNvSpPr/>
            <p:nvPr/>
          </p:nvSpPr>
          <p:spPr>
            <a:xfrm rot="1075059">
              <a:off x="5647606" y="4978261"/>
              <a:ext cx="730332" cy="172059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0" name="Pravokutnik 79"/>
            <p:cNvSpPr/>
            <p:nvPr/>
          </p:nvSpPr>
          <p:spPr>
            <a:xfrm rot="21420041">
              <a:off x="6407489" y="6088261"/>
              <a:ext cx="180607" cy="799033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81" name="Pravokutnik 80"/>
            <p:cNvSpPr/>
            <p:nvPr/>
          </p:nvSpPr>
          <p:spPr>
            <a:xfrm rot="21420041">
              <a:off x="6672376" y="6117748"/>
              <a:ext cx="180607" cy="799033"/>
            </a:xfrm>
            <a:prstGeom prst="rect">
              <a:avLst/>
            </a:prstGeom>
            <a:solidFill>
              <a:srgbClr val="EAEC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1" name="TekstniOkvir 10"/>
          <p:cNvSpPr txBox="1"/>
          <p:nvPr/>
        </p:nvSpPr>
        <p:spPr>
          <a:xfrm>
            <a:off x="7793460" y="349178"/>
            <a:ext cx="4081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Djevojčica je donijela </a:t>
            </a:r>
            <a:r>
              <a:rPr lang="hr-HR" dirty="0" err="1" smtClean="0">
                <a:solidFill>
                  <a:schemeClr val="bg1"/>
                </a:solidFill>
              </a:rPr>
              <a:t>Lida</a:t>
            </a:r>
            <a:r>
              <a:rPr lang="hr-HR" dirty="0" smtClean="0">
                <a:solidFill>
                  <a:schemeClr val="bg1"/>
                </a:solidFill>
              </a:rPr>
              <a:t> kući i odlučila se pobrinuti za njega.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8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165</TotalTime>
  <Words>312</Words>
  <Application>Microsoft Office PowerPoint</Application>
  <PresentationFormat>Široki zaslon</PresentationFormat>
  <Paragraphs>13</Paragraphs>
  <Slides>11</Slides>
  <Notes>4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 Black</vt:lpstr>
      <vt:lpstr>Calibri</vt:lpstr>
      <vt:lpstr>Century Gothic</vt:lpstr>
      <vt:lpstr>Wingdings 3</vt:lpstr>
      <vt:lpstr>Isječak</vt:lpstr>
      <vt:lpstr>Lid i njegove avanture.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Svijet ptica</dc:title>
  <dc:creator>Windows User</dc:creator>
  <cp:lastModifiedBy>Windows User</cp:lastModifiedBy>
  <cp:revision>20</cp:revision>
  <dcterms:created xsi:type="dcterms:W3CDTF">2016-01-15T12:23:49Z</dcterms:created>
  <dcterms:modified xsi:type="dcterms:W3CDTF">2016-01-29T12:54:47Z</dcterms:modified>
</cp:coreProperties>
</file>