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3" d="100"/>
          <a:sy n="53" d="100"/>
        </p:scale>
        <p:origin x="96" y="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022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149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193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228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969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556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08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022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53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434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098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2222-B901-4140-9DBB-AA5888CC6228}" type="datetimeFigureOut">
              <a:rPr lang="hr-HR" smtClean="0"/>
              <a:t>13.1.2016.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FDF14-F697-45C0-9E8B-AFE211D5D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3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Zec i zmija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Nikola </a:t>
            </a:r>
            <a:r>
              <a:rPr lang="hr-HR" dirty="0" err="1" smtClean="0"/>
              <a:t>Mijač</a:t>
            </a:r>
            <a:r>
              <a:rPr lang="hr-HR" dirty="0" smtClean="0"/>
              <a:t> , 7.b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763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7000">
              <a:schemeClr val="bg1">
                <a:lumMod val="75000"/>
              </a:schemeClr>
            </a:gs>
            <a:gs pos="5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883664" y="1993392"/>
            <a:ext cx="9070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smtClean="0"/>
              <a:t>Sreli se zec i zmija.</a:t>
            </a:r>
            <a:endParaRPr lang="hr-HR" sz="8800" dirty="0"/>
          </a:p>
        </p:txBody>
      </p:sp>
    </p:spTree>
    <p:extLst>
      <p:ext uri="{BB962C8B-B14F-4D97-AF65-F5344CB8AC3E}">
        <p14:creationId xmlns:p14="http://schemas.microsoft.com/office/powerpoint/2010/main" val="23204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92D050"/>
            </a:gs>
            <a:gs pos="24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a 34"/>
          <p:cNvGrpSpPr/>
          <p:nvPr/>
        </p:nvGrpSpPr>
        <p:grpSpPr>
          <a:xfrm>
            <a:off x="2654299" y="1477739"/>
            <a:ext cx="1683629" cy="4603810"/>
            <a:chOff x="3467099" y="1338039"/>
            <a:chExt cx="1683629" cy="4603810"/>
          </a:xfrm>
        </p:grpSpPr>
        <p:sp>
          <p:nvSpPr>
            <p:cNvPr id="29" name="Dijagonalna pruga 28"/>
            <p:cNvSpPr/>
            <p:nvPr/>
          </p:nvSpPr>
          <p:spPr>
            <a:xfrm rot="15427486">
              <a:off x="4563480" y="4055645"/>
              <a:ext cx="1003300" cy="17119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30" name="Dijagonalna pruga 29"/>
            <p:cNvSpPr/>
            <p:nvPr/>
          </p:nvSpPr>
          <p:spPr>
            <a:xfrm rot="6422773" flipH="1">
              <a:off x="3051047" y="4059051"/>
              <a:ext cx="1003300" cy="17119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grpSp>
          <p:nvGrpSpPr>
            <p:cNvPr id="34" name="Grupa 33"/>
            <p:cNvGrpSpPr/>
            <p:nvPr/>
          </p:nvGrpSpPr>
          <p:grpSpPr>
            <a:xfrm>
              <a:off x="3599819" y="1338039"/>
              <a:ext cx="1385316" cy="4603810"/>
              <a:chOff x="3586226" y="1456313"/>
              <a:chExt cx="1385316" cy="4603810"/>
            </a:xfrm>
          </p:grpSpPr>
          <p:grpSp>
            <p:nvGrpSpPr>
              <p:cNvPr id="27" name="Grupa 26"/>
              <p:cNvGrpSpPr/>
              <p:nvPr/>
            </p:nvGrpSpPr>
            <p:grpSpPr>
              <a:xfrm>
                <a:off x="3586226" y="1456313"/>
                <a:ext cx="1385316" cy="4114800"/>
                <a:chOff x="3294126" y="2041144"/>
                <a:chExt cx="1385316" cy="4114800"/>
              </a:xfrm>
            </p:grpSpPr>
            <p:grpSp>
              <p:nvGrpSpPr>
                <p:cNvPr id="26" name="Grupa 25"/>
                <p:cNvGrpSpPr/>
                <p:nvPr/>
              </p:nvGrpSpPr>
              <p:grpSpPr>
                <a:xfrm>
                  <a:off x="3294126" y="2041144"/>
                  <a:ext cx="1385316" cy="4114800"/>
                  <a:chOff x="3294126" y="2066544"/>
                  <a:chExt cx="1385316" cy="4114800"/>
                </a:xfrm>
              </p:grpSpPr>
              <p:grpSp>
                <p:nvGrpSpPr>
                  <p:cNvPr id="11" name="Grupa 10"/>
                  <p:cNvGrpSpPr/>
                  <p:nvPr/>
                </p:nvGrpSpPr>
                <p:grpSpPr>
                  <a:xfrm>
                    <a:off x="3294126" y="2066544"/>
                    <a:ext cx="1385316" cy="4114800"/>
                    <a:chOff x="3550158" y="1645920"/>
                    <a:chExt cx="1385316" cy="4114800"/>
                  </a:xfrm>
                </p:grpSpPr>
                <p:sp>
                  <p:nvSpPr>
                    <p:cNvPr id="5" name="Elipsa 4"/>
                    <p:cNvSpPr/>
                    <p:nvPr/>
                  </p:nvSpPr>
                  <p:spPr>
                    <a:xfrm>
                      <a:off x="3550158" y="3493008"/>
                      <a:ext cx="1385316" cy="22677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8" name="Elipsa 7"/>
                    <p:cNvSpPr/>
                    <p:nvPr/>
                  </p:nvSpPr>
                  <p:spPr>
                    <a:xfrm>
                      <a:off x="3698748" y="2487168"/>
                      <a:ext cx="1088136" cy="1005840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9" name="Elipsa 8"/>
                    <p:cNvSpPr/>
                    <p:nvPr/>
                  </p:nvSpPr>
                  <p:spPr>
                    <a:xfrm>
                      <a:off x="439978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10" name="Elipsa 9"/>
                    <p:cNvSpPr/>
                    <p:nvPr/>
                  </p:nvSpPr>
                  <p:spPr>
                    <a:xfrm>
                      <a:off x="391972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</p:grpSp>
              <p:sp>
                <p:nvSpPr>
                  <p:cNvPr id="12" name="Elipsa 11"/>
                  <p:cNvSpPr/>
                  <p:nvPr/>
                </p:nvSpPr>
                <p:spPr>
                  <a:xfrm>
                    <a:off x="3636264" y="3081528"/>
                    <a:ext cx="237744" cy="237744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13" name="Elipsa 12"/>
                  <p:cNvSpPr/>
                  <p:nvPr/>
                </p:nvSpPr>
                <p:spPr>
                  <a:xfrm>
                    <a:off x="4083558" y="3081528"/>
                    <a:ext cx="237744" cy="237744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14" name="Elipsa 13"/>
                  <p:cNvSpPr/>
                  <p:nvPr/>
                </p:nvSpPr>
                <p:spPr>
                  <a:xfrm>
                    <a:off x="3796284" y="3310128"/>
                    <a:ext cx="347472" cy="256032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cxnSp>
                <p:nvCxnSpPr>
                  <p:cNvPr id="16" name="Ravni poveznik 15"/>
                  <p:cNvCxnSpPr/>
                  <p:nvPr/>
                </p:nvCxnSpPr>
                <p:spPr>
                  <a:xfrm>
                    <a:off x="3687318" y="3712464"/>
                    <a:ext cx="59893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Pravokutnik 18"/>
                  <p:cNvSpPr/>
                  <p:nvPr/>
                </p:nvSpPr>
                <p:spPr>
                  <a:xfrm>
                    <a:off x="3829558" y="3693921"/>
                    <a:ext cx="76708" cy="109983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20" name="Pravokutnik 19"/>
                  <p:cNvSpPr/>
                  <p:nvPr/>
                </p:nvSpPr>
                <p:spPr>
                  <a:xfrm>
                    <a:off x="4066667" y="3701795"/>
                    <a:ext cx="77089" cy="110236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21" name="Elipsa 20"/>
                  <p:cNvSpPr/>
                  <p:nvPr/>
                </p:nvSpPr>
                <p:spPr>
                  <a:xfrm>
                    <a:off x="3620770" y="4285996"/>
                    <a:ext cx="698500" cy="1437131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</p:grpSp>
            <p:sp>
              <p:nvSpPr>
                <p:cNvPr id="22" name="Elipsa 21"/>
                <p:cNvSpPr/>
                <p:nvPr/>
              </p:nvSpPr>
              <p:spPr>
                <a:xfrm>
                  <a:off x="3732276" y="2233422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3" name="Elipsa 22"/>
                <p:cNvSpPr/>
                <p:nvPr/>
              </p:nvSpPr>
              <p:spPr>
                <a:xfrm>
                  <a:off x="4212336" y="2271523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31" name="L-oblik 30"/>
              <p:cNvSpPr/>
              <p:nvPr/>
            </p:nvSpPr>
            <p:spPr>
              <a:xfrm>
                <a:off x="4474971" y="5484436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3" name="L-oblik 32"/>
              <p:cNvSpPr/>
              <p:nvPr/>
            </p:nvSpPr>
            <p:spPr>
              <a:xfrm flipH="1">
                <a:off x="3928364" y="5484436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grpSp>
        <p:nvGrpSpPr>
          <p:cNvPr id="46" name="Grupa 45"/>
          <p:cNvGrpSpPr/>
          <p:nvPr/>
        </p:nvGrpSpPr>
        <p:grpSpPr>
          <a:xfrm>
            <a:off x="7611360" y="4016903"/>
            <a:ext cx="4165357" cy="883560"/>
            <a:chOff x="7408160" y="4087372"/>
            <a:chExt cx="4165357" cy="883560"/>
          </a:xfrm>
        </p:grpSpPr>
        <p:sp>
          <p:nvSpPr>
            <p:cNvPr id="38" name="Elipsa 37"/>
            <p:cNvSpPr/>
            <p:nvPr/>
          </p:nvSpPr>
          <p:spPr>
            <a:xfrm>
              <a:off x="7433384" y="4087372"/>
              <a:ext cx="275223" cy="50455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45" name="Grupa 44"/>
            <p:cNvGrpSpPr/>
            <p:nvPr/>
          </p:nvGrpSpPr>
          <p:grpSpPr>
            <a:xfrm>
              <a:off x="7408160" y="4177073"/>
              <a:ext cx="4165357" cy="793859"/>
              <a:chOff x="7816194" y="3931847"/>
              <a:chExt cx="4165357" cy="793859"/>
            </a:xfrm>
          </p:grpSpPr>
          <p:sp>
            <p:nvSpPr>
              <p:cNvPr id="37" name="Bločni luk 36"/>
              <p:cNvSpPr/>
              <p:nvPr/>
            </p:nvSpPr>
            <p:spPr>
              <a:xfrm rot="10950199">
                <a:off x="7856787" y="3931847"/>
                <a:ext cx="4124764" cy="793859"/>
              </a:xfrm>
              <a:prstGeom prst="blockArc">
                <a:avLst>
                  <a:gd name="adj1" fmla="val 10885853"/>
                  <a:gd name="adj2" fmla="val 0"/>
                  <a:gd name="adj3" fmla="val 25000"/>
                </a:avLst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Elipsa 38"/>
              <p:cNvSpPr/>
              <p:nvPr/>
            </p:nvSpPr>
            <p:spPr>
              <a:xfrm>
                <a:off x="8018268" y="3990105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7816194" y="3990755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4" name="Elipsa 43"/>
              <p:cNvSpPr/>
              <p:nvPr/>
            </p:nvSpPr>
            <p:spPr>
              <a:xfrm>
                <a:off x="7850328" y="4182249"/>
                <a:ext cx="2540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8692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92D050"/>
            </a:gs>
            <a:gs pos="24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a 34"/>
          <p:cNvGrpSpPr/>
          <p:nvPr/>
        </p:nvGrpSpPr>
        <p:grpSpPr>
          <a:xfrm>
            <a:off x="1409699" y="1541239"/>
            <a:ext cx="1683629" cy="4603810"/>
            <a:chOff x="3467099" y="1338039"/>
            <a:chExt cx="1683629" cy="4603810"/>
          </a:xfrm>
        </p:grpSpPr>
        <p:sp>
          <p:nvSpPr>
            <p:cNvPr id="29" name="Dijagonalna pruga 28"/>
            <p:cNvSpPr/>
            <p:nvPr/>
          </p:nvSpPr>
          <p:spPr>
            <a:xfrm rot="15427486">
              <a:off x="4563480" y="4055645"/>
              <a:ext cx="1003300" cy="17119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30" name="Dijagonalna pruga 29"/>
            <p:cNvSpPr/>
            <p:nvPr/>
          </p:nvSpPr>
          <p:spPr>
            <a:xfrm rot="6422773" flipH="1">
              <a:off x="3051047" y="4059051"/>
              <a:ext cx="1003300" cy="17119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grpSp>
          <p:nvGrpSpPr>
            <p:cNvPr id="34" name="Grupa 33"/>
            <p:cNvGrpSpPr/>
            <p:nvPr/>
          </p:nvGrpSpPr>
          <p:grpSpPr>
            <a:xfrm>
              <a:off x="3599819" y="1338039"/>
              <a:ext cx="1385316" cy="4603810"/>
              <a:chOff x="3586226" y="1456313"/>
              <a:chExt cx="1385316" cy="4603810"/>
            </a:xfrm>
          </p:grpSpPr>
          <p:grpSp>
            <p:nvGrpSpPr>
              <p:cNvPr id="27" name="Grupa 26"/>
              <p:cNvGrpSpPr/>
              <p:nvPr/>
            </p:nvGrpSpPr>
            <p:grpSpPr>
              <a:xfrm>
                <a:off x="3586226" y="1456313"/>
                <a:ext cx="1385316" cy="4114800"/>
                <a:chOff x="3294126" y="2041144"/>
                <a:chExt cx="1385316" cy="4114800"/>
              </a:xfrm>
            </p:grpSpPr>
            <p:grpSp>
              <p:nvGrpSpPr>
                <p:cNvPr id="26" name="Grupa 25"/>
                <p:cNvGrpSpPr/>
                <p:nvPr/>
              </p:nvGrpSpPr>
              <p:grpSpPr>
                <a:xfrm>
                  <a:off x="3294126" y="2041144"/>
                  <a:ext cx="1385316" cy="4114800"/>
                  <a:chOff x="3294126" y="2066544"/>
                  <a:chExt cx="1385316" cy="4114800"/>
                </a:xfrm>
              </p:grpSpPr>
              <p:grpSp>
                <p:nvGrpSpPr>
                  <p:cNvPr id="11" name="Grupa 10"/>
                  <p:cNvGrpSpPr/>
                  <p:nvPr/>
                </p:nvGrpSpPr>
                <p:grpSpPr>
                  <a:xfrm>
                    <a:off x="3294126" y="2066544"/>
                    <a:ext cx="1385316" cy="4114800"/>
                    <a:chOff x="3550158" y="1645920"/>
                    <a:chExt cx="1385316" cy="4114800"/>
                  </a:xfrm>
                </p:grpSpPr>
                <p:sp>
                  <p:nvSpPr>
                    <p:cNvPr id="5" name="Elipsa 4"/>
                    <p:cNvSpPr/>
                    <p:nvPr/>
                  </p:nvSpPr>
                  <p:spPr>
                    <a:xfrm>
                      <a:off x="3550158" y="3493008"/>
                      <a:ext cx="1385316" cy="22677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8" name="Elipsa 7"/>
                    <p:cNvSpPr/>
                    <p:nvPr/>
                  </p:nvSpPr>
                  <p:spPr>
                    <a:xfrm>
                      <a:off x="3698748" y="2487168"/>
                      <a:ext cx="1088136" cy="1005840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9" name="Elipsa 8"/>
                    <p:cNvSpPr/>
                    <p:nvPr/>
                  </p:nvSpPr>
                  <p:spPr>
                    <a:xfrm>
                      <a:off x="439978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10" name="Elipsa 9"/>
                    <p:cNvSpPr/>
                    <p:nvPr/>
                  </p:nvSpPr>
                  <p:spPr>
                    <a:xfrm>
                      <a:off x="391972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</p:grpSp>
              <p:sp>
                <p:nvSpPr>
                  <p:cNvPr id="12" name="Elipsa 11"/>
                  <p:cNvSpPr/>
                  <p:nvPr/>
                </p:nvSpPr>
                <p:spPr>
                  <a:xfrm>
                    <a:off x="3636264" y="3081528"/>
                    <a:ext cx="237744" cy="237744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13" name="Elipsa 12"/>
                  <p:cNvSpPr/>
                  <p:nvPr/>
                </p:nvSpPr>
                <p:spPr>
                  <a:xfrm>
                    <a:off x="4083558" y="3081528"/>
                    <a:ext cx="237744" cy="237744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14" name="Elipsa 13"/>
                  <p:cNvSpPr/>
                  <p:nvPr/>
                </p:nvSpPr>
                <p:spPr>
                  <a:xfrm>
                    <a:off x="3796284" y="3310128"/>
                    <a:ext cx="347472" cy="256032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cxnSp>
                <p:nvCxnSpPr>
                  <p:cNvPr id="16" name="Ravni poveznik 15"/>
                  <p:cNvCxnSpPr/>
                  <p:nvPr/>
                </p:nvCxnSpPr>
                <p:spPr>
                  <a:xfrm>
                    <a:off x="3687318" y="3712464"/>
                    <a:ext cx="59893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Pravokutnik 18"/>
                  <p:cNvSpPr/>
                  <p:nvPr/>
                </p:nvSpPr>
                <p:spPr>
                  <a:xfrm>
                    <a:off x="3829558" y="3693921"/>
                    <a:ext cx="76708" cy="109983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20" name="Pravokutnik 19"/>
                  <p:cNvSpPr/>
                  <p:nvPr/>
                </p:nvSpPr>
                <p:spPr>
                  <a:xfrm>
                    <a:off x="4066667" y="3701795"/>
                    <a:ext cx="77089" cy="110236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21" name="Elipsa 20"/>
                  <p:cNvSpPr/>
                  <p:nvPr/>
                </p:nvSpPr>
                <p:spPr>
                  <a:xfrm>
                    <a:off x="3620770" y="4285996"/>
                    <a:ext cx="698500" cy="1437131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</p:grpSp>
            <p:sp>
              <p:nvSpPr>
                <p:cNvPr id="22" name="Elipsa 21"/>
                <p:cNvSpPr/>
                <p:nvPr/>
              </p:nvSpPr>
              <p:spPr>
                <a:xfrm>
                  <a:off x="3732276" y="2233422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3" name="Elipsa 22"/>
                <p:cNvSpPr/>
                <p:nvPr/>
              </p:nvSpPr>
              <p:spPr>
                <a:xfrm>
                  <a:off x="4212336" y="2271523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31" name="L-oblik 30"/>
              <p:cNvSpPr/>
              <p:nvPr/>
            </p:nvSpPr>
            <p:spPr>
              <a:xfrm>
                <a:off x="4474971" y="5484436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3" name="L-oblik 32"/>
              <p:cNvSpPr/>
              <p:nvPr/>
            </p:nvSpPr>
            <p:spPr>
              <a:xfrm flipH="1">
                <a:off x="3928364" y="5484436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grpSp>
        <p:nvGrpSpPr>
          <p:cNvPr id="6" name="Grupa 5"/>
          <p:cNvGrpSpPr/>
          <p:nvPr/>
        </p:nvGrpSpPr>
        <p:grpSpPr>
          <a:xfrm>
            <a:off x="7379833" y="3853113"/>
            <a:ext cx="4158434" cy="901485"/>
            <a:chOff x="7135993" y="4347999"/>
            <a:chExt cx="4158434" cy="901485"/>
          </a:xfrm>
        </p:grpSpPr>
        <p:sp>
          <p:nvSpPr>
            <p:cNvPr id="37" name="Bločni luk 36"/>
            <p:cNvSpPr/>
            <p:nvPr/>
          </p:nvSpPr>
          <p:spPr>
            <a:xfrm rot="10950199">
              <a:off x="7169663" y="4455625"/>
              <a:ext cx="4124764" cy="793859"/>
            </a:xfrm>
            <a:prstGeom prst="blockArc">
              <a:avLst>
                <a:gd name="adj1" fmla="val 10885853"/>
                <a:gd name="adj2" fmla="val 0"/>
                <a:gd name="adj3" fmla="val 25000"/>
              </a:avLst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grpSp>
          <p:nvGrpSpPr>
            <p:cNvPr id="4" name="Grupa 3"/>
            <p:cNvGrpSpPr/>
            <p:nvPr/>
          </p:nvGrpSpPr>
          <p:grpSpPr>
            <a:xfrm>
              <a:off x="7135993" y="4347999"/>
              <a:ext cx="290974" cy="504555"/>
              <a:chOff x="7135993" y="4347999"/>
              <a:chExt cx="290974" cy="504555"/>
            </a:xfrm>
          </p:grpSpPr>
          <p:sp>
            <p:nvSpPr>
              <p:cNvPr id="38" name="Elipsa 37"/>
              <p:cNvSpPr/>
              <p:nvPr/>
            </p:nvSpPr>
            <p:spPr>
              <a:xfrm>
                <a:off x="7135993" y="4347999"/>
                <a:ext cx="275223" cy="504555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9" name="Elipsa 38"/>
              <p:cNvSpPr/>
              <p:nvPr/>
            </p:nvSpPr>
            <p:spPr>
              <a:xfrm>
                <a:off x="7338067" y="4496939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7135993" y="4497589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4" name="Elipsa 43"/>
              <p:cNvSpPr/>
              <p:nvPr/>
            </p:nvSpPr>
            <p:spPr>
              <a:xfrm>
                <a:off x="7170127" y="4689083"/>
                <a:ext cx="2540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sp>
        <p:nvSpPr>
          <p:cNvPr id="2" name="Elipsasti oblačić 1"/>
          <p:cNvSpPr/>
          <p:nvPr/>
        </p:nvSpPr>
        <p:spPr>
          <a:xfrm>
            <a:off x="2163449" y="327627"/>
            <a:ext cx="3827857" cy="14605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Bok zmijo, oprosti što sam te sinoć zezao jer nemaš noge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882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92D050"/>
            </a:gs>
            <a:gs pos="24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a 34"/>
          <p:cNvGrpSpPr/>
          <p:nvPr/>
        </p:nvGrpSpPr>
        <p:grpSpPr>
          <a:xfrm>
            <a:off x="2654299" y="1477739"/>
            <a:ext cx="1683629" cy="4603810"/>
            <a:chOff x="3467099" y="1338039"/>
            <a:chExt cx="1683629" cy="4603810"/>
          </a:xfrm>
        </p:grpSpPr>
        <p:sp>
          <p:nvSpPr>
            <p:cNvPr id="29" name="Dijagonalna pruga 28"/>
            <p:cNvSpPr/>
            <p:nvPr/>
          </p:nvSpPr>
          <p:spPr>
            <a:xfrm rot="15427486">
              <a:off x="4563480" y="4055645"/>
              <a:ext cx="1003300" cy="17119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30" name="Dijagonalna pruga 29"/>
            <p:cNvSpPr/>
            <p:nvPr/>
          </p:nvSpPr>
          <p:spPr>
            <a:xfrm rot="6422773" flipH="1">
              <a:off x="3051047" y="4059051"/>
              <a:ext cx="1003300" cy="17119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grpSp>
          <p:nvGrpSpPr>
            <p:cNvPr id="34" name="Grupa 33"/>
            <p:cNvGrpSpPr/>
            <p:nvPr/>
          </p:nvGrpSpPr>
          <p:grpSpPr>
            <a:xfrm>
              <a:off x="3599819" y="1338039"/>
              <a:ext cx="1385316" cy="4603810"/>
              <a:chOff x="3586226" y="1456313"/>
              <a:chExt cx="1385316" cy="4603810"/>
            </a:xfrm>
          </p:grpSpPr>
          <p:grpSp>
            <p:nvGrpSpPr>
              <p:cNvPr id="27" name="Grupa 26"/>
              <p:cNvGrpSpPr/>
              <p:nvPr/>
            </p:nvGrpSpPr>
            <p:grpSpPr>
              <a:xfrm>
                <a:off x="3586226" y="1456313"/>
                <a:ext cx="1385316" cy="4114800"/>
                <a:chOff x="3294126" y="2041144"/>
                <a:chExt cx="1385316" cy="4114800"/>
              </a:xfrm>
            </p:grpSpPr>
            <p:grpSp>
              <p:nvGrpSpPr>
                <p:cNvPr id="26" name="Grupa 25"/>
                <p:cNvGrpSpPr/>
                <p:nvPr/>
              </p:nvGrpSpPr>
              <p:grpSpPr>
                <a:xfrm>
                  <a:off x="3294126" y="2041144"/>
                  <a:ext cx="1385316" cy="4114800"/>
                  <a:chOff x="3294126" y="2066544"/>
                  <a:chExt cx="1385316" cy="4114800"/>
                </a:xfrm>
              </p:grpSpPr>
              <p:grpSp>
                <p:nvGrpSpPr>
                  <p:cNvPr id="11" name="Grupa 10"/>
                  <p:cNvGrpSpPr/>
                  <p:nvPr/>
                </p:nvGrpSpPr>
                <p:grpSpPr>
                  <a:xfrm>
                    <a:off x="3294126" y="2066544"/>
                    <a:ext cx="1385316" cy="4114800"/>
                    <a:chOff x="3550158" y="1645920"/>
                    <a:chExt cx="1385316" cy="4114800"/>
                  </a:xfrm>
                </p:grpSpPr>
                <p:sp>
                  <p:nvSpPr>
                    <p:cNvPr id="5" name="Elipsa 4"/>
                    <p:cNvSpPr/>
                    <p:nvPr/>
                  </p:nvSpPr>
                  <p:spPr>
                    <a:xfrm>
                      <a:off x="3550158" y="3493008"/>
                      <a:ext cx="1385316" cy="22677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8" name="Elipsa 7"/>
                    <p:cNvSpPr/>
                    <p:nvPr/>
                  </p:nvSpPr>
                  <p:spPr>
                    <a:xfrm>
                      <a:off x="3698748" y="2487168"/>
                      <a:ext cx="1088136" cy="1005840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9" name="Elipsa 8"/>
                    <p:cNvSpPr/>
                    <p:nvPr/>
                  </p:nvSpPr>
                  <p:spPr>
                    <a:xfrm>
                      <a:off x="439978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10" name="Elipsa 9"/>
                    <p:cNvSpPr/>
                    <p:nvPr/>
                  </p:nvSpPr>
                  <p:spPr>
                    <a:xfrm>
                      <a:off x="391972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</p:grpSp>
              <p:sp>
                <p:nvSpPr>
                  <p:cNvPr id="12" name="Elipsa 11"/>
                  <p:cNvSpPr/>
                  <p:nvPr/>
                </p:nvSpPr>
                <p:spPr>
                  <a:xfrm>
                    <a:off x="3636264" y="3081528"/>
                    <a:ext cx="237744" cy="237744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13" name="Elipsa 12"/>
                  <p:cNvSpPr/>
                  <p:nvPr/>
                </p:nvSpPr>
                <p:spPr>
                  <a:xfrm>
                    <a:off x="4083558" y="3081528"/>
                    <a:ext cx="237744" cy="237744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14" name="Elipsa 13"/>
                  <p:cNvSpPr/>
                  <p:nvPr/>
                </p:nvSpPr>
                <p:spPr>
                  <a:xfrm>
                    <a:off x="3796284" y="3310128"/>
                    <a:ext cx="347472" cy="256032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cxnSp>
                <p:nvCxnSpPr>
                  <p:cNvPr id="16" name="Ravni poveznik 15"/>
                  <p:cNvCxnSpPr/>
                  <p:nvPr/>
                </p:nvCxnSpPr>
                <p:spPr>
                  <a:xfrm>
                    <a:off x="3687318" y="3712464"/>
                    <a:ext cx="59893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Pravokutnik 18"/>
                  <p:cNvSpPr/>
                  <p:nvPr/>
                </p:nvSpPr>
                <p:spPr>
                  <a:xfrm>
                    <a:off x="3829558" y="3693921"/>
                    <a:ext cx="76708" cy="109983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20" name="Pravokutnik 19"/>
                  <p:cNvSpPr/>
                  <p:nvPr/>
                </p:nvSpPr>
                <p:spPr>
                  <a:xfrm>
                    <a:off x="4066667" y="3701795"/>
                    <a:ext cx="77089" cy="110236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21" name="Elipsa 20"/>
                  <p:cNvSpPr/>
                  <p:nvPr/>
                </p:nvSpPr>
                <p:spPr>
                  <a:xfrm>
                    <a:off x="3620770" y="4285996"/>
                    <a:ext cx="698500" cy="1437131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</p:grpSp>
            <p:sp>
              <p:nvSpPr>
                <p:cNvPr id="22" name="Elipsa 21"/>
                <p:cNvSpPr/>
                <p:nvPr/>
              </p:nvSpPr>
              <p:spPr>
                <a:xfrm>
                  <a:off x="3732276" y="2233422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3" name="Elipsa 22"/>
                <p:cNvSpPr/>
                <p:nvPr/>
              </p:nvSpPr>
              <p:spPr>
                <a:xfrm>
                  <a:off x="4212336" y="2271523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31" name="L-oblik 30"/>
              <p:cNvSpPr/>
              <p:nvPr/>
            </p:nvSpPr>
            <p:spPr>
              <a:xfrm>
                <a:off x="4474971" y="5484436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3" name="L-oblik 32"/>
              <p:cNvSpPr/>
              <p:nvPr/>
            </p:nvSpPr>
            <p:spPr>
              <a:xfrm flipH="1">
                <a:off x="3928364" y="5484436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grpSp>
        <p:nvGrpSpPr>
          <p:cNvPr id="46" name="Grupa 45"/>
          <p:cNvGrpSpPr/>
          <p:nvPr/>
        </p:nvGrpSpPr>
        <p:grpSpPr>
          <a:xfrm>
            <a:off x="7611360" y="4016903"/>
            <a:ext cx="4165357" cy="883560"/>
            <a:chOff x="7408160" y="4087372"/>
            <a:chExt cx="4165357" cy="883560"/>
          </a:xfrm>
        </p:grpSpPr>
        <p:sp>
          <p:nvSpPr>
            <p:cNvPr id="38" name="Elipsa 37"/>
            <p:cNvSpPr/>
            <p:nvPr/>
          </p:nvSpPr>
          <p:spPr>
            <a:xfrm>
              <a:off x="7433384" y="4087372"/>
              <a:ext cx="275223" cy="50455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45" name="Grupa 44"/>
            <p:cNvGrpSpPr/>
            <p:nvPr/>
          </p:nvGrpSpPr>
          <p:grpSpPr>
            <a:xfrm>
              <a:off x="7408160" y="4177073"/>
              <a:ext cx="4165357" cy="793859"/>
              <a:chOff x="7816194" y="3931847"/>
              <a:chExt cx="4165357" cy="793859"/>
            </a:xfrm>
          </p:grpSpPr>
          <p:sp>
            <p:nvSpPr>
              <p:cNvPr id="37" name="Bločni luk 36"/>
              <p:cNvSpPr/>
              <p:nvPr/>
            </p:nvSpPr>
            <p:spPr>
              <a:xfrm rot="10950199">
                <a:off x="7856787" y="3931847"/>
                <a:ext cx="4124764" cy="793859"/>
              </a:xfrm>
              <a:prstGeom prst="blockArc">
                <a:avLst>
                  <a:gd name="adj1" fmla="val 10885853"/>
                  <a:gd name="adj2" fmla="val 0"/>
                  <a:gd name="adj3" fmla="val 25000"/>
                </a:avLst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Elipsa 38"/>
              <p:cNvSpPr/>
              <p:nvPr/>
            </p:nvSpPr>
            <p:spPr>
              <a:xfrm>
                <a:off x="8018268" y="3990105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7816194" y="3990755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4" name="Elipsa 43"/>
              <p:cNvSpPr/>
              <p:nvPr/>
            </p:nvSpPr>
            <p:spPr>
              <a:xfrm>
                <a:off x="7850328" y="4182249"/>
                <a:ext cx="2540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sp>
        <p:nvSpPr>
          <p:cNvPr id="2" name="Elipsasti oblačić 1"/>
          <p:cNvSpPr/>
          <p:nvPr/>
        </p:nvSpPr>
        <p:spPr>
          <a:xfrm flipH="1">
            <a:off x="6035040" y="1863629"/>
            <a:ext cx="2880360" cy="146065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Ma nema veze , popio si sinoć.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6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92D050"/>
            </a:gs>
            <a:gs pos="24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ijagonalna pruga 28"/>
          <p:cNvSpPr/>
          <p:nvPr/>
        </p:nvSpPr>
        <p:spPr>
          <a:xfrm rot="10800000">
            <a:off x="4276647" y="3958612"/>
            <a:ext cx="1003300" cy="171196"/>
          </a:xfrm>
          <a:prstGeom prst="diagStrip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grpSp>
        <p:nvGrpSpPr>
          <p:cNvPr id="46" name="Grupa 45"/>
          <p:cNvGrpSpPr/>
          <p:nvPr/>
        </p:nvGrpSpPr>
        <p:grpSpPr>
          <a:xfrm>
            <a:off x="7611360" y="4016903"/>
            <a:ext cx="4165357" cy="883560"/>
            <a:chOff x="7408160" y="4087372"/>
            <a:chExt cx="4165357" cy="883560"/>
          </a:xfrm>
        </p:grpSpPr>
        <p:sp>
          <p:nvSpPr>
            <p:cNvPr id="38" name="Elipsa 37"/>
            <p:cNvSpPr/>
            <p:nvPr/>
          </p:nvSpPr>
          <p:spPr>
            <a:xfrm>
              <a:off x="7433384" y="4087372"/>
              <a:ext cx="275223" cy="50455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45" name="Grupa 44"/>
            <p:cNvGrpSpPr/>
            <p:nvPr/>
          </p:nvGrpSpPr>
          <p:grpSpPr>
            <a:xfrm>
              <a:off x="7408160" y="4177073"/>
              <a:ext cx="4165357" cy="793859"/>
              <a:chOff x="7816194" y="3931847"/>
              <a:chExt cx="4165357" cy="793859"/>
            </a:xfrm>
          </p:grpSpPr>
          <p:sp>
            <p:nvSpPr>
              <p:cNvPr id="37" name="Bločni luk 36"/>
              <p:cNvSpPr/>
              <p:nvPr/>
            </p:nvSpPr>
            <p:spPr>
              <a:xfrm rot="10950199">
                <a:off x="7856787" y="3931847"/>
                <a:ext cx="4124764" cy="793859"/>
              </a:xfrm>
              <a:prstGeom prst="blockArc">
                <a:avLst>
                  <a:gd name="adj1" fmla="val 10885853"/>
                  <a:gd name="adj2" fmla="val 0"/>
                  <a:gd name="adj3" fmla="val 25000"/>
                </a:avLst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Elipsa 38"/>
              <p:cNvSpPr/>
              <p:nvPr/>
            </p:nvSpPr>
            <p:spPr>
              <a:xfrm>
                <a:off x="8018268" y="3990105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7816194" y="3990755"/>
                <a:ext cx="889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4" name="Elipsa 43"/>
              <p:cNvSpPr/>
              <p:nvPr/>
            </p:nvSpPr>
            <p:spPr>
              <a:xfrm>
                <a:off x="7850328" y="4182249"/>
                <a:ext cx="254000" cy="4571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grpSp>
        <p:nvGrpSpPr>
          <p:cNvPr id="3" name="Grupa 2"/>
          <p:cNvGrpSpPr/>
          <p:nvPr/>
        </p:nvGrpSpPr>
        <p:grpSpPr>
          <a:xfrm>
            <a:off x="2945076" y="1627348"/>
            <a:ext cx="1572010" cy="4517701"/>
            <a:chOff x="2663825" y="1563848"/>
            <a:chExt cx="1572010" cy="4517701"/>
          </a:xfrm>
        </p:grpSpPr>
        <p:sp>
          <p:nvSpPr>
            <p:cNvPr id="30" name="Dijagonalna pruga 29"/>
            <p:cNvSpPr/>
            <p:nvPr/>
          </p:nvSpPr>
          <p:spPr>
            <a:xfrm rot="6422773" flipH="1">
              <a:off x="2247773" y="4294267"/>
              <a:ext cx="1003300" cy="17119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grpSp>
          <p:nvGrpSpPr>
            <p:cNvPr id="2" name="Grupa 1"/>
            <p:cNvGrpSpPr/>
            <p:nvPr/>
          </p:nvGrpSpPr>
          <p:grpSpPr>
            <a:xfrm>
              <a:off x="2850519" y="1563848"/>
              <a:ext cx="1385316" cy="4517701"/>
              <a:chOff x="2850519" y="1563848"/>
              <a:chExt cx="1385316" cy="4517701"/>
            </a:xfrm>
          </p:grpSpPr>
          <p:grpSp>
            <p:nvGrpSpPr>
              <p:cNvPr id="32" name="Grupa 31"/>
              <p:cNvGrpSpPr/>
              <p:nvPr/>
            </p:nvGrpSpPr>
            <p:grpSpPr>
              <a:xfrm>
                <a:off x="2850519" y="1563848"/>
                <a:ext cx="1385316" cy="4114800"/>
                <a:chOff x="3294126" y="2041144"/>
                <a:chExt cx="1385316" cy="4114800"/>
              </a:xfrm>
            </p:grpSpPr>
            <p:grpSp>
              <p:nvGrpSpPr>
                <p:cNvPr id="36" name="Grupa 35"/>
                <p:cNvGrpSpPr/>
                <p:nvPr/>
              </p:nvGrpSpPr>
              <p:grpSpPr>
                <a:xfrm>
                  <a:off x="3294126" y="2041144"/>
                  <a:ext cx="1385316" cy="4114800"/>
                  <a:chOff x="3294126" y="2066544"/>
                  <a:chExt cx="1385316" cy="4114800"/>
                </a:xfrm>
              </p:grpSpPr>
              <p:grpSp>
                <p:nvGrpSpPr>
                  <p:cNvPr id="43" name="Grupa 42"/>
                  <p:cNvGrpSpPr/>
                  <p:nvPr/>
                </p:nvGrpSpPr>
                <p:grpSpPr>
                  <a:xfrm>
                    <a:off x="3294126" y="2066544"/>
                    <a:ext cx="1385316" cy="4114800"/>
                    <a:chOff x="3550158" y="1645920"/>
                    <a:chExt cx="1385316" cy="4114800"/>
                  </a:xfrm>
                </p:grpSpPr>
                <p:sp>
                  <p:nvSpPr>
                    <p:cNvPr id="54" name="Elipsa 53"/>
                    <p:cNvSpPr/>
                    <p:nvPr/>
                  </p:nvSpPr>
                  <p:spPr>
                    <a:xfrm>
                      <a:off x="3550158" y="3493008"/>
                      <a:ext cx="1385316" cy="22677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" name="Elipsa 54"/>
                    <p:cNvSpPr/>
                    <p:nvPr/>
                  </p:nvSpPr>
                  <p:spPr>
                    <a:xfrm>
                      <a:off x="3698748" y="2487168"/>
                      <a:ext cx="1088136" cy="1005840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56" name="Elipsa 55"/>
                    <p:cNvSpPr/>
                    <p:nvPr/>
                  </p:nvSpPr>
                  <p:spPr>
                    <a:xfrm>
                      <a:off x="439978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  <p:sp>
                  <p:nvSpPr>
                    <p:cNvPr id="57" name="Elipsa 56"/>
                    <p:cNvSpPr/>
                    <p:nvPr/>
                  </p:nvSpPr>
                  <p:spPr>
                    <a:xfrm>
                      <a:off x="3919728" y="1645920"/>
                      <a:ext cx="182880" cy="896112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r-HR"/>
                    </a:p>
                  </p:txBody>
                </p:sp>
              </p:grpSp>
              <p:sp>
                <p:nvSpPr>
                  <p:cNvPr id="47" name="Elipsa 46"/>
                  <p:cNvSpPr/>
                  <p:nvPr/>
                </p:nvSpPr>
                <p:spPr>
                  <a:xfrm>
                    <a:off x="3636264" y="3081528"/>
                    <a:ext cx="237744" cy="237744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48" name="Elipsa 47"/>
                  <p:cNvSpPr/>
                  <p:nvPr/>
                </p:nvSpPr>
                <p:spPr>
                  <a:xfrm>
                    <a:off x="4083558" y="3081528"/>
                    <a:ext cx="237744" cy="237744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49" name="Elipsa 48"/>
                  <p:cNvSpPr/>
                  <p:nvPr/>
                </p:nvSpPr>
                <p:spPr>
                  <a:xfrm>
                    <a:off x="3796284" y="3310128"/>
                    <a:ext cx="347472" cy="256032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cxnSp>
                <p:nvCxnSpPr>
                  <p:cNvPr id="50" name="Ravni poveznik 49"/>
                  <p:cNvCxnSpPr/>
                  <p:nvPr/>
                </p:nvCxnSpPr>
                <p:spPr>
                  <a:xfrm>
                    <a:off x="3687318" y="3712464"/>
                    <a:ext cx="59893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Pravokutnik 50"/>
                  <p:cNvSpPr/>
                  <p:nvPr/>
                </p:nvSpPr>
                <p:spPr>
                  <a:xfrm>
                    <a:off x="3829558" y="3693921"/>
                    <a:ext cx="76708" cy="109983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52" name="Pravokutnik 51"/>
                  <p:cNvSpPr/>
                  <p:nvPr/>
                </p:nvSpPr>
                <p:spPr>
                  <a:xfrm>
                    <a:off x="4066667" y="3701795"/>
                    <a:ext cx="77089" cy="110236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  <p:sp>
                <p:nvSpPr>
                  <p:cNvPr id="53" name="Elipsa 52"/>
                  <p:cNvSpPr/>
                  <p:nvPr/>
                </p:nvSpPr>
                <p:spPr>
                  <a:xfrm>
                    <a:off x="3620770" y="4285996"/>
                    <a:ext cx="698500" cy="1437131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r-HR"/>
                  </a:p>
                </p:txBody>
              </p:sp>
            </p:grpSp>
            <p:sp>
              <p:nvSpPr>
                <p:cNvPr id="41" name="Elipsa 40"/>
                <p:cNvSpPr/>
                <p:nvPr/>
              </p:nvSpPr>
              <p:spPr>
                <a:xfrm>
                  <a:off x="3732276" y="2233422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2" name="Elipsa 41"/>
                <p:cNvSpPr/>
                <p:nvPr/>
              </p:nvSpPr>
              <p:spPr>
                <a:xfrm>
                  <a:off x="4212336" y="2271523"/>
                  <a:ext cx="45719" cy="507492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58" name="L-oblik 57"/>
              <p:cNvSpPr/>
              <p:nvPr/>
            </p:nvSpPr>
            <p:spPr>
              <a:xfrm>
                <a:off x="3663064" y="5505862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9" name="L-oblik 58"/>
              <p:cNvSpPr/>
              <p:nvPr/>
            </p:nvSpPr>
            <p:spPr>
              <a:xfrm flipH="1">
                <a:off x="3116457" y="5505862"/>
                <a:ext cx="272797" cy="575687"/>
              </a:xfrm>
              <a:prstGeom prst="corne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sp>
        <p:nvSpPr>
          <p:cNvPr id="4" name="Elipsasti oblačić 3"/>
          <p:cNvSpPr/>
          <p:nvPr/>
        </p:nvSpPr>
        <p:spPr>
          <a:xfrm>
            <a:off x="4533846" y="1196087"/>
            <a:ext cx="2628900" cy="11691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Bravo , legendo , daj ruke!!</a:t>
            </a:r>
          </a:p>
        </p:txBody>
      </p:sp>
    </p:spTree>
    <p:extLst>
      <p:ext uri="{BB962C8B-B14F-4D97-AF65-F5344CB8AC3E}">
        <p14:creationId xmlns:p14="http://schemas.microsoft.com/office/powerpoint/2010/main" val="379493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502920" y="2697480"/>
            <a:ext cx="11826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smtClean="0"/>
              <a:t>HVALA  NA  POZORNOSTI </a:t>
            </a:r>
            <a:endParaRPr lang="hr-HR" sz="8000" dirty="0"/>
          </a:p>
        </p:txBody>
      </p:sp>
      <p:sp>
        <p:nvSpPr>
          <p:cNvPr id="3" name="TekstniOkvir 2"/>
          <p:cNvSpPr txBox="1"/>
          <p:nvPr/>
        </p:nvSpPr>
        <p:spPr>
          <a:xfrm>
            <a:off x="4754880" y="4404360"/>
            <a:ext cx="2179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ym typeface="Wingdings" panose="05000000000000000000" pitchFamily="2" charset="2"/>
              </a:rPr>
              <a:t></a:t>
            </a:r>
            <a:endParaRPr lang="hr-HR" sz="9600" dirty="0"/>
          </a:p>
        </p:txBody>
      </p:sp>
    </p:spTree>
    <p:extLst>
      <p:ext uri="{BB962C8B-B14F-4D97-AF65-F5344CB8AC3E}">
        <p14:creationId xmlns:p14="http://schemas.microsoft.com/office/powerpoint/2010/main" val="155442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44</Words>
  <Application>Microsoft Office PowerPoint</Application>
  <PresentationFormat>Široki zaslon</PresentationFormat>
  <Paragraphs>8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sustava Office</vt:lpstr>
      <vt:lpstr>Zec i zmija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Zec i zmija</dc:title>
  <dc:creator>ucenik5</dc:creator>
  <cp:lastModifiedBy>ucenik5</cp:lastModifiedBy>
  <cp:revision>9</cp:revision>
  <dcterms:created xsi:type="dcterms:W3CDTF">2016-01-13T13:19:26Z</dcterms:created>
  <dcterms:modified xsi:type="dcterms:W3CDTF">2016-01-13T14:34:24Z</dcterms:modified>
</cp:coreProperties>
</file>