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B106B-A9A9-4ECA-803A-6D85B945D544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D6A8F-2F76-4558-A735-8CF233A0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6A8F-2F76-4558-A735-8CF233A0AA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B646-803D-497F-8CBC-2FD350E8300B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B15E-2159-4F6C-8A5B-3B0B2E2B3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cdpzslf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Slika 2" descr="debela1_burn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1676400"/>
            <a:ext cx="3352800" cy="3755711"/>
          </a:xfrm>
          <a:prstGeom prst="rect">
            <a:avLst/>
          </a:prstGeom>
        </p:spPr>
      </p:pic>
      <p:sp>
        <p:nvSpPr>
          <p:cNvPr id="4" name="TekstniOkvir 3"/>
          <p:cNvSpPr txBox="1"/>
          <p:nvPr/>
        </p:nvSpPr>
        <p:spPr>
          <a:xfrm>
            <a:off x="2362200" y="914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SILVIJA ŠESTO STIPAN</a:t>
            </a:r>
            <a:r>
              <a:rPr lang="hr-HR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Č</a:t>
            </a:r>
            <a:r>
              <a:rPr lang="hr-HR" sz="36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I</a:t>
            </a:r>
            <a:r>
              <a:rPr lang="hr-HR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Ć</a:t>
            </a:r>
            <a:endParaRPr lang="en-US" sz="36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uhaus 93" pitchFamily="82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6629400" y="5867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3399"/>
                </a:solidFill>
                <a:latin typeface="Bauhaus 93" pitchFamily="82" charset="0"/>
              </a:rPr>
              <a:t>ANDREA BOŠNJAK</a:t>
            </a:r>
            <a:endParaRPr lang="en-US" dirty="0">
              <a:solidFill>
                <a:srgbClr val="FF3399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yhmipta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3999" y="0"/>
            <a:ext cx="106680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533400" y="457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rgbClr val="FF3399"/>
                </a:solidFill>
                <a:latin typeface="Bauhaus 93" pitchFamily="82" charset="0"/>
              </a:rPr>
              <a:t>SILVIJA ŠESTO STIPAN</a:t>
            </a:r>
            <a:r>
              <a:rPr lang="hr-HR" sz="36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3600" dirty="0" smtClean="0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hr-HR" sz="36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endParaRPr lang="en-US" sz="3600" b="1" dirty="0">
              <a:solidFill>
                <a:srgbClr val="FF3399"/>
              </a:solidFill>
              <a:latin typeface="Bauhaus 93" pitchFamily="82" charset="0"/>
            </a:endParaRPr>
          </a:p>
        </p:txBody>
      </p:sp>
      <p:pic>
        <p:nvPicPr>
          <p:cNvPr id="4" name="Slika 3" descr="DEBELA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95400"/>
            <a:ext cx="1982002" cy="2988733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914400" y="1447800"/>
            <a:ext cx="701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 RO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Đ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ENA 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1962. GODINE U ZAGREBU GDJE JE ZAVRŠILA OSNOVNU I SREDNJU ŠKOLU KAO I  FILOZOFSKI FAKULTET.</a:t>
            </a:r>
          </a:p>
          <a:p>
            <a:pPr lvl="4"/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 NAKON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ZAVRŠETKA FAKULTETA UPISALA JE POSLIJEDIPLOMATSKI STUDIJ ZA  DRAMATURGIJU GDJE OTKRIVA SVOJU 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LJ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UBAV PREMA PISANJU.</a:t>
            </a:r>
          </a:p>
          <a:p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 NJENA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NAJPOZNATIJA DJELA SU : OM</a:t>
            </a:r>
            <a:r>
              <a:rPr lang="hr-HR" sz="2400" b="1" dirty="0" smtClean="0">
                <a:solidFill>
                  <a:srgbClr val="FF3399"/>
                </a:solidFill>
                <a:latin typeface="Cooper Black" pitchFamily="18" charset="0"/>
              </a:rPr>
              <a:t>Č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OGLAVI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TKO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JE UBIO PAŠTETICU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VANDA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DNEVNIK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PRVE 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LJ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UBAVI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PATNJE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MALDOG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PETRA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…</a:t>
            </a:r>
            <a:endParaRPr lang="hr-HR" sz="2400" dirty="0" smtClean="0">
              <a:solidFill>
                <a:srgbClr val="FF3399"/>
              </a:solidFill>
              <a:latin typeface="Bauhaus 93" pitchFamily="82" charset="0"/>
            </a:endParaRPr>
          </a:p>
          <a:p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- 2001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. JE OSVOJILA NAGRADU IVANA BRLI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-MA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URANI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ZA SVOJE DJELO DEBELA.</a:t>
            </a:r>
            <a:endParaRPr lang="en-US" sz="2400" dirty="0">
              <a:solidFill>
                <a:srgbClr val="FF3399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yhmipta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00" y="0"/>
            <a:ext cx="129540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685800" y="457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3600" dirty="0" smtClean="0">
                <a:solidFill>
                  <a:srgbClr val="FF3399"/>
                </a:solidFill>
                <a:latin typeface="Bauhaus 93" pitchFamily="82" charset="0"/>
              </a:rPr>
              <a:t>O DJELU</a:t>
            </a:r>
            <a:endParaRPr lang="en-US" sz="3600" dirty="0">
              <a:solidFill>
                <a:srgbClr val="FF3399"/>
              </a:solidFill>
              <a:latin typeface="Bauhaus 93" pitchFamily="82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838200" y="1371600"/>
            <a:ext cx="746760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KNJI</a:t>
            </a:r>
            <a:r>
              <a:rPr lang="hr-HR" sz="26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EVNI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ROD:EPIKA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KNJI</a:t>
            </a:r>
            <a:r>
              <a:rPr lang="hr-HR" sz="26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EVNA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VRSTA:ROMAN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VRIJEME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RADNJE: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ADINO ŠKOLOVANJE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MJESTO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RADNJE:ZAGREB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GLAVNI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LIK: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ADA:-IMA 15 GODINA</a:t>
            </a:r>
          </a:p>
          <a:p>
            <a:r>
              <a:rPr lang="hr-HR" sz="26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        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IMA 89 KILOGRAMA</a:t>
            </a:r>
          </a:p>
          <a:p>
            <a:r>
              <a:rPr lang="hr-HR" sz="26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        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POKUŠAVA PRESTATI PUŠITI</a:t>
            </a:r>
          </a:p>
          <a:p>
            <a:r>
              <a:rPr lang="hr-HR" sz="26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        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SAKUP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LJ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A SALVETE</a:t>
            </a:r>
          </a:p>
          <a:p>
            <a:r>
              <a:rPr lang="hr-HR" sz="25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500" dirty="0" smtClean="0">
                <a:solidFill>
                  <a:srgbClr val="FF3399"/>
                </a:solidFill>
                <a:latin typeface="Bauhaus 93" pitchFamily="82" charset="0"/>
              </a:rPr>
              <a:t>            </a:t>
            </a:r>
            <a:r>
              <a:rPr lang="hr-HR" sz="25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500" dirty="0" smtClean="0">
                <a:solidFill>
                  <a:srgbClr val="FF3399"/>
                </a:solidFill>
                <a:latin typeface="Bauhaus 93" pitchFamily="82" charset="0"/>
              </a:rPr>
              <a:t>RODITELJI SU JOJ </a:t>
            </a:r>
            <a:r>
              <a:rPr lang="hr-HR" sz="2500" dirty="0" smtClean="0">
                <a:solidFill>
                  <a:srgbClr val="FF3399"/>
                </a:solidFill>
                <a:latin typeface="Bauhaus 93" pitchFamily="82" charset="0"/>
              </a:rPr>
              <a:t>NOVINARI</a:t>
            </a:r>
            <a:endParaRPr lang="hr-HR" sz="2500" dirty="0" smtClean="0">
              <a:solidFill>
                <a:srgbClr val="FF3399"/>
              </a:solidFill>
              <a:latin typeface="Bauhaus 93" pitchFamily="82" charset="0"/>
            </a:endParaRPr>
          </a:p>
          <a:p>
            <a:r>
              <a:rPr lang="hr-HR" sz="26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        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  -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IMA STARIJEG BRATA DADU</a:t>
            </a:r>
          </a:p>
          <a:p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- SPOREDNI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LIKOVI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: IVANA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ZLATKO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600" dirty="0" smtClean="0">
                <a:solidFill>
                  <a:srgbClr val="FF3399"/>
                </a:solidFill>
                <a:latin typeface="Berlin Sans FB Demi" pitchFamily="34" charset="0"/>
              </a:rPr>
              <a:t>L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ADINI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RODITE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LJ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SANJA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DADO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 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BRANKO</a:t>
            </a:r>
            <a:r>
              <a:rPr lang="hr-HR" sz="26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600" dirty="0" smtClean="0">
                <a:solidFill>
                  <a:srgbClr val="FF3399"/>
                </a:solidFill>
                <a:latin typeface="Bauhaus 93" pitchFamily="82" charset="0"/>
              </a:rPr>
              <a:t>…</a:t>
            </a:r>
            <a:endParaRPr lang="en-US" sz="2600" dirty="0">
              <a:solidFill>
                <a:srgbClr val="FF3399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yhmipta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19200" y="0"/>
            <a:ext cx="103632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533400" y="3048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2800" dirty="0" smtClean="0">
                <a:solidFill>
                  <a:srgbClr val="FF3399"/>
                </a:solidFill>
                <a:latin typeface="Bauhaus 93" pitchFamily="82" charset="0"/>
              </a:rPr>
              <a:t>KRATKI SADR</a:t>
            </a:r>
            <a:r>
              <a:rPr lang="hr-HR" sz="28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800" dirty="0" smtClean="0">
                <a:solidFill>
                  <a:srgbClr val="FF3399"/>
                </a:solidFill>
                <a:latin typeface="Bauhaus 93" pitchFamily="82" charset="0"/>
              </a:rPr>
              <a:t>AJ</a:t>
            </a:r>
            <a:endParaRPr lang="en-US" sz="2800" dirty="0">
              <a:solidFill>
                <a:srgbClr val="FF3399"/>
              </a:solidFill>
              <a:latin typeface="Bauhaus 93" pitchFamily="82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457200" y="990600"/>
            <a:ext cx="838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je debeljuškasta petnaestogodišnja djevoj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ica iz 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Zagreba.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Njezina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najbolja prijateljica je Ivana</a:t>
            </a:r>
            <a:r>
              <a:rPr lang="hr-HR" sz="2200" dirty="0" smtClean="0">
                <a:solidFill>
                  <a:srgbClr val="FF3399"/>
                </a:solidFill>
                <a:latin typeface="Berlin Sans FB Demi" pitchFamily="34" charset="0"/>
              </a:rPr>
              <a:t>,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a najbolji prijatelj Zlatko koji se dru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i s curama jer je veliki tra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er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en-US" sz="22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adin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brat Dado je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nedavno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prohodao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sa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Zrinkom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koja tako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đ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er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ima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problema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s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kila</a:t>
            </a:r>
            <a:r>
              <a:rPr lang="en-US" sz="2200" b="1" dirty="0" err="1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om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se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ve</a:t>
            </a:r>
            <a:r>
              <a:rPr lang="en-US" sz="2200" b="1" dirty="0" err="1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neko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vrijeme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dopisuje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s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Brankom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iz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Be</a:t>
            </a:r>
            <a:r>
              <a:rPr lang="en-US" sz="2200" b="1" dirty="0" err="1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a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koji kao i ona sakuplja 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salvete.Kada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su razmjenjivali slike</a:t>
            </a:r>
          </a:p>
          <a:p>
            <a:r>
              <a:rPr lang="hr-HR" sz="2200" dirty="0" smtClean="0">
                <a:solidFill>
                  <a:srgbClr val="FF3399"/>
                </a:solidFill>
                <a:latin typeface="Berlin Sans FB Demi" pitchFamily="34" charset="0"/>
              </a:rPr>
              <a:t>L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ada je poslala Ivaninu sliku jer je ona jako </a:t>
            </a:r>
          </a:p>
          <a:p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zgodna.Ivana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je pristala glumiti </a:t>
            </a:r>
            <a:r>
              <a:rPr lang="hr-HR" sz="2200" dirty="0" smtClean="0">
                <a:solidFill>
                  <a:srgbClr val="FF3399"/>
                </a:solidFill>
                <a:latin typeface="Berlin Sans FB Demi" pitchFamily="34" charset="0"/>
              </a:rPr>
              <a:t>L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adu kada</a:t>
            </a:r>
          </a:p>
          <a:p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j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e Branko došao u Zagreb</a:t>
            </a:r>
            <a:r>
              <a:rPr lang="hr-HR" sz="2200" dirty="0" smtClean="0">
                <a:solidFill>
                  <a:srgbClr val="FF3399"/>
                </a:solidFill>
                <a:latin typeface="Cooper Black" pitchFamily="18" charset="0"/>
              </a:rPr>
              <a:t>,no L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ada je bila </a:t>
            </a:r>
          </a:p>
          <a:p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osramo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ena jer je Branko shvatio 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š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to su 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dje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-</a:t>
            </a:r>
          </a:p>
          <a:p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vojke 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napravile.</a:t>
            </a:r>
            <a:r>
              <a:rPr lang="hr-HR" sz="22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se nakon toga po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ela </a:t>
            </a:r>
          </a:p>
          <a:p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baviti </a:t>
            </a:r>
            <a:r>
              <a:rPr lang="hr-HR" sz="2200" dirty="0" err="1" smtClean="0">
                <a:solidFill>
                  <a:srgbClr val="FF3399"/>
                </a:solidFill>
                <a:latin typeface="Bauhaus 93" pitchFamily="82" charset="0"/>
              </a:rPr>
              <a:t>fitnessom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s Ivanom kako bi smršavila,</a:t>
            </a:r>
          </a:p>
          <a:p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Nakon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po</a:t>
            </a:r>
            <a:r>
              <a:rPr lang="en-US" sz="2200" b="1" dirty="0" err="1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etka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praznika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erlin Sans FB Demi" pitchFamily="34" charset="0"/>
              </a:rPr>
              <a:t>L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adini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su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roditelji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endParaRPr lang="hr-HR" sz="2200" dirty="0" smtClean="0">
              <a:solidFill>
                <a:srgbClr val="FF3399"/>
              </a:solidFill>
              <a:latin typeface="Bauhaus 93" pitchFamily="82" charset="0"/>
            </a:endParaRPr>
          </a:p>
          <a:p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otišli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na more</a:t>
            </a:r>
            <a:r>
              <a:rPr lang="en-US" sz="22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200" dirty="0" smtClean="0">
                <a:solidFill>
                  <a:srgbClr val="FF3399"/>
                </a:solidFill>
                <a:latin typeface="Cooper Black" pitchFamily="18" charset="0"/>
              </a:rPr>
              <a:t> 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Dado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kod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tete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Francusku</a:t>
            </a:r>
            <a:r>
              <a:rPr lang="en-US" sz="22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endParaRPr lang="hr-HR" sz="2200" dirty="0" smtClean="0">
              <a:solidFill>
                <a:srgbClr val="FF3399"/>
              </a:solidFill>
              <a:latin typeface="Bauhaus 93" pitchFamily="82" charset="0"/>
            </a:endParaRPr>
          </a:p>
          <a:p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a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ona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kod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Ivane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kako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ne bi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bila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sama</a:t>
            </a:r>
            <a:r>
              <a:rPr lang="en-US" sz="22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ku</a:t>
            </a:r>
            <a:r>
              <a:rPr lang="en-US" sz="2200" b="1" dirty="0" err="1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200" dirty="0" err="1" smtClean="0">
                <a:solidFill>
                  <a:srgbClr val="FF3399"/>
                </a:solidFill>
                <a:latin typeface="Bauhaus 93" pitchFamily="82" charset="0"/>
              </a:rPr>
              <a:t>e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 jer je dobila honorarni posao na radiju pomo</a:t>
            </a:r>
            <a:r>
              <a:rPr lang="hr-HR" sz="22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u Sanje</a:t>
            </a:r>
            <a:r>
              <a:rPr lang="hr-HR" sz="22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200" dirty="0" smtClean="0">
                <a:solidFill>
                  <a:srgbClr val="FF3399"/>
                </a:solidFill>
                <a:latin typeface="Bauhaus 93" pitchFamily="82" charset="0"/>
              </a:rPr>
              <a:t>gdje njena mama radi.</a:t>
            </a:r>
            <a:endParaRPr lang="hr-HR" sz="2200" dirty="0" smtClean="0">
              <a:solidFill>
                <a:srgbClr val="FF3399"/>
              </a:solidFill>
              <a:latin typeface="Bauhaus 93" pitchFamily="82" charset="0"/>
            </a:endParaRPr>
          </a:p>
        </p:txBody>
      </p:sp>
      <p:pic>
        <p:nvPicPr>
          <p:cNvPr id="7" name="Slika 6" descr="debela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093043"/>
            <a:ext cx="2133600" cy="2569802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yhmipta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00" y="0"/>
            <a:ext cx="110490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228600" y="152400"/>
            <a:ext cx="8610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Sanja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joj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kasnije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priznala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kako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voli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djevojke</a:t>
            </a:r>
            <a:r>
              <a:rPr lang="hr-HR" sz="2400" dirty="0" err="1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hr-HR" sz="24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4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se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nije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više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osje</a:t>
            </a:r>
            <a:r>
              <a:rPr lang="en-US" sz="2400" b="1" dirty="0" err="1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ala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ugodno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njenom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društvu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odlu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više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ne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raditi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na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radiju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Jednom je 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ula Dadu i Zrinku kako pri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aju o</a:t>
            </a:r>
            <a:r>
              <a:rPr lang="vi-VN" sz="2400" dirty="0" smtClean="0"/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njezinoj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trudno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i i poba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aju nakon 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ega su </a:t>
            </a:r>
            <a:r>
              <a:rPr lang="hr-HR" sz="2400" dirty="0" err="1" smtClean="0">
                <a:solidFill>
                  <a:srgbClr val="FF3399"/>
                </a:solidFill>
                <a:latin typeface="Bauhaus 93" pitchFamily="82" charset="0"/>
              </a:rPr>
              <a:t>Dado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i 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ada po prvi put razgovarali kao brat i sestra.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Zlatko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je bio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tu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an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jer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se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njegovoj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mami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vratio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rak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dojke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 </a:t>
            </a:r>
            <a:r>
              <a:rPr lang="en-US" sz="24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ga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tješila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zbog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toga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dobila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poljubac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obraz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Kada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je 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ada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napokon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uspjela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smršav</a:t>
            </a:r>
            <a:r>
              <a:rPr lang="hr-HR" sz="2400" dirty="0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ti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shvatila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nije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zbog debljine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nesretna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.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Po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ela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razmišljati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o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Zlatku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odlu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se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pridru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iti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roditeljima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na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moru.Kada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se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vratila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imala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osje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aj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kako 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se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Zlatko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udaljio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od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nje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ju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izbjegava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.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Njegova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mama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uskoro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nakon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toga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umrla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Napokon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svjesna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kako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cijelo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vrijeme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bila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zaljubljena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prijatelja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koji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je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sada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izbjegava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.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tu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jer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mislila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kako 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Zlatko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ne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voli</a:t>
            </a:r>
            <a:r>
              <a:rPr lang="en-US" sz="2400" dirty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pa se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odlu</a:t>
            </a:r>
            <a:r>
              <a:rPr lang="en-US" sz="2400" b="1" dirty="0" err="1">
                <a:solidFill>
                  <a:srgbClr val="FF3399"/>
                </a:solidFill>
                <a:latin typeface="Bauhaus 93" pitchFamily="82" charset="0"/>
              </a:rPr>
              <a:t>č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napiti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.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Zbog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previše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alkohola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se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skoro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otrovala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pa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završila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bolnici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.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Zlatko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ju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posjetio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u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bolnici</a:t>
            </a:r>
            <a:r>
              <a:rPr lang="en-US" sz="2400" dirty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a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nakon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toga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prohodali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.</a:t>
            </a:r>
            <a:r>
              <a:rPr lang="en-US" sz="2400" dirty="0" err="1" smtClean="0">
                <a:solidFill>
                  <a:srgbClr val="FF3399"/>
                </a:solidFill>
                <a:latin typeface="Cooper Black" pitchFamily="18" charset="0"/>
              </a:rPr>
              <a:t>L</a:t>
            </a:r>
            <a:r>
              <a:rPr lang="en-US" sz="2400" dirty="0" err="1" smtClean="0">
                <a:solidFill>
                  <a:srgbClr val="FF3399"/>
                </a:solidFill>
                <a:latin typeface="Bauhaus 93" pitchFamily="82" charset="0"/>
              </a:rPr>
              <a:t>ada</a:t>
            </a:r>
            <a:r>
              <a:rPr lang="en-US" sz="2400" dirty="0" smtClean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smršavila</a:t>
            </a:r>
            <a:r>
              <a:rPr lang="en-US" sz="2400" dirty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imala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de</a:t>
            </a:r>
            <a:r>
              <a:rPr lang="en-US" sz="2400" b="1" dirty="0" err="1">
                <a:solidFill>
                  <a:srgbClr val="FF3399"/>
                </a:solidFill>
                <a:latin typeface="Cooper Black" pitchFamily="18" charset="0"/>
              </a:rPr>
              <a:t>č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ka</a:t>
            </a:r>
            <a:r>
              <a:rPr lang="en-US" sz="2400" dirty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psa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Bucu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i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bila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je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zaista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Bauhaus 93" pitchFamily="82" charset="0"/>
              </a:rPr>
              <a:t>sretna</a:t>
            </a:r>
            <a:r>
              <a:rPr lang="en-US" sz="2400" dirty="0">
                <a:solidFill>
                  <a:srgbClr val="FF3399"/>
                </a:solidFill>
                <a:latin typeface="Bauhaus 93" pitchFamily="82" charset="0"/>
              </a:rPr>
              <a:t>.</a:t>
            </a:r>
          </a:p>
          <a:p>
            <a:endParaRPr lang="vi-VN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yhmipta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62200" y="0"/>
            <a:ext cx="115062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4572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3200" dirty="0" smtClean="0">
                <a:solidFill>
                  <a:srgbClr val="FF3399"/>
                </a:solidFill>
                <a:latin typeface="Bauhaus 93" pitchFamily="82" charset="0"/>
              </a:rPr>
              <a:t>IDEJA DJELA</a:t>
            </a:r>
            <a:endParaRPr lang="en-US" sz="3200" dirty="0">
              <a:solidFill>
                <a:srgbClr val="FF3399"/>
              </a:solidFill>
              <a:latin typeface="Bauhaus 93" pitchFamily="82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81000" y="14478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3399"/>
                </a:solidFill>
              </a:rPr>
              <a:t>-</a:t>
            </a:r>
            <a:r>
              <a:rPr lang="hr-HR" sz="2400" dirty="0" smtClean="0">
                <a:solidFill>
                  <a:srgbClr val="FF3399"/>
                </a:solidFill>
              </a:rPr>
              <a:t>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AKO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RAZMIŠLJAŠ  POZITIVNO U 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IVOTU 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Ć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E TI SE DOGA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Đ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ATI DOBRE STVARI</a:t>
            </a:r>
          </a:p>
          <a:p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- AKO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NEŠTO </a:t>
            </a:r>
            <a:r>
              <a:rPr lang="hr-HR" sz="2400" b="1" dirty="0" smtClean="0">
                <a:solidFill>
                  <a:srgbClr val="FF3399"/>
                </a:solidFill>
                <a:latin typeface="Bauhaus 93" pitchFamily="82" charset="0"/>
              </a:rPr>
              <a:t>Ž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ELIŠ</a:t>
            </a:r>
            <a:r>
              <a:rPr lang="hr-HR" sz="2400" dirty="0" smtClean="0">
                <a:solidFill>
                  <a:srgbClr val="FF3399"/>
                </a:solidFill>
                <a:latin typeface="Cooper Black" pitchFamily="18" charset="0"/>
              </a:rPr>
              <a:t>,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TREBAŠ SE JAKO </a:t>
            </a:r>
            <a:r>
              <a:rPr lang="hr-HR" sz="2400" dirty="0" smtClean="0">
                <a:solidFill>
                  <a:srgbClr val="FF3399"/>
                </a:solidFill>
                <a:latin typeface="Bauhaus 93" pitchFamily="82" charset="0"/>
              </a:rPr>
              <a:t>POTRUDITI KAKO BI TO OSTVARIO</a:t>
            </a:r>
            <a:endParaRPr lang="en-US" sz="2400" dirty="0">
              <a:solidFill>
                <a:srgbClr val="FF3399"/>
              </a:solidFill>
              <a:latin typeface="Bauhaus 93" pitchFamily="82" charset="0"/>
            </a:endParaRPr>
          </a:p>
        </p:txBody>
      </p:sp>
      <p:pic>
        <p:nvPicPr>
          <p:cNvPr id="5" name="Slika 4" descr="debel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048000"/>
            <a:ext cx="2590800" cy="3454400"/>
          </a:xfrm>
          <a:prstGeom prst="rect">
            <a:avLst/>
          </a:prstGeom>
        </p:spPr>
      </p:pic>
      <p:pic>
        <p:nvPicPr>
          <p:cNvPr id="6" name="Slika 5" descr="debela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086928"/>
            <a:ext cx="2286000" cy="3404153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cdpzslf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2514600" y="2590800"/>
            <a:ext cx="434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3399"/>
                </a:solidFill>
              </a:rPr>
              <a:t>♥</a:t>
            </a:r>
            <a:r>
              <a:rPr lang="hr-HR" sz="6600" dirty="0" smtClean="0">
                <a:solidFill>
                  <a:srgbClr val="FF3399"/>
                </a:solidFill>
                <a:latin typeface="Bauhaus 93" pitchFamily="82" charset="0"/>
              </a:rPr>
              <a:t> KRAJ </a:t>
            </a:r>
            <a:r>
              <a:rPr lang="el-GR" sz="6600" dirty="0" smtClean="0">
                <a:solidFill>
                  <a:srgbClr val="FF3399"/>
                </a:solidFill>
              </a:rPr>
              <a:t>♥</a:t>
            </a:r>
            <a:endParaRPr lang="en-US" sz="6600" dirty="0">
              <a:solidFill>
                <a:srgbClr val="FF3399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530</Words>
  <Application>Microsoft Office PowerPoint</Application>
  <PresentationFormat>Prikaz na zaslonu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bosnjak</dc:creator>
  <cp:lastModifiedBy>bosnjak</cp:lastModifiedBy>
  <cp:revision>21</cp:revision>
  <dcterms:created xsi:type="dcterms:W3CDTF">2016-04-23T13:04:22Z</dcterms:created>
  <dcterms:modified xsi:type="dcterms:W3CDTF">2016-05-07T17:15:23Z</dcterms:modified>
</cp:coreProperties>
</file>