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262F1A86-619E-46CA-8EBB-A7B63500DC0E}">
          <p14:sldIdLst>
            <p14:sldId id="256"/>
            <p14:sldId id="257"/>
          </p14:sldIdLst>
        </p14:section>
        <p14:section name="Sekcija bez naslova" id="{BC109C43-391B-4010-9E37-C66F10EAC43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Tamni stil 1 - Isticanj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52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30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363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543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525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9307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1491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53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841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580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206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604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28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41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743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04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034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0DA3766-FCB0-41C3-9398-06FB27903E0C}" type="datetimeFigureOut">
              <a:rPr lang="hr-HR" smtClean="0"/>
              <a:t>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2CE5261-ED13-46C8-8F2D-D04805DEA6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1463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Igra asocijacija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Ivan Ercegovac i Nikola </a:t>
            </a:r>
            <a:r>
              <a:rPr lang="hr-HR" dirty="0" err="1" smtClean="0"/>
              <a:t>Đujić</a:t>
            </a:r>
            <a:r>
              <a:rPr lang="hr-HR" smtClean="0"/>
              <a:t> 7.b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3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ic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74649"/>
              </p:ext>
            </p:extLst>
          </p:nvPr>
        </p:nvGraphicFramePr>
        <p:xfrm>
          <a:off x="1508164" y="1349058"/>
          <a:ext cx="9067472" cy="444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868">
                  <a:extLst>
                    <a:ext uri="{9D8B030D-6E8A-4147-A177-3AD203B41FA5}">
                      <a16:colId xmlns:a16="http://schemas.microsoft.com/office/drawing/2014/main" val="1954225408"/>
                    </a:ext>
                  </a:extLst>
                </a:gridCol>
                <a:gridCol w="2266868">
                  <a:extLst>
                    <a:ext uri="{9D8B030D-6E8A-4147-A177-3AD203B41FA5}">
                      <a16:colId xmlns:a16="http://schemas.microsoft.com/office/drawing/2014/main" val="3334553917"/>
                    </a:ext>
                  </a:extLst>
                </a:gridCol>
                <a:gridCol w="2266868">
                  <a:extLst>
                    <a:ext uri="{9D8B030D-6E8A-4147-A177-3AD203B41FA5}">
                      <a16:colId xmlns:a16="http://schemas.microsoft.com/office/drawing/2014/main" val="1132449902"/>
                    </a:ext>
                  </a:extLst>
                </a:gridCol>
                <a:gridCol w="2266868">
                  <a:extLst>
                    <a:ext uri="{9D8B030D-6E8A-4147-A177-3AD203B41FA5}">
                      <a16:colId xmlns:a16="http://schemas.microsoft.com/office/drawing/2014/main" val="3901609014"/>
                    </a:ext>
                  </a:extLst>
                </a:gridCol>
              </a:tblGrid>
              <a:tr h="741017">
                <a:tc>
                  <a:txBody>
                    <a:bodyPr/>
                    <a:lstStyle/>
                    <a:p>
                      <a:r>
                        <a:rPr lang="hr-HR" dirty="0" smtClean="0"/>
                        <a:t>Lopta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Reket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Visoki igrači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Sedmerac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587968"/>
                  </a:ext>
                </a:extLst>
              </a:tr>
              <a:tr h="741017">
                <a:tc>
                  <a:txBody>
                    <a:bodyPr/>
                    <a:lstStyle/>
                    <a:p>
                      <a:r>
                        <a:rPr lang="hr-HR" dirty="0" smtClean="0"/>
                        <a:t>Gol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Loptica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Slobodno bacanje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Lopta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79969"/>
                  </a:ext>
                </a:extLst>
              </a:tr>
              <a:tr h="741017">
                <a:tc>
                  <a:txBody>
                    <a:bodyPr/>
                    <a:lstStyle/>
                    <a:p>
                      <a:r>
                        <a:rPr lang="hr-HR" dirty="0" smtClean="0"/>
                        <a:t>Kopačke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Mreža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Lopta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Gol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950368"/>
                  </a:ext>
                </a:extLst>
              </a:tr>
              <a:tr h="741017">
                <a:tc>
                  <a:txBody>
                    <a:bodyPr/>
                    <a:lstStyle/>
                    <a:p>
                      <a:r>
                        <a:rPr lang="hr-HR" dirty="0" smtClean="0"/>
                        <a:t>Dres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Gem</a:t>
                      </a:r>
                      <a:r>
                        <a:rPr lang="hr-HR" baseline="0" dirty="0" smtClean="0"/>
                        <a:t> , set ,meč</a:t>
                      </a:r>
                      <a:endParaRPr lang="hr-HR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Koš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 igrača</a:t>
                      </a:r>
                    </a:p>
                    <a:p>
                      <a:endParaRPr lang="hr-H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448444"/>
                  </a:ext>
                </a:extLst>
              </a:tr>
              <a:tr h="741017">
                <a:tc>
                  <a:txBody>
                    <a:bodyPr/>
                    <a:lstStyle/>
                    <a:p>
                      <a:r>
                        <a:rPr lang="hr-HR" dirty="0" smtClean="0"/>
                        <a:t>Nogomet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Tenis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Košarka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Rukomet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614584"/>
                  </a:ext>
                </a:extLst>
              </a:tr>
              <a:tr h="741017">
                <a:tc gridSpan="4">
                  <a:txBody>
                    <a:bodyPr/>
                    <a:lstStyle/>
                    <a:p>
                      <a:r>
                        <a:rPr lang="hr-HR" dirty="0" smtClean="0"/>
                        <a:t>                                                    </a:t>
                      </a:r>
                      <a:r>
                        <a:rPr lang="hr-HR" sz="4000" dirty="0" smtClean="0"/>
                        <a:t>SPORTOVI</a:t>
                      </a:r>
                      <a:endParaRPr lang="hr-HR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667477"/>
                  </a:ext>
                </a:extLst>
              </a:tr>
            </a:tbl>
          </a:graphicData>
        </a:graphic>
      </p:graphicFrame>
      <p:sp>
        <p:nvSpPr>
          <p:cNvPr id="15" name="Pravokutnik 14"/>
          <p:cNvSpPr/>
          <p:nvPr/>
        </p:nvSpPr>
        <p:spPr>
          <a:xfrm>
            <a:off x="1511441" y="2093233"/>
            <a:ext cx="2256313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A2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1504850" y="1354598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A1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8307449" y="1349058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D1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6032661" y="1349058"/>
            <a:ext cx="2277426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C1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3764474" y="1352219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B1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307609" y="2095225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D2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0" name="Pravokutnik 19"/>
          <p:cNvSpPr/>
          <p:nvPr/>
        </p:nvSpPr>
        <p:spPr>
          <a:xfrm>
            <a:off x="6047832" y="2088077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C2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3773703" y="2090058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B2</a:t>
            </a:r>
            <a:r>
              <a:rPr lang="hr-HR" dirty="0" smtClean="0"/>
              <a:t>1</a:t>
            </a:r>
            <a:endParaRPr lang="hr-HR" dirty="0"/>
          </a:p>
        </p:txBody>
      </p:sp>
      <p:sp>
        <p:nvSpPr>
          <p:cNvPr id="22" name="Pravokutnik 21"/>
          <p:cNvSpPr/>
          <p:nvPr/>
        </p:nvSpPr>
        <p:spPr>
          <a:xfrm>
            <a:off x="1505508" y="2822561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A3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295554" y="2812012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D3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046340" y="2832729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C3</a:t>
            </a:r>
            <a:r>
              <a:rPr lang="hr-HR" dirty="0" smtClean="0"/>
              <a:t>2</a:t>
            </a:r>
            <a:endParaRPr lang="hr-HR" dirty="0"/>
          </a:p>
        </p:txBody>
      </p:sp>
      <p:sp>
        <p:nvSpPr>
          <p:cNvPr id="25" name="Pravokutnik 24"/>
          <p:cNvSpPr/>
          <p:nvPr/>
        </p:nvSpPr>
        <p:spPr>
          <a:xfrm>
            <a:off x="3771388" y="2832729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B3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6" name="Pravokutnik 25"/>
          <p:cNvSpPr/>
          <p:nvPr/>
        </p:nvSpPr>
        <p:spPr>
          <a:xfrm>
            <a:off x="1500900" y="3561195"/>
            <a:ext cx="2250218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A4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7" name="Pravokutnik 26"/>
          <p:cNvSpPr/>
          <p:nvPr/>
        </p:nvSpPr>
        <p:spPr>
          <a:xfrm>
            <a:off x="3771396" y="3564167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B4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8" name="Pravokutnik 27"/>
          <p:cNvSpPr/>
          <p:nvPr/>
        </p:nvSpPr>
        <p:spPr>
          <a:xfrm>
            <a:off x="6046019" y="3563373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C4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9" name="Pravokutnik 28"/>
          <p:cNvSpPr/>
          <p:nvPr/>
        </p:nvSpPr>
        <p:spPr>
          <a:xfrm>
            <a:off x="8317338" y="3560156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D4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0" name="Pravokutnik 29"/>
          <p:cNvSpPr/>
          <p:nvPr/>
        </p:nvSpPr>
        <p:spPr>
          <a:xfrm>
            <a:off x="8307449" y="4300460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>
                <a:solidFill>
                  <a:prstClr val="black"/>
                </a:solidFill>
              </a:rPr>
              <a:t>RJEŠENJE STUPCA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31" name="Pravokutnik 30"/>
          <p:cNvSpPr/>
          <p:nvPr/>
        </p:nvSpPr>
        <p:spPr>
          <a:xfrm>
            <a:off x="6039422" y="4296506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>
                <a:solidFill>
                  <a:schemeClr val="bg1"/>
                </a:solidFill>
              </a:rPr>
              <a:t>RJEŠENJE STUPCA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2" name="Pravokutnik 31"/>
          <p:cNvSpPr/>
          <p:nvPr/>
        </p:nvSpPr>
        <p:spPr>
          <a:xfrm>
            <a:off x="3771396" y="4295683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RJEŠENJE STUPCA</a:t>
            </a:r>
          </a:p>
        </p:txBody>
      </p:sp>
      <p:sp>
        <p:nvSpPr>
          <p:cNvPr id="33" name="Pravokutnik 32"/>
          <p:cNvSpPr/>
          <p:nvPr/>
        </p:nvSpPr>
        <p:spPr>
          <a:xfrm>
            <a:off x="1505516" y="4315141"/>
            <a:ext cx="2256312" cy="7362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RJEŠENJE </a:t>
            </a:r>
            <a:r>
              <a:rPr lang="hr-HR" dirty="0">
                <a:solidFill>
                  <a:schemeClr val="bg1"/>
                </a:solidFill>
              </a:rPr>
              <a:t>STUPCA</a:t>
            </a:r>
          </a:p>
        </p:txBody>
      </p:sp>
      <p:sp>
        <p:nvSpPr>
          <p:cNvPr id="34" name="Pravokutnik 33"/>
          <p:cNvSpPr/>
          <p:nvPr/>
        </p:nvSpPr>
        <p:spPr>
          <a:xfrm>
            <a:off x="1517391" y="5043828"/>
            <a:ext cx="9057578" cy="76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KONAČNO RJEŠENJE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42930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rež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TM03457485[[fn=Mreža]]</Template>
  <TotalTime>68</TotalTime>
  <Words>63</Words>
  <Application>Microsoft Office PowerPoint</Application>
  <PresentationFormat>Široki zaslon</PresentationFormat>
  <Paragraphs>44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Mreža</vt:lpstr>
      <vt:lpstr>Igra asocijacija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 asocijacija</dc:title>
  <dc:creator>ucenik13</dc:creator>
  <cp:lastModifiedBy>ucenik13</cp:lastModifiedBy>
  <cp:revision>12</cp:revision>
  <dcterms:created xsi:type="dcterms:W3CDTF">2017-03-15T12:48:31Z</dcterms:created>
  <dcterms:modified xsi:type="dcterms:W3CDTF">2017-04-05T11:20:11Z</dcterms:modified>
</cp:coreProperties>
</file>