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 layout="1pic" frame="frameStyle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4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 advClick="0" advTm="4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3B2ACF-FACD-483B-BDDA-64E669E72F74}" type="datetimeFigureOut">
              <a:rPr lang="hr-HR" smtClean="0"/>
              <a:t>22.12.2014.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C2E18A-921D-400E-91D7-55F2F03FD9B1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4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BOŽIĆNE ČESTITKE</a:t>
            </a:r>
            <a:br>
              <a:rPr lang="hr-HR" dirty="0" smtClean="0"/>
            </a:br>
            <a:r>
              <a:rPr lang="hr-HR" dirty="0" err="1" smtClean="0"/>
              <a:t>CHRISTMAS</a:t>
            </a:r>
            <a:r>
              <a:rPr lang="hr-HR" dirty="0" smtClean="0"/>
              <a:t> CARDS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7406640" cy="1752600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5.a</a:t>
            </a:r>
            <a:endParaRPr lang="hr-HR" dirty="0" smtClean="0"/>
          </a:p>
          <a:p>
            <a:r>
              <a:rPr lang="hr-HR" dirty="0" err="1" smtClean="0"/>
              <a:t>22</a:t>
            </a:r>
            <a:r>
              <a:rPr lang="hr-HR" dirty="0" smtClean="0"/>
              <a:t>/</a:t>
            </a:r>
            <a:r>
              <a:rPr lang="hr-HR" dirty="0" err="1" smtClean="0"/>
              <a:t>12</a:t>
            </a:r>
            <a:r>
              <a:rPr lang="hr-HR" dirty="0" smtClean="0"/>
              <a:t>/</a:t>
            </a:r>
            <a:r>
              <a:rPr lang="hr-HR" dirty="0" err="1" smtClean="0"/>
              <a:t>2014</a:t>
            </a:r>
            <a:endParaRPr lang="hr-HR" dirty="0" smtClean="0"/>
          </a:p>
          <a:p>
            <a:r>
              <a:rPr lang="hr-HR" dirty="0" smtClean="0"/>
              <a:t>Informatika – Bojanje (IT </a:t>
            </a:r>
            <a:r>
              <a:rPr lang="hr-HR" dirty="0" err="1" smtClean="0"/>
              <a:t>Classes</a:t>
            </a:r>
            <a:r>
              <a:rPr lang="hr-HR" dirty="0" smtClean="0"/>
              <a:t> – </a:t>
            </a:r>
            <a:r>
              <a:rPr lang="hr-HR" dirty="0" err="1" smtClean="0"/>
              <a:t>Paint</a:t>
            </a:r>
            <a:r>
              <a:rPr lang="hr-HR" dirty="0" smtClean="0"/>
              <a:t>)</a:t>
            </a:r>
          </a:p>
          <a:p>
            <a:r>
              <a:rPr lang="hr-HR" dirty="0" smtClean="0"/>
              <a:t>Iva </a:t>
            </a:r>
            <a:r>
              <a:rPr lang="hr-HR" dirty="0" err="1" smtClean="0"/>
              <a:t>Naranđa</a:t>
            </a:r>
            <a:endParaRPr lang="hr-HR" dirty="0"/>
          </a:p>
        </p:txBody>
      </p:sp>
      <p:pic>
        <p:nvPicPr>
          <p:cNvPr id="4" name="Slika 3" descr="logoetwi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509120"/>
            <a:ext cx="2499360" cy="1706880"/>
          </a:xfrm>
          <a:prstGeom prst="rect">
            <a:avLst/>
          </a:prstGeom>
        </p:spPr>
      </p:pic>
      <p:pic>
        <p:nvPicPr>
          <p:cNvPr id="25602" name="Picture 2" descr="gallery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2609850" cy="2609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982663"/>
            <a:ext cx="7772400" cy="4891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IHAEL PUTAREK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7574" t="3717" r="14795"/>
          <a:stretch>
            <a:fillRect/>
          </a:stretch>
        </p:blipFill>
        <p:spPr>
          <a:xfrm>
            <a:off x="827584" y="1268760"/>
            <a:ext cx="7092280" cy="403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ltran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13813"/>
          <a:stretch>
            <a:fillRect/>
          </a:stretch>
        </p:blipFill>
        <p:spPr>
          <a:xfrm>
            <a:off x="685800" y="1536700"/>
            <a:ext cx="7772400" cy="326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ula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336675"/>
            <a:ext cx="7772400" cy="418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orna Horvat Pintarić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r="48147" b="50000"/>
          <a:stretch>
            <a:fillRect/>
          </a:stretch>
        </p:blipFill>
        <p:spPr>
          <a:xfrm>
            <a:off x="539552" y="1844824"/>
            <a:ext cx="8088519" cy="31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lena Jankaš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477963"/>
            <a:ext cx="7772400" cy="390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elena novak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9427" r="37956" b="11555"/>
          <a:stretch>
            <a:fillRect/>
          </a:stretch>
        </p:blipFill>
        <p:spPr>
          <a:xfrm>
            <a:off x="2195736" y="1268760"/>
            <a:ext cx="4392488" cy="417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ran z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903413"/>
            <a:ext cx="7772400" cy="305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oje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r="50000" b="26619"/>
          <a:stretch>
            <a:fillRect/>
          </a:stretch>
        </p:blipFill>
        <p:spPr>
          <a:xfrm>
            <a:off x="683568" y="1700808"/>
            <a:ext cx="7774632" cy="316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zidor Bistrovic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727200"/>
            <a:ext cx="7772400" cy="340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Jan i Vito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828800"/>
            <a:ext cx="7772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ea soltic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841500"/>
            <a:ext cx="7772400" cy="3173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15</Words>
  <Application>Microsoft Office PowerPoint</Application>
  <PresentationFormat>Prikaz na zaslonu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Solsticij</vt:lpstr>
      <vt:lpstr>BOŽIĆNE ČESTITKE CHRISTMAS CARDS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BOŽIĆNE ČESTITKE</dc:title>
  <dc:creator>Inf_ucionica</dc:creator>
  <cp:lastModifiedBy>Inf_ucionica</cp:lastModifiedBy>
  <cp:revision>6</cp:revision>
  <dcterms:created xsi:type="dcterms:W3CDTF">2014-12-22T14:34:46Z</dcterms:created>
  <dcterms:modified xsi:type="dcterms:W3CDTF">2014-12-22T15:16:51Z</dcterms:modified>
</cp:coreProperties>
</file>