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6" d="100"/>
          <a:sy n="76"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a:xfrm>
            <a:off x="3962399" y="5870575"/>
            <a:ext cx="4893958" cy="377825"/>
          </a:xfrm>
        </p:spPr>
        <p:txBody>
          <a:bodyPr/>
          <a:lstStyle/>
          <a:p>
            <a:endParaRPr lang="hr-HR"/>
          </a:p>
        </p:txBody>
      </p:sp>
      <p:sp>
        <p:nvSpPr>
          <p:cNvPr id="6" name="Slide Number Placeholder 5"/>
          <p:cNvSpPr>
            <a:spLocks noGrp="1"/>
          </p:cNvSpPr>
          <p:nvPr>
            <p:ph type="sldNum" sz="quarter" idx="12"/>
          </p:nvPr>
        </p:nvSpPr>
        <p:spPr>
          <a:xfrm>
            <a:off x="10608958" y="5870575"/>
            <a:ext cx="551167" cy="377825"/>
          </a:xfrm>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23496328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4C666015-C37B-4BED-AEFA-205E4593D82C}" type="datetimeFigureOut">
              <a:rPr lang="hr-HR" smtClean="0"/>
              <a:t>7.6.2016.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374389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1994880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98614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3908808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hr-HR" smtClean="0"/>
              <a:t>Uredite stilove teksta matrice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138407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r-HR" smtClean="0"/>
              <a:t>Uredite stilove teksta matrice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298339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184859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40020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210698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hr-HR" smtClean="0"/>
              <a:t>Uredite stil naslova matrice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C666015-C37B-4BED-AEFA-205E4593D82C}" type="datetimeFigureOut">
              <a:rPr lang="hr-HR" smtClean="0"/>
              <a:t>7.6.2016.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253979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4C666015-C37B-4BED-AEFA-205E4593D82C}" type="datetimeFigureOut">
              <a:rPr lang="hr-HR" smtClean="0"/>
              <a:t>7.6.2016.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374455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4C666015-C37B-4BED-AEFA-205E4593D82C}" type="datetimeFigureOut">
              <a:rPr lang="hr-HR" smtClean="0"/>
              <a:t>7.6.2016.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32344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4C666015-C37B-4BED-AEFA-205E4593D82C}" type="datetimeFigureOut">
              <a:rPr lang="hr-HR" smtClean="0"/>
              <a:t>7.6.2016.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101174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C666015-C37B-4BED-AEFA-205E4593D82C}" type="datetimeFigureOut">
              <a:rPr lang="hr-HR" smtClean="0"/>
              <a:t>7.6.2016.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161120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hr-HR" smtClean="0"/>
              <a:t>Uredite stil naslova matrice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4C666015-C37B-4BED-AEFA-205E4593D82C}" type="datetimeFigureOut">
              <a:rPr lang="hr-HR" smtClean="0"/>
              <a:t>7.6.2016.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278610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hr-HR" smtClean="0"/>
              <a:t>Uredite stil naslova matrice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4C666015-C37B-4BED-AEFA-205E4593D82C}" type="datetimeFigureOut">
              <a:rPr lang="hr-HR" smtClean="0"/>
              <a:t>7.6.2016.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AC3E7C1-2E9B-489F-BD0F-889ABE965A4B}" type="slidenum">
              <a:rPr lang="hr-HR" smtClean="0"/>
              <a:t>‹#›</a:t>
            </a:fld>
            <a:endParaRPr lang="hr-HR"/>
          </a:p>
        </p:txBody>
      </p:sp>
    </p:spTree>
    <p:extLst>
      <p:ext uri="{BB962C8B-B14F-4D97-AF65-F5344CB8AC3E}">
        <p14:creationId xmlns:p14="http://schemas.microsoft.com/office/powerpoint/2010/main" val="413834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666015-C37B-4BED-AEFA-205E4593D82C}" type="datetimeFigureOut">
              <a:rPr lang="hr-HR" smtClean="0"/>
              <a:t>7.6.2016.</a:t>
            </a:fld>
            <a:endParaRPr lang="hr-H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C3E7C1-2E9B-489F-BD0F-889ABE965A4B}" type="slidenum">
              <a:rPr lang="hr-HR" smtClean="0"/>
              <a:t>‹#›</a:t>
            </a:fld>
            <a:endParaRPr lang="hr-HR"/>
          </a:p>
        </p:txBody>
      </p:sp>
    </p:spTree>
    <p:extLst>
      <p:ext uri="{BB962C8B-B14F-4D97-AF65-F5344CB8AC3E}">
        <p14:creationId xmlns:p14="http://schemas.microsoft.com/office/powerpoint/2010/main" val="2378739900"/>
      </p:ext>
    </p:extLst>
  </p:cSld>
  <p:clrMap bg1="dk1" tx1="lt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hr-HR" sz="5400" b="1" i="1" dirty="0" smtClean="0">
                <a:solidFill>
                  <a:schemeClr val="tx1">
                    <a:lumMod val="75000"/>
                    <a:lumOff val="25000"/>
                  </a:schemeClr>
                </a:solidFill>
                <a:effectLst>
                  <a:outerShdw blurRad="38100" dist="38100" dir="2700000" algn="tl">
                    <a:srgbClr val="000000">
                      <a:alpha val="43137"/>
                    </a:srgbClr>
                  </a:outerShdw>
                </a:effectLst>
              </a:rPr>
              <a:t>On </a:t>
            </a:r>
            <a:r>
              <a:rPr lang="hr-HR" sz="5400" b="1" i="1" dirty="0" err="1" smtClean="0">
                <a:solidFill>
                  <a:schemeClr val="tx1">
                    <a:lumMod val="75000"/>
                    <a:lumOff val="25000"/>
                  </a:schemeClr>
                </a:solidFill>
                <a:effectLst>
                  <a:outerShdw blurRad="38100" dist="38100" dir="2700000" algn="tl">
                    <a:srgbClr val="000000">
                      <a:alpha val="43137"/>
                    </a:srgbClr>
                  </a:outerShdw>
                </a:effectLst>
              </a:rPr>
              <a:t>the</a:t>
            </a:r>
            <a:r>
              <a:rPr lang="hr-HR" sz="5400" b="1" i="1" dirty="0" smtClean="0">
                <a:solidFill>
                  <a:schemeClr val="tx1">
                    <a:lumMod val="75000"/>
                    <a:lumOff val="25000"/>
                  </a:schemeClr>
                </a:solidFill>
                <a:effectLst>
                  <a:outerShdw blurRad="38100" dist="38100" dir="2700000" algn="tl">
                    <a:srgbClr val="000000">
                      <a:alpha val="43137"/>
                    </a:srgbClr>
                  </a:outerShdw>
                </a:effectLst>
              </a:rPr>
              <a:t> </a:t>
            </a:r>
            <a:r>
              <a:rPr lang="hr-HR" sz="5400" b="1" i="1" dirty="0" err="1" smtClean="0">
                <a:solidFill>
                  <a:schemeClr val="tx1">
                    <a:lumMod val="75000"/>
                    <a:lumOff val="25000"/>
                  </a:schemeClr>
                </a:solidFill>
                <a:effectLst>
                  <a:outerShdw blurRad="38100" dist="38100" dir="2700000" algn="tl">
                    <a:srgbClr val="000000">
                      <a:alpha val="43137"/>
                    </a:srgbClr>
                  </a:outerShdw>
                </a:effectLst>
              </a:rPr>
              <a:t>track</a:t>
            </a:r>
            <a:r>
              <a:rPr lang="hr-HR" sz="5400" b="1" i="1" dirty="0" smtClean="0">
                <a:solidFill>
                  <a:schemeClr val="tx1">
                    <a:lumMod val="75000"/>
                    <a:lumOff val="25000"/>
                  </a:schemeClr>
                </a:solidFill>
                <a:effectLst>
                  <a:outerShdw blurRad="38100" dist="38100" dir="2700000" algn="tl">
                    <a:srgbClr val="000000">
                      <a:alpha val="43137"/>
                    </a:srgbClr>
                  </a:outerShdw>
                </a:effectLst>
              </a:rPr>
              <a:t> </a:t>
            </a:r>
            <a:r>
              <a:rPr lang="hr-HR" sz="5400" b="1" i="1" dirty="0" err="1" smtClean="0">
                <a:solidFill>
                  <a:schemeClr val="tx1">
                    <a:lumMod val="75000"/>
                    <a:lumOff val="25000"/>
                  </a:schemeClr>
                </a:solidFill>
                <a:effectLst>
                  <a:outerShdw blurRad="38100" dist="38100" dir="2700000" algn="tl">
                    <a:srgbClr val="000000">
                      <a:alpha val="43137"/>
                    </a:srgbClr>
                  </a:outerShdw>
                </a:effectLst>
              </a:rPr>
              <a:t>of</a:t>
            </a:r>
            <a:r>
              <a:rPr lang="hr-HR" sz="5400" b="1" i="1" dirty="0" smtClean="0">
                <a:solidFill>
                  <a:schemeClr val="tx1">
                    <a:lumMod val="75000"/>
                    <a:lumOff val="25000"/>
                  </a:schemeClr>
                </a:solidFill>
                <a:effectLst>
                  <a:outerShdw blurRad="38100" dist="38100" dir="2700000" algn="tl">
                    <a:srgbClr val="000000">
                      <a:alpha val="43137"/>
                    </a:srgbClr>
                  </a:outerShdw>
                </a:effectLst>
              </a:rPr>
              <a:t> </a:t>
            </a:r>
            <a:r>
              <a:rPr lang="hr-HR" sz="5400" b="1" i="1" dirty="0" err="1" smtClean="0">
                <a:solidFill>
                  <a:schemeClr val="tx1">
                    <a:lumMod val="75000"/>
                    <a:lumOff val="25000"/>
                  </a:schemeClr>
                </a:solidFill>
                <a:effectLst>
                  <a:outerShdw blurRad="38100" dist="38100" dir="2700000" algn="tl">
                    <a:srgbClr val="000000">
                      <a:alpha val="43137"/>
                    </a:srgbClr>
                  </a:outerShdw>
                </a:effectLst>
              </a:rPr>
              <a:t>our</a:t>
            </a:r>
            <a:r>
              <a:rPr lang="hr-HR" sz="5400" b="1" i="1" dirty="0" smtClean="0">
                <a:solidFill>
                  <a:schemeClr val="tx1">
                    <a:lumMod val="75000"/>
                    <a:lumOff val="25000"/>
                  </a:schemeClr>
                </a:solidFill>
                <a:effectLst>
                  <a:outerShdw blurRad="38100" dist="38100" dir="2700000" algn="tl">
                    <a:srgbClr val="000000">
                      <a:alpha val="43137"/>
                    </a:srgbClr>
                  </a:outerShdw>
                </a:effectLst>
              </a:rPr>
              <a:t/>
            </a:r>
            <a:br>
              <a:rPr lang="hr-HR" sz="5400" b="1" i="1" dirty="0" smtClean="0">
                <a:solidFill>
                  <a:schemeClr val="tx1">
                    <a:lumMod val="75000"/>
                    <a:lumOff val="25000"/>
                  </a:schemeClr>
                </a:solidFill>
                <a:effectLst>
                  <a:outerShdw blurRad="38100" dist="38100" dir="2700000" algn="tl">
                    <a:srgbClr val="000000">
                      <a:alpha val="43137"/>
                    </a:srgbClr>
                  </a:outerShdw>
                </a:effectLst>
              </a:rPr>
            </a:br>
            <a:r>
              <a:rPr lang="hr-HR" sz="5400" b="1" i="1" dirty="0" err="1" smtClean="0">
                <a:solidFill>
                  <a:schemeClr val="tx1">
                    <a:lumMod val="75000"/>
                    <a:lumOff val="25000"/>
                  </a:schemeClr>
                </a:solidFill>
                <a:effectLst>
                  <a:outerShdw blurRad="38100" dist="38100" dir="2700000" algn="tl">
                    <a:srgbClr val="000000">
                      <a:alpha val="43137"/>
                    </a:srgbClr>
                  </a:outerShdw>
                </a:effectLst>
              </a:rPr>
              <a:t>recent</a:t>
            </a:r>
            <a:r>
              <a:rPr lang="hr-HR" sz="5400" b="1" i="1" dirty="0" smtClean="0">
                <a:solidFill>
                  <a:schemeClr val="tx1">
                    <a:lumMod val="75000"/>
                    <a:lumOff val="25000"/>
                  </a:schemeClr>
                </a:solidFill>
                <a:effectLst>
                  <a:outerShdw blurRad="38100" dist="38100" dir="2700000" algn="tl">
                    <a:srgbClr val="000000">
                      <a:alpha val="43137"/>
                    </a:srgbClr>
                  </a:outerShdw>
                </a:effectLst>
              </a:rPr>
              <a:t> past</a:t>
            </a:r>
            <a:br>
              <a:rPr lang="hr-HR" sz="5400" b="1" i="1" dirty="0" smtClean="0">
                <a:solidFill>
                  <a:schemeClr val="tx1">
                    <a:lumMod val="75000"/>
                    <a:lumOff val="25000"/>
                  </a:schemeClr>
                </a:solidFill>
                <a:effectLst>
                  <a:outerShdw blurRad="38100" dist="38100" dir="2700000" algn="tl">
                    <a:srgbClr val="000000">
                      <a:alpha val="43137"/>
                    </a:srgbClr>
                  </a:outerShdw>
                </a:effectLst>
              </a:rPr>
            </a:br>
            <a:r>
              <a:rPr lang="hr-HR" sz="5400" b="1" i="1" dirty="0" err="1" smtClean="0">
                <a:solidFill>
                  <a:schemeClr val="tx1">
                    <a:lumMod val="75000"/>
                    <a:lumOff val="25000"/>
                  </a:schemeClr>
                </a:solidFill>
                <a:effectLst>
                  <a:outerShdw blurRad="38100" dist="38100" dir="2700000" algn="tl">
                    <a:srgbClr val="000000">
                      <a:alpha val="43137"/>
                    </a:srgbClr>
                  </a:outerShdw>
                </a:effectLst>
              </a:rPr>
              <a:t>etwinning</a:t>
            </a:r>
            <a:r>
              <a:rPr lang="hr-HR" sz="5400" b="1" i="1" dirty="0" smtClean="0">
                <a:solidFill>
                  <a:schemeClr val="tx1">
                    <a:lumMod val="75000"/>
                    <a:lumOff val="25000"/>
                  </a:schemeClr>
                </a:solidFill>
                <a:effectLst>
                  <a:outerShdw blurRad="38100" dist="38100" dir="2700000" algn="tl">
                    <a:srgbClr val="000000">
                      <a:alpha val="43137"/>
                    </a:srgbClr>
                  </a:outerShdw>
                </a:effectLst>
              </a:rPr>
              <a:t> </a:t>
            </a:r>
            <a:r>
              <a:rPr lang="hr-HR" sz="5400" b="1" i="1" dirty="0" err="1" smtClean="0">
                <a:solidFill>
                  <a:schemeClr val="tx1">
                    <a:lumMod val="75000"/>
                    <a:lumOff val="25000"/>
                  </a:schemeClr>
                </a:solidFill>
                <a:effectLst>
                  <a:outerShdw blurRad="38100" dist="38100" dir="2700000" algn="tl">
                    <a:srgbClr val="000000">
                      <a:alpha val="43137"/>
                    </a:srgbClr>
                  </a:outerShdw>
                </a:effectLst>
              </a:rPr>
              <a:t>project</a:t>
            </a:r>
            <a:endParaRPr lang="hr-HR" sz="5400" b="1" i="1" dirty="0">
              <a:solidFill>
                <a:schemeClr val="tx1">
                  <a:lumMod val="75000"/>
                  <a:lumOff val="25000"/>
                </a:schemeClr>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6486525" y="4840038"/>
            <a:ext cx="4673600" cy="1052762"/>
          </a:xfrm>
        </p:spPr>
        <p:txBody>
          <a:bodyPr>
            <a:noAutofit/>
          </a:bodyPr>
          <a:lstStyle/>
          <a:p>
            <a:r>
              <a:rPr lang="hr-HR" sz="6000" b="1" i="1" u="sng" dirty="0" smtClean="0">
                <a:solidFill>
                  <a:schemeClr val="bg1"/>
                </a:solidFill>
              </a:rPr>
              <a:t>TELEPHONE</a:t>
            </a:r>
            <a:endParaRPr lang="hr-HR" sz="6000" b="1" i="1" u="sng" dirty="0">
              <a:solidFill>
                <a:schemeClr val="bg1"/>
              </a:solidFill>
            </a:endParaRPr>
          </a:p>
        </p:txBody>
      </p:sp>
    </p:spTree>
    <p:extLst>
      <p:ext uri="{BB962C8B-B14F-4D97-AF65-F5344CB8AC3E}">
        <p14:creationId xmlns:p14="http://schemas.microsoft.com/office/powerpoint/2010/main" val="3891357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chsutah.org/miscellaneous/telephones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9435">
            <a:off x="948922" y="643112"/>
            <a:ext cx="3290360" cy="2123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kstniOkvir 3"/>
          <p:cNvSpPr txBox="1"/>
          <p:nvPr/>
        </p:nvSpPr>
        <p:spPr>
          <a:xfrm rot="411999">
            <a:off x="2679032" y="3398921"/>
            <a:ext cx="8638674" cy="1938992"/>
          </a:xfrm>
          <a:prstGeom prst="rect">
            <a:avLst/>
          </a:prstGeom>
          <a:noFill/>
        </p:spPr>
        <p:txBody>
          <a:bodyPr wrap="square" rtlCol="0">
            <a:spAutoFit/>
          </a:bodyPr>
          <a:lstStyle/>
          <a:p>
            <a:r>
              <a:rPr lang="en-US" sz="2400" b="1" i="1" dirty="0" smtClean="0"/>
              <a:t>The telephone was the first device in history that enabled people to talk directly with each other across large distances. Telephones rapidly became indispensable to businesses, government, and households, and are today some of the most widely used small appliances.</a:t>
            </a:r>
            <a:endParaRPr lang="en-US" sz="2400" b="1" i="1" dirty="0"/>
          </a:p>
        </p:txBody>
      </p:sp>
    </p:spTree>
    <p:extLst>
      <p:ext uri="{BB962C8B-B14F-4D97-AF65-F5344CB8AC3E}">
        <p14:creationId xmlns:p14="http://schemas.microsoft.com/office/powerpoint/2010/main" val="181386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rot="21154789">
            <a:off x="224203" y="2437287"/>
            <a:ext cx="12303320" cy="1938992"/>
          </a:xfrm>
          <a:prstGeom prst="rect">
            <a:avLst/>
          </a:prstGeom>
        </p:spPr>
        <p:txBody>
          <a:bodyPr wrap="square">
            <a:spAutoFit/>
          </a:bodyPr>
          <a:lstStyle/>
          <a:p>
            <a:r>
              <a:rPr lang="en-US" sz="2400" b="1" dirty="0" smtClean="0"/>
              <a:t>A </a:t>
            </a:r>
            <a:r>
              <a:rPr lang="en-US" sz="2400" b="1" dirty="0" smtClean="0"/>
              <a:t>telephone, or phone, is a telecommunications device that permits two or more users to conduct a conversation when they are too far apart to be heard directly. A telephone converts sound, typically and most efficiently the human voice, into electronic signals suitable for transmission via cables or other transmission media over long distances, and replays such signals simultaneously in audible form to its user.</a:t>
            </a:r>
            <a:endParaRPr lang="hr-HR" sz="2400" b="1" dirty="0"/>
          </a:p>
        </p:txBody>
      </p:sp>
      <p:pic>
        <p:nvPicPr>
          <p:cNvPr id="2" name="Slika 1"/>
          <p:cNvPicPr>
            <a:picLocks noChangeAspect="1"/>
          </p:cNvPicPr>
          <p:nvPr/>
        </p:nvPicPr>
        <p:blipFill>
          <a:blip r:embed="rId2"/>
          <a:stretch>
            <a:fillRect/>
          </a:stretch>
        </p:blipFill>
        <p:spPr>
          <a:xfrm rot="20791411">
            <a:off x="878379" y="574237"/>
            <a:ext cx="2733675" cy="1666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Slika 3"/>
          <p:cNvPicPr>
            <a:picLocks noChangeAspect="1"/>
          </p:cNvPicPr>
          <p:nvPr/>
        </p:nvPicPr>
        <p:blipFill>
          <a:blip r:embed="rId3"/>
          <a:stretch>
            <a:fillRect/>
          </a:stretch>
        </p:blipFill>
        <p:spPr>
          <a:xfrm rot="824909">
            <a:off x="8643400" y="4274173"/>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92008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iles.websitebuilder.prositehosting.co.uk/fasthosts8684/image/ileti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05570">
            <a:off x="7377509" y="464647"/>
            <a:ext cx="4411619" cy="3052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kstniOkvir 1"/>
          <p:cNvSpPr txBox="1"/>
          <p:nvPr/>
        </p:nvSpPr>
        <p:spPr>
          <a:xfrm>
            <a:off x="1359568" y="385011"/>
            <a:ext cx="5727031" cy="461665"/>
          </a:xfrm>
          <a:prstGeom prst="rect">
            <a:avLst/>
          </a:prstGeom>
          <a:noFill/>
        </p:spPr>
        <p:txBody>
          <a:bodyPr wrap="square" rtlCol="0">
            <a:spAutoFit/>
          </a:bodyPr>
          <a:lstStyle/>
          <a:p>
            <a:r>
              <a:rPr lang="hr-HR" sz="2400" dirty="0" smtClean="0"/>
              <a:t>Some </a:t>
            </a:r>
            <a:r>
              <a:rPr lang="hr-HR" sz="2400" dirty="0" err="1" smtClean="0"/>
              <a:t>examples</a:t>
            </a:r>
            <a:endParaRPr lang="hr-HR" sz="2400" dirty="0"/>
          </a:p>
        </p:txBody>
      </p:sp>
      <p:pic>
        <p:nvPicPr>
          <p:cNvPr id="3" name="Slika 2"/>
          <p:cNvPicPr>
            <a:picLocks noChangeAspect="1"/>
          </p:cNvPicPr>
          <p:nvPr/>
        </p:nvPicPr>
        <p:blipFill>
          <a:blip r:embed="rId3"/>
          <a:stretch>
            <a:fillRect/>
          </a:stretch>
        </p:blipFill>
        <p:spPr>
          <a:xfrm rot="704243">
            <a:off x="8407901" y="3837249"/>
            <a:ext cx="3445333" cy="258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Slika 3"/>
          <p:cNvPicPr>
            <a:picLocks noChangeAspect="1"/>
          </p:cNvPicPr>
          <p:nvPr/>
        </p:nvPicPr>
        <p:blipFill>
          <a:blip r:embed="rId4"/>
          <a:stretch>
            <a:fillRect/>
          </a:stretch>
        </p:blipFill>
        <p:spPr>
          <a:xfrm rot="20834249">
            <a:off x="243091" y="1243742"/>
            <a:ext cx="3889599" cy="2635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lika 5"/>
          <p:cNvPicPr>
            <a:picLocks noChangeAspect="1"/>
          </p:cNvPicPr>
          <p:nvPr/>
        </p:nvPicPr>
        <p:blipFill>
          <a:blip r:embed="rId5"/>
          <a:stretch>
            <a:fillRect/>
          </a:stretch>
        </p:blipFill>
        <p:spPr>
          <a:xfrm rot="576948">
            <a:off x="4389203" y="2992537"/>
            <a:ext cx="2683970" cy="3278939"/>
          </a:xfrm>
          <a:prstGeom prst="rect">
            <a:avLst/>
          </a:prstGeom>
        </p:spPr>
      </p:pic>
    </p:spTree>
    <p:extLst>
      <p:ext uri="{BB962C8B-B14F-4D97-AF65-F5344CB8AC3E}">
        <p14:creationId xmlns:p14="http://schemas.microsoft.com/office/powerpoint/2010/main" val="1227963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nsumerwarningnetwork.com/wp-content/uploads/2009/03/rotary-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6186234" cy="3820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Slika 3"/>
          <p:cNvPicPr>
            <a:picLocks noChangeAspect="1"/>
          </p:cNvPicPr>
          <p:nvPr/>
        </p:nvPicPr>
        <p:blipFill>
          <a:blip r:embed="rId3"/>
          <a:stretch>
            <a:fillRect/>
          </a:stretch>
        </p:blipFill>
        <p:spPr>
          <a:xfrm>
            <a:off x="7534938" y="467932"/>
            <a:ext cx="3997602" cy="2998202"/>
          </a:xfrm>
          <a:prstGeom prst="rect">
            <a:avLst/>
          </a:prstGeom>
        </p:spPr>
      </p:pic>
      <p:pic>
        <p:nvPicPr>
          <p:cNvPr id="3" name="Slika 2"/>
          <p:cNvPicPr>
            <a:picLocks noChangeAspect="1"/>
          </p:cNvPicPr>
          <p:nvPr/>
        </p:nvPicPr>
        <p:blipFill>
          <a:blip r:embed="rId4"/>
          <a:stretch>
            <a:fillRect/>
          </a:stretch>
        </p:blipFill>
        <p:spPr>
          <a:xfrm>
            <a:off x="5211355" y="3301034"/>
            <a:ext cx="3353766" cy="3353766"/>
          </a:xfrm>
          <a:prstGeom prst="rect">
            <a:avLst/>
          </a:prstGeom>
        </p:spPr>
      </p:pic>
    </p:spTree>
    <p:extLst>
      <p:ext uri="{BB962C8B-B14F-4D97-AF65-F5344CB8AC3E}">
        <p14:creationId xmlns:p14="http://schemas.microsoft.com/office/powerpoint/2010/main" val="913374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2"/>
          <a:srcRect l="-14659" t="5693" r="14659" b="-5693"/>
          <a:stretch/>
        </p:blipFill>
        <p:spPr>
          <a:xfrm>
            <a:off x="-898359" y="517359"/>
            <a:ext cx="8454188" cy="6340641"/>
          </a:xfrm>
          <a:prstGeom prst="rect">
            <a:avLst/>
          </a:prstGeom>
        </p:spPr>
      </p:pic>
      <p:sp>
        <p:nvSpPr>
          <p:cNvPr id="4" name="TekstniOkvir 3"/>
          <p:cNvSpPr txBox="1"/>
          <p:nvPr/>
        </p:nvSpPr>
        <p:spPr>
          <a:xfrm rot="1463720">
            <a:off x="7892715" y="2249906"/>
            <a:ext cx="3814010" cy="923330"/>
          </a:xfrm>
          <a:prstGeom prst="rect">
            <a:avLst/>
          </a:prstGeom>
          <a:noFill/>
        </p:spPr>
        <p:txBody>
          <a:bodyPr wrap="square" rtlCol="0">
            <a:spAutoFit/>
          </a:bodyPr>
          <a:lstStyle/>
          <a:p>
            <a:r>
              <a:rPr lang="hr-HR" sz="5400" i="1" dirty="0" smtClean="0">
                <a:solidFill>
                  <a:schemeClr val="bg1"/>
                </a:solidFill>
              </a:rPr>
              <a:t>In </a:t>
            </a:r>
            <a:r>
              <a:rPr lang="hr-HR" sz="5400" i="1" dirty="0" err="1" smtClean="0">
                <a:solidFill>
                  <a:schemeClr val="bg1"/>
                </a:solidFill>
              </a:rPr>
              <a:t>our</a:t>
            </a:r>
            <a:r>
              <a:rPr lang="hr-HR" sz="5400" i="1" dirty="0" smtClean="0">
                <a:solidFill>
                  <a:schemeClr val="bg1"/>
                </a:solidFill>
              </a:rPr>
              <a:t> </a:t>
            </a:r>
            <a:r>
              <a:rPr lang="hr-HR" sz="5400" i="1" dirty="0" err="1" smtClean="0">
                <a:solidFill>
                  <a:schemeClr val="bg1"/>
                </a:solidFill>
              </a:rPr>
              <a:t>school</a:t>
            </a:r>
            <a:endParaRPr lang="hr-HR" sz="5400" i="1" dirty="0">
              <a:solidFill>
                <a:schemeClr val="bg1"/>
              </a:solidFill>
            </a:endParaRPr>
          </a:p>
        </p:txBody>
      </p:sp>
    </p:spTree>
    <p:extLst>
      <p:ext uri="{BB962C8B-B14F-4D97-AF65-F5344CB8AC3E}">
        <p14:creationId xmlns:p14="http://schemas.microsoft.com/office/powerpoint/2010/main" val="3242243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1270000" y="1577474"/>
            <a:ext cx="8712199"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hr-HR" sz="3600" b="1" dirty="0" smtClean="0"/>
              <a:t>Marina Žnidarić</a:t>
            </a:r>
          </a:p>
          <a:p>
            <a:pPr lvl="1"/>
            <a:r>
              <a:rPr lang="hr-HR" sz="3600" b="1" dirty="0" smtClean="0"/>
              <a:t>6th grade</a:t>
            </a:r>
          </a:p>
          <a:p>
            <a:pPr lvl="1"/>
            <a:r>
              <a:rPr lang="hr-HR" sz="3600" b="1" dirty="0" smtClean="0"/>
              <a:t>II. osnovna škola </a:t>
            </a:r>
            <a:r>
              <a:rPr lang="hr-HR" sz="3600" b="1" dirty="0" smtClean="0"/>
              <a:t>Čakovec, Croatia</a:t>
            </a:r>
            <a:endParaRPr lang="hr-HR" sz="3600" b="1" dirty="0" smtClean="0"/>
          </a:p>
          <a:p>
            <a:pPr lvl="1"/>
            <a:r>
              <a:rPr lang="hr-HR" sz="3600" b="1" dirty="0" smtClean="0"/>
              <a:t>May 2016</a:t>
            </a:r>
          </a:p>
          <a:p>
            <a:pPr lvl="1"/>
            <a:r>
              <a:rPr lang="hr-HR" sz="3600" b="1" dirty="0" err="1"/>
              <a:t>T</a:t>
            </a:r>
            <a:r>
              <a:rPr lang="hr-HR" sz="3600" b="1" dirty="0" err="1" smtClean="0"/>
              <a:t>eacher</a:t>
            </a:r>
            <a:r>
              <a:rPr lang="hr-HR" sz="3600" b="1" dirty="0" smtClean="0"/>
              <a:t>: Iva </a:t>
            </a:r>
            <a:r>
              <a:rPr lang="hr-HR" sz="3600" b="1" dirty="0" err="1" smtClean="0"/>
              <a:t>Naranđa</a:t>
            </a:r>
            <a:endParaRPr lang="hr-HR" sz="3600" b="1" dirty="0" smtClean="0"/>
          </a:p>
          <a:p>
            <a:pPr lvl="1"/>
            <a:r>
              <a:rPr lang="hr-HR" sz="3600" b="1" dirty="0" err="1" smtClean="0"/>
              <a:t>Source</a:t>
            </a:r>
            <a:r>
              <a:rPr lang="hr-HR" sz="3600" b="1" dirty="0"/>
              <a:t>: https://en.wikipedia.org/wiki/Telephone</a:t>
            </a:r>
            <a:endParaRPr lang="hr-HR" sz="3600" b="1" dirty="0"/>
          </a:p>
        </p:txBody>
      </p:sp>
    </p:spTree>
    <p:extLst>
      <p:ext uri="{BB962C8B-B14F-4D97-AF65-F5344CB8AC3E}">
        <p14:creationId xmlns:p14="http://schemas.microsoft.com/office/powerpoint/2010/main" val="13658226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ski">
  <a:themeElements>
    <a:clrScheme name="Nebeski">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Nebes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beski">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TM03457452[[fn=Nebeski]]</Template>
  <TotalTime>97</TotalTime>
  <Words>150</Words>
  <Application>Microsoft Office PowerPoint</Application>
  <PresentationFormat>Široki zaslon</PresentationFormat>
  <Paragraphs>12</Paragraphs>
  <Slides>7</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7</vt:i4>
      </vt:variant>
    </vt:vector>
  </HeadingPairs>
  <TitlesOfParts>
    <vt:vector size="11" baseType="lpstr">
      <vt:lpstr>Arial</vt:lpstr>
      <vt:lpstr>Calibri</vt:lpstr>
      <vt:lpstr>Calibri Light</vt:lpstr>
      <vt:lpstr>Nebeski</vt:lpstr>
      <vt:lpstr>On the track of our recent past etwinning project</vt:lpstr>
      <vt:lpstr>PowerPointova prezentacija</vt:lpstr>
      <vt:lpstr>PowerPointova prezentacija</vt:lpstr>
      <vt:lpstr>PowerPointova prezentacija</vt:lpstr>
      <vt:lpstr>PowerPointova prezentacija</vt:lpstr>
      <vt:lpstr>PowerPointova prezentacija</vt:lpstr>
      <vt:lpstr>PowerPointova prezentacija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Track Our Recent Past eTwining project</dc:title>
  <dc:creator>ucenik</dc:creator>
  <cp:lastModifiedBy>II. OŠ ČAKOVEC</cp:lastModifiedBy>
  <cp:revision>17</cp:revision>
  <dcterms:created xsi:type="dcterms:W3CDTF">2016-05-23T13:38:49Z</dcterms:created>
  <dcterms:modified xsi:type="dcterms:W3CDTF">2016-06-07T16:42:48Z</dcterms:modified>
</cp:coreProperties>
</file>