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53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54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45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16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04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1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39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73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32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6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12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40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4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02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C06B6A2-752C-4F0F-B5E4-AE47C48743CD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5235E41-310A-400C-8265-BE6009250C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552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0012" y="1461305"/>
            <a:ext cx="11394893" cy="2971051"/>
          </a:xfrm>
        </p:spPr>
        <p:txBody>
          <a:bodyPr/>
          <a:lstStyle/>
          <a:p>
            <a:r>
              <a:rPr lang="hr-HR" sz="7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THE VACUUM CLEANER</a:t>
            </a:r>
            <a:endParaRPr lang="hr-HR" sz="72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1459" y="5543893"/>
            <a:ext cx="10572000" cy="434974"/>
          </a:xfrm>
        </p:spPr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Ivona </a:t>
            </a:r>
            <a:r>
              <a:rPr lang="hr-HR" dirty="0" err="1" smtClean="0"/>
              <a:t>Lepen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504564" y="646492"/>
            <a:ext cx="60444" cy="457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9" y="284414"/>
            <a:ext cx="3376378" cy="1346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220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81476" y="98272"/>
            <a:ext cx="10571998" cy="970450"/>
          </a:xfrm>
        </p:spPr>
        <p:txBody>
          <a:bodyPr/>
          <a:lstStyle/>
          <a:p>
            <a:r>
              <a:rPr lang="hr-HR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Whirlwind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cleaner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6943" y="2461468"/>
            <a:ext cx="6436331" cy="363651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</a:t>
            </a:r>
            <a:r>
              <a:rPr lang="en-US" sz="2400" dirty="0" smtClean="0"/>
              <a:t>n </a:t>
            </a:r>
            <a:r>
              <a:rPr lang="en-US" sz="2400" dirty="0"/>
              <a:t>June 8, 1869, Chicago inventor, Ives </a:t>
            </a:r>
            <a:r>
              <a:rPr lang="en-US" sz="2400" dirty="0" err="1"/>
              <a:t>McGaffey</a:t>
            </a:r>
            <a:r>
              <a:rPr lang="en-US" sz="2400" dirty="0"/>
              <a:t> patented a "sweeping </a:t>
            </a:r>
            <a:r>
              <a:rPr lang="en-US" sz="2400" dirty="0" smtClean="0"/>
              <a:t>machine„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 </a:t>
            </a:r>
            <a:r>
              <a:rPr lang="en-US" sz="2400" dirty="0" err="1"/>
              <a:t>McGaffey</a:t>
            </a:r>
            <a:r>
              <a:rPr lang="en-US" sz="2400" dirty="0"/>
              <a:t> called his machine the Whirlwind and it was the first hand-pumped vacuum cleaner in the United States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05" y="1640279"/>
            <a:ext cx="2628900" cy="4457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3538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Hubert </a:t>
            </a:r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Cecil</a:t>
            </a:r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Booth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23766" y="2486981"/>
            <a:ext cx="3440467" cy="3636511"/>
          </a:xfrm>
        </p:spPr>
        <p:txBody>
          <a:bodyPr>
            <a:normAutofit/>
          </a:bodyPr>
          <a:lstStyle/>
          <a:p>
            <a:r>
              <a:rPr lang="hr-HR" sz="2400" dirty="0"/>
              <a:t>b</a:t>
            </a:r>
            <a:r>
              <a:rPr lang="en-US" sz="2400" dirty="0" err="1" smtClean="0"/>
              <a:t>ritish</a:t>
            </a:r>
            <a:r>
              <a:rPr lang="en-US" sz="2400" dirty="0" smtClean="0"/>
              <a:t> </a:t>
            </a:r>
            <a:r>
              <a:rPr lang="en-US" sz="2400" dirty="0"/>
              <a:t>engineer, Hubert Cecil Booth patented a motorized vacuum cleaner on August 30, 1901.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005719"/>
            <a:ext cx="5507144" cy="3636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5494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1264" y="338904"/>
            <a:ext cx="10571998" cy="970450"/>
          </a:xfrm>
        </p:spPr>
        <p:txBody>
          <a:bodyPr/>
          <a:lstStyle/>
          <a:p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Handheld</a:t>
            </a:r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James </a:t>
            </a:r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Spangler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21906" y="2318540"/>
            <a:ext cx="3561348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hr-HR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1907, James Spangler, a janitor in a Canton, Ohio department store, deduced that the carpet sweeper he was using was the source of his chronic coughing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1937084"/>
            <a:ext cx="4216065" cy="3372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7690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Hoover</a:t>
            </a:r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  <a:r>
              <a:rPr lang="hr-HR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Cleaners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09085" y="2607297"/>
            <a:ext cx="4527316" cy="3636511"/>
          </a:xfrm>
        </p:spPr>
        <p:txBody>
          <a:bodyPr>
            <a:noAutofit/>
          </a:bodyPr>
          <a:lstStyle/>
          <a:p>
            <a:r>
              <a:rPr lang="en-US" sz="2400" dirty="0"/>
              <a:t>James Spangler soon formed the Electric Suction Sweeper Company. One of his first buyers was his cousin, whose husband, William Hoover became the founder and president of the Hoover Company, a vacuum cleaner manufacturer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76" y="1861339"/>
            <a:ext cx="4564492" cy="45644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4503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3265" y="395672"/>
            <a:ext cx="10571998" cy="970450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</a:t>
            </a:r>
            <a:r>
              <a:rPr lang="hr-H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Bags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59264" y="2601532"/>
            <a:ext cx="4251269" cy="363651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Air-way </a:t>
            </a:r>
            <a:r>
              <a:rPr lang="en-US" sz="2000" dirty="0" err="1" smtClean="0"/>
              <a:t>Sanitiz</a:t>
            </a:r>
            <a:r>
              <a:rPr lang="hr-HR" sz="2000" dirty="0" smtClean="0"/>
              <a:t>e</a:t>
            </a:r>
            <a:r>
              <a:rPr lang="en-US" sz="2000" dirty="0" smtClean="0"/>
              <a:t>r </a:t>
            </a:r>
            <a:r>
              <a:rPr lang="en-US" sz="2000" dirty="0"/>
              <a:t>Company which began in Toledo, Ohio in 1920, introduced a new product, the "filter fiber" disposable bag - an important cleaning "first"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7585" y="1880315"/>
            <a:ext cx="3999571" cy="3999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0911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424" y="3006522"/>
            <a:ext cx="10554574" cy="162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http://inventors.about.com/od/uvstartinventions/a/Vacuum-Cleaners.htm</a:t>
            </a:r>
          </a:p>
        </p:txBody>
      </p:sp>
      <p:sp>
        <p:nvSpPr>
          <p:cNvPr id="4" name="Pravokutnik 3"/>
          <p:cNvSpPr/>
          <p:nvPr/>
        </p:nvSpPr>
        <p:spPr>
          <a:xfrm rot="19779507">
            <a:off x="1790165" y="1543266"/>
            <a:ext cx="1944710" cy="13580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810000" y="4632122"/>
            <a:ext cx="67842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/>
              <a:t>Created</a:t>
            </a:r>
            <a:r>
              <a:rPr lang="hr-HR" sz="1600" dirty="0" smtClean="0"/>
              <a:t> for </a:t>
            </a:r>
            <a:r>
              <a:rPr lang="hr-HR" sz="1600" dirty="0" err="1" smtClean="0"/>
              <a:t>the</a:t>
            </a:r>
            <a:r>
              <a:rPr lang="hr-HR" sz="1600" dirty="0" smtClean="0"/>
              <a:t> eTwinning </a:t>
            </a:r>
            <a:r>
              <a:rPr lang="hr-HR" sz="1600" dirty="0" err="1" smtClean="0"/>
              <a:t>project</a:t>
            </a:r>
            <a:r>
              <a:rPr lang="hr-HR" sz="1600" dirty="0" smtClean="0"/>
              <a:t> </a:t>
            </a:r>
            <a:r>
              <a:rPr lang="en-US" sz="1600" dirty="0"/>
              <a:t>On the Track of Our Recent Past</a:t>
            </a:r>
          </a:p>
          <a:p>
            <a:endParaRPr lang="hr-HR" sz="1600" dirty="0" smtClean="0"/>
          </a:p>
          <a:p>
            <a:r>
              <a:rPr lang="hr-HR" sz="1600" dirty="0" smtClean="0"/>
              <a:t>Ivona </a:t>
            </a:r>
            <a:r>
              <a:rPr lang="hr-HR" sz="1600" dirty="0" err="1" smtClean="0"/>
              <a:t>Lepen</a:t>
            </a:r>
            <a:r>
              <a:rPr lang="hr-HR" sz="1600" dirty="0" smtClean="0"/>
              <a:t>, 6th grade</a:t>
            </a:r>
          </a:p>
          <a:p>
            <a:r>
              <a:rPr lang="hr-HR" sz="1600" dirty="0" smtClean="0"/>
              <a:t>II. osnovna škola Čakovec, Croatia</a:t>
            </a:r>
          </a:p>
          <a:p>
            <a:r>
              <a:rPr lang="hr-HR" sz="1600" dirty="0" err="1" smtClean="0"/>
              <a:t>Teacher</a:t>
            </a:r>
            <a:r>
              <a:rPr lang="hr-HR" sz="1600" dirty="0" smtClean="0"/>
              <a:t>: Iva </a:t>
            </a:r>
            <a:r>
              <a:rPr lang="hr-HR" sz="1600" dirty="0" err="1" smtClean="0"/>
              <a:t>Naranđa</a:t>
            </a:r>
            <a:endParaRPr lang="hr-HR" sz="1600" dirty="0" smtClean="0"/>
          </a:p>
          <a:p>
            <a:r>
              <a:rPr lang="hr-HR" sz="1600" dirty="0" smtClean="0"/>
              <a:t>May 2016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2991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TM03457503[[fn=Za citiranje]]</Template>
  <TotalTime>115</TotalTime>
  <Words>221</Words>
  <Application>Microsoft Office PowerPoint</Application>
  <PresentationFormat>Široki zaslon</PresentationFormat>
  <Paragraphs>23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Za citiranje</vt:lpstr>
      <vt:lpstr>THE HISTORY OF THE VACUUM CLEANER</vt:lpstr>
      <vt:lpstr>Whirlwind – vacuum cleaner</vt:lpstr>
      <vt:lpstr>Hubert Cecil Booth</vt:lpstr>
      <vt:lpstr>Handheld Units - James Spangler</vt:lpstr>
      <vt:lpstr>Hoover Vacuum Cleaners</vt:lpstr>
      <vt:lpstr>Filter Bags</vt:lpstr>
      <vt:lpstr>Source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OVEN</dc:title>
  <dc:creator>ucenik</dc:creator>
  <cp:lastModifiedBy>II. OŠ ČAKOVEC</cp:lastModifiedBy>
  <cp:revision>13</cp:revision>
  <dcterms:created xsi:type="dcterms:W3CDTF">2016-05-23T11:40:57Z</dcterms:created>
  <dcterms:modified xsi:type="dcterms:W3CDTF">2016-06-07T07:35:27Z</dcterms:modified>
</cp:coreProperties>
</file>