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620A98-B77D-4ECE-8386-B895E5378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8CC2FB-6B69-4B8B-8C4E-8D31DBBED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FBCBD1-5525-47CD-8AA1-466900AC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CAFFD4-5688-492C-9A55-07955157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7C62D8-67DC-4C95-A0F3-E4110024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02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B4FB95-F7DD-4E35-821C-3CC07C90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DB29BC5-FFDC-4CAA-9AB4-09CAF41BE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BB9EF2-9A32-4BE9-AA5A-906C447F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7FA000-E075-4099-9ECD-00237C38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DD89ED-AC59-464C-92D7-882A18D3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7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0596345-1DA9-428F-8E55-361503F2F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0A0CF01-3236-4325-9A29-2457BB571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26F4E7-A90A-4565-858F-8B6343D4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168B87A-6182-4D04-9B06-D480B921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50F0A6-9DF2-4CA8-86DE-835066A5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23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6D0B80-E1BC-424C-B610-F7AE444C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ADAA3E-BDBE-466C-BE17-F9FB2173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3D4E6B-C685-465C-BEFF-C3A8AC21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0A5FF8-EDAB-4469-8370-E8882154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041A84-38CF-436E-8193-A1C10054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55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342DDE-DECB-4B4A-8F93-6E68FB4B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EEACFA-7B10-4CA2-9026-D49846E7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3EBEB5-EF86-417F-9BF1-ACFB5175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F52F54-7D88-4D81-937C-6BE3B245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E1FF2C-1F79-487E-88B8-E2FA124F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32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D10BE-32B1-4FA9-8ADB-692F0682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409FD7-B700-4127-AE7B-64A21F744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D1F4BCC-6075-4206-9B37-FB65DE822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D93A240-5015-446D-84DC-61DBB9AE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2560EF5-901E-4055-B542-85DA2773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A9AD35-263B-424F-9BC1-4DE2A122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94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1B7564-77AF-4494-B08A-DA54A783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34339AE-6D5F-4119-AB45-8090A512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3AC5037-4CCF-4E82-9B90-0EC4560E6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3194A5F-DEA5-4C08-95EA-3EB98EA65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6A349C2-B65A-499E-A21B-2CBEF02B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143F6EC-27D1-44D6-BCE2-F84D41D4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47ACCD9-FC9A-443E-AF4A-994653D6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759F1B4-8356-45A5-80F7-AE6101DC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82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B8CEEC-34B2-42C1-AF55-6534D9AB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0C4EE1F-B697-4BCA-B553-8E620938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B193167-A20D-429D-B0A8-EF4241CB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2CAEA95-222A-48F8-B0DF-FE8360C1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68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46CF06C-57C0-41EF-8981-C4A7B6E5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E5423DE-DD33-4FE7-B06B-AC70CEC0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6ECF54-4AA4-4FA0-BA19-EF0CC26C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62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58B30D-6A62-4577-AC34-B8795CD7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5483FB-39D7-446D-933C-CAF01E2A2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F5366F9-5D04-46CE-A80A-49FB93635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357453F-8332-4353-A74C-73D6EC35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CEA035-94C1-4C70-92E7-D44C6FA4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AE170CF-4632-40C7-89BA-0FDCBD9E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64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E39603-3354-4208-8643-4121EDE5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1E746CB-585A-437E-9CE2-6D69AC58D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FF37A0B-F14B-4E0C-AFA4-093923134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321A8E-0EEB-4B28-AD96-A7262594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0D10553-C31E-4721-8085-A4C60983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11B2AF9-52EB-4156-87B8-0E371ED8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851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5DC7E5E-4A9D-49F9-AE76-6F14CC93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F322DA0-B651-41D5-9221-0ED1169B8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2CC445-2092-4848-A73B-884EC8E2F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556C25-3CC8-43FE-9A98-1EB75BA05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C27461-2792-4DDA-A293-326D4124E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7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F0AD4C-CA27-4ABA-8E5C-E36C41D034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European </a:t>
            </a:r>
            <a:r>
              <a:rPr lang="en-US" dirty="0" err="1"/>
              <a:t>MakerSpace</a:t>
            </a:r>
            <a:r>
              <a:rPr lang="en-US" dirty="0"/>
              <a:t> Network Project 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C5B9F79-2C67-4EA5-831A-E41A463DE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1CF3B93-E263-4CD1-800C-205E44A74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36" y="3509963"/>
            <a:ext cx="10545647" cy="195289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91E5261-9891-400F-A8FD-EE93AB0006B7}"/>
              </a:ext>
            </a:extLst>
          </p:cNvPr>
          <p:cNvSpPr txBox="1"/>
          <p:nvPr/>
        </p:nvSpPr>
        <p:spPr>
          <a:xfrm>
            <a:off x="1978572" y="5825359"/>
            <a:ext cx="3263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serati"/>
              </a:rPr>
              <a:t>Erasmus+ 2020-2023</a:t>
            </a:r>
          </a:p>
          <a:p>
            <a:r>
              <a:rPr lang="pl-P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serati"/>
              </a:rPr>
              <a:t>2020-1-ES01-KA229-082563  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78CACE7-BBD3-4963-B2D3-EFA5A66F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6" y="471271"/>
            <a:ext cx="2200582" cy="76210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C435589-7AC2-4DD3-9794-54DAE2001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43" y="245736"/>
            <a:ext cx="2255541" cy="175599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A9449FC-D334-4CAB-BB63-034C355F6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46" y="5332765"/>
            <a:ext cx="3118318" cy="11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9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 na kojoj se prikazuje na otvorenom, snijeg, stablo, biljka&#10;&#10;Opis je automatski generiran">
            <a:extLst>
              <a:ext uri="{FF2B5EF4-FFF2-40B4-BE49-F238E27FC236}">
                <a16:creationId xmlns:a16="http://schemas.microsoft.com/office/drawing/2014/main" id="{FA4F9C84-84F3-4C8D-85EF-D0844432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" r="1" b="28590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5" name="Slika 4" descr="Slika na kojoj se prikazuje put, cesta&#10;&#10;Opis je automatski generiran">
            <a:extLst>
              <a:ext uri="{FF2B5EF4-FFF2-40B4-BE49-F238E27FC236}">
                <a16:creationId xmlns:a16="http://schemas.microsoft.com/office/drawing/2014/main" id="{20FEF356-A0D4-4A78-8A41-AFCA6A3AC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6104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7" name="Slika 6" descr="Slika na kojoj se prikazuje tlo, na otvorenom, kamen&#10;&#10;Opis je automatski generiran">
            <a:extLst>
              <a:ext uri="{FF2B5EF4-FFF2-40B4-BE49-F238E27FC236}">
                <a16:creationId xmlns:a16="http://schemas.microsoft.com/office/drawing/2014/main" id="{3EEA7B26-E3FE-462C-857D-2DC4204DB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r="-3" b="3735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0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461CCB-8058-4AD1-A9F6-B8069EAA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hr-HR" dirty="0"/>
              <a:t>Osnovni podaci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B5CA8B-3635-4FD4-A63B-CD0A0DC91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hr-HR" sz="2000"/>
              <a:t>od 5.6. do 11.6.</a:t>
            </a:r>
          </a:p>
          <a:p>
            <a:r>
              <a:rPr lang="hr-HR" sz="2000"/>
              <a:t>grad Radom</a:t>
            </a:r>
          </a:p>
          <a:p>
            <a:r>
              <a:rPr lang="hr-HR" sz="2000"/>
              <a:t>Poljska, Hrvatska, Španjolska i Turska</a:t>
            </a:r>
          </a:p>
        </p:txBody>
      </p:sp>
      <p:pic>
        <p:nvPicPr>
          <p:cNvPr id="6" name="Picture 8" descr="Where is Radom on map Poland">
            <a:extLst>
              <a:ext uri="{FF2B5EF4-FFF2-40B4-BE49-F238E27FC236}">
                <a16:creationId xmlns:a16="http://schemas.microsoft.com/office/drawing/2014/main" id="{39640E70-F96C-48D0-9E5A-AF3C48D60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r="-1" b="16943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0C4BCEA-768E-4D3D-89E0-24D408808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4" r="7570" b="-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04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DB930-9865-4696-BDB1-3B13BE40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56FF35-BBAE-4274-9A3D-C408B704F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opći ciljevi: razvoj vještina sadržanih unutar Europskog referentnog okvira ključnih kompetencija za cjeloživotno učenje</a:t>
            </a:r>
          </a:p>
          <a:p>
            <a:pPr lvl="1"/>
            <a:r>
              <a:rPr lang="hr-HR" dirty="0"/>
              <a:t>kreativnost, suradničko rješavanje problema, razvoj digitalnih kompetencija i poduzetništvo, razvoj jezičnih kompetencija te razvoj svijesti o kulturnim različitostima</a:t>
            </a:r>
          </a:p>
          <a:p>
            <a:pPr lvl="1"/>
            <a:endParaRPr lang="hr-HR" dirty="0"/>
          </a:p>
          <a:p>
            <a:r>
              <a:rPr lang="hr-HR" dirty="0"/>
              <a:t>specifični cilj: izrada mreže za razmjenu ideja i projekata u obliku digitalne knjige koja sadrži primjere dobre prakse</a:t>
            </a:r>
          </a:p>
        </p:txBody>
      </p:sp>
    </p:spTree>
    <p:extLst>
      <p:ext uri="{BB962C8B-B14F-4D97-AF65-F5344CB8AC3E}">
        <p14:creationId xmlns:p14="http://schemas.microsoft.com/office/powerpoint/2010/main" val="360930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Slika 10" descr="Slika na kojoj se prikazuje tekst, na zatvorenom, pod&#10;&#10;Opis je automatski generiran">
            <a:extLst>
              <a:ext uri="{FF2B5EF4-FFF2-40B4-BE49-F238E27FC236}">
                <a16:creationId xmlns:a16="http://schemas.microsoft.com/office/drawing/2014/main" id="{47279A9C-31FC-43E6-83C4-D1B48C756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r="13517"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3" name="Slika 2" descr="Slika na kojoj se prikazuje tekst, osoba, ljudi, stol&#10;&#10;Opis je automatski generiran">
            <a:extLst>
              <a:ext uri="{FF2B5EF4-FFF2-40B4-BE49-F238E27FC236}">
                <a16:creationId xmlns:a16="http://schemas.microsoft.com/office/drawing/2014/main" id="{8DF1F110-425F-4BA0-9D9D-91D5451C0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r="-2"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9" name="Slika 8" descr="Slika na kojoj se prikazuje osoba&#10;&#10;Opis je automatski generiran">
            <a:extLst>
              <a:ext uri="{FF2B5EF4-FFF2-40B4-BE49-F238E27FC236}">
                <a16:creationId xmlns:a16="http://schemas.microsoft.com/office/drawing/2014/main" id="{445BC6C5-5417-4C7F-AA01-F41AB60989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r="2" b="30077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30CBA60-47C6-474B-B82C-66429BBEF35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5"/>
          <a:srcRect t="12393" r="4" b="8676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D209AE8F-5AF0-469E-BB79-79ECF68F2D0E}"/>
              </a:ext>
            </a:extLst>
          </p:cNvPr>
          <p:cNvSpPr txBox="1"/>
          <p:nvPr/>
        </p:nvSpPr>
        <p:spPr>
          <a:xfrm>
            <a:off x="192528" y="5935585"/>
            <a:ext cx="781493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4400" dirty="0"/>
              <a:t>Prvi dan: upoznavanje</a:t>
            </a:r>
            <a:endParaRPr lang="hr-HR" sz="4400"/>
          </a:p>
        </p:txBody>
      </p:sp>
    </p:spTree>
    <p:extLst>
      <p:ext uri="{BB962C8B-B14F-4D97-AF65-F5344CB8AC3E}">
        <p14:creationId xmlns:p14="http://schemas.microsoft.com/office/powerpoint/2010/main" val="43196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stol za objedovanje&#10;&#10;Opis je automatski generiran">
            <a:extLst>
              <a:ext uri="{FF2B5EF4-FFF2-40B4-BE49-F238E27FC236}">
                <a16:creationId xmlns:a16="http://schemas.microsoft.com/office/drawing/2014/main" id="{4E83A61F-AA18-4024-94DB-E60F29F0D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" b="-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8" name="Slika 7" descr="Slika na kojoj se prikazuje na otvorenom, nebo, zgrada, grad&#10;&#10;Opis je automatski generiran">
            <a:extLst>
              <a:ext uri="{FF2B5EF4-FFF2-40B4-BE49-F238E27FC236}">
                <a16:creationId xmlns:a16="http://schemas.microsoft.com/office/drawing/2014/main" id="{E2A9CBDB-19E1-495C-9298-334450CA06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r="1" b="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6" name="Slika 5" descr="Slika na kojoj se prikazuje poziranje&#10;&#10;Opis je automatski generiran">
            <a:extLst>
              <a:ext uri="{FF2B5EF4-FFF2-40B4-BE49-F238E27FC236}">
                <a16:creationId xmlns:a16="http://schemas.microsoft.com/office/drawing/2014/main" id="{B8A5F1B0-3E64-43CB-9BDE-F6E2571C02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1" r="-1" b="30325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2" name="Slika 11" descr="Slika na kojoj se prikazuje stablo, na otvorenom, tlo, trava&#10;&#10;Opis je automatski generiran">
            <a:extLst>
              <a:ext uri="{FF2B5EF4-FFF2-40B4-BE49-F238E27FC236}">
                <a16:creationId xmlns:a16="http://schemas.microsoft.com/office/drawing/2014/main" id="{6C78368B-65EC-470D-8853-666A2E7F71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9DA130E-D2FC-4E4C-8E7C-02B5A5C3E3C0}"/>
              </a:ext>
            </a:extLst>
          </p:cNvPr>
          <p:cNvSpPr txBox="1"/>
          <p:nvPr/>
        </p:nvSpPr>
        <p:spPr>
          <a:xfrm>
            <a:off x="0" y="6088550"/>
            <a:ext cx="781493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4400" dirty="0"/>
              <a:t>Prvi dan: razgledavanje </a:t>
            </a:r>
            <a:r>
              <a:rPr lang="hr-HR" sz="4400" dirty="0" err="1"/>
              <a:t>Radoma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20870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14C3993-5AB4-424A-837A-6562FB4F6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r="26899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1256B9DD-1381-4937-9FDA-EE20054D1013}"/>
              </a:ext>
            </a:extLst>
          </p:cNvPr>
          <p:cNvSpPr txBox="1"/>
          <p:nvPr/>
        </p:nvSpPr>
        <p:spPr>
          <a:xfrm>
            <a:off x="6343650" y="3962400"/>
            <a:ext cx="550581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Drugi dan: radionica programiranja </a:t>
            </a:r>
            <a:r>
              <a:rPr lang="en-US" sz="37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Lego mindstorms</a:t>
            </a: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Slika 7" descr="Slika na kojoj se prikazuje tekst, ured, radi&#10;&#10;Opis je automatski generiran">
            <a:extLst>
              <a:ext uri="{FF2B5EF4-FFF2-40B4-BE49-F238E27FC236}">
                <a16:creationId xmlns:a16="http://schemas.microsoft.com/office/drawing/2014/main" id="{6F1078A6-36CA-49D5-8D54-1555D37DD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5" r="19102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089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cena, soba, soba za sastanke&#10;&#10;Opis je automatski generiran">
            <a:extLst>
              <a:ext uri="{FF2B5EF4-FFF2-40B4-BE49-F238E27FC236}">
                <a16:creationId xmlns:a16="http://schemas.microsoft.com/office/drawing/2014/main" id="{EF487853-E7F5-4A05-8D54-6BEAE466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" b="-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9" name="Slika 8" descr="Slika na kojoj se prikazuje gomila&#10;&#10;Opis je automatski generiran">
            <a:extLst>
              <a:ext uri="{FF2B5EF4-FFF2-40B4-BE49-F238E27FC236}">
                <a16:creationId xmlns:a16="http://schemas.microsoft.com/office/drawing/2014/main" id="{5071B569-6439-497C-845C-9C779D6DED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876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BAA3FAB-8F9A-42E2-9F25-31CC3B2037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92" r="-1" b="20255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45C586FA-979B-4E64-B102-BF2E87C91C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računalo&#10;&#10;Opis je automatski generiran">
            <a:extLst>
              <a:ext uri="{FF2B5EF4-FFF2-40B4-BE49-F238E27FC236}">
                <a16:creationId xmlns:a16="http://schemas.microsoft.com/office/drawing/2014/main" id="{3B65E299-00F9-4D56-A5E1-435EDBA82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45" y="321734"/>
            <a:ext cx="2178877" cy="2905170"/>
          </a:xfrm>
          <a:prstGeom prst="rect">
            <a:avLst/>
          </a:prstGeom>
        </p:spPr>
      </p:pic>
      <p:pic>
        <p:nvPicPr>
          <p:cNvPr id="3" name="Slika 2" descr="Slika na kojoj se prikazuje dječak&#10;&#10;Opis je automatski generiran">
            <a:extLst>
              <a:ext uri="{FF2B5EF4-FFF2-40B4-BE49-F238E27FC236}">
                <a16:creationId xmlns:a16="http://schemas.microsoft.com/office/drawing/2014/main" id="{C6B38AA0-F845-4475-8C0E-814315EFD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2" y="3631096"/>
            <a:ext cx="4907662" cy="27605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-1657188152 (1)">
            <a:hlinkClick r:id="" action="ppaction://media"/>
            <a:extLst>
              <a:ext uri="{FF2B5EF4-FFF2-40B4-BE49-F238E27FC236}">
                <a16:creationId xmlns:a16="http://schemas.microsoft.com/office/drawing/2014/main" id="{FE5B238D-9B3E-446E-BD9F-E73B4BB78F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1838" y="321734"/>
            <a:ext cx="3399156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Slika 6" descr="Slika na kojoj se prikazuje osoba, zid, ljudi, stajanje&#10;&#10;Opis je automatski generiran">
            <a:extLst>
              <a:ext uri="{FF2B5EF4-FFF2-40B4-BE49-F238E27FC236}">
                <a16:creationId xmlns:a16="http://schemas.microsoft.com/office/drawing/2014/main" id="{F05FB552-B84B-4255-B0D7-98451C9C0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81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3" name="Slika 2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5FF20118-7E72-4A03-9493-C10C5995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2" r="2" b="6102"/>
          <a:stretch/>
        </p:blipFill>
        <p:spPr>
          <a:xfrm rot="16200000">
            <a:off x="7510601" y="-1143511"/>
            <a:ext cx="3167426" cy="5797883"/>
          </a:xfrm>
          <a:prstGeom prst="rect">
            <a:avLst/>
          </a:prstGeom>
        </p:spPr>
      </p:pic>
      <p:pic>
        <p:nvPicPr>
          <p:cNvPr id="9" name="Slika 8" descr="Slika na kojoj se prikazuje osoba, na otvorenom, ljudi, grupa&#10;&#10;Opis je automatski generiran">
            <a:extLst>
              <a:ext uri="{FF2B5EF4-FFF2-40B4-BE49-F238E27FC236}">
                <a16:creationId xmlns:a16="http://schemas.microsoft.com/office/drawing/2014/main" id="{0B9D73FC-2F8A-4847-B43C-1B1C04C07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1" r="-2" b="3716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5" name="Slika 4" descr="Slika na kojoj se prikazuje na otvorenom, osoba, ljudi, grupa&#10;&#10;Opis je automatski generiran">
            <a:extLst>
              <a:ext uri="{FF2B5EF4-FFF2-40B4-BE49-F238E27FC236}">
                <a16:creationId xmlns:a16="http://schemas.microsoft.com/office/drawing/2014/main" id="{E3680363-FEBC-4707-B241-F34974885D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7" r="-1" b="31205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88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99</Words>
  <Application>Microsoft Office PowerPoint</Application>
  <PresentationFormat>Široki zaslon</PresentationFormat>
  <Paragraphs>15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Monserati</vt:lpstr>
      <vt:lpstr>Tema sustava Office</vt:lpstr>
      <vt:lpstr>The European MakerSpace Network Project </vt:lpstr>
      <vt:lpstr>Osnovni podaci</vt:lpstr>
      <vt:lpstr>Ciljevi projekta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MakerSpace Network Project</dc:title>
  <dc:creator>Denis</dc:creator>
  <cp:lastModifiedBy>Ljiljana Inkret Martincevic</cp:lastModifiedBy>
  <cp:revision>11</cp:revision>
  <dcterms:created xsi:type="dcterms:W3CDTF">2022-05-19T13:08:14Z</dcterms:created>
  <dcterms:modified xsi:type="dcterms:W3CDTF">2023-09-20T07:26:23Z</dcterms:modified>
</cp:coreProperties>
</file>