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5/10/2020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16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46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049C72-23CE-4FB2-9F10-05CCE1A9AD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986"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94BE868-D43F-4940-8CE9-93D953A11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992622" y="-341385"/>
            <a:ext cx="6858003" cy="7540754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5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284E5F7-8765-4C31-AFEA-1BAF9168D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3416" y="1475234"/>
            <a:ext cx="3214307" cy="1729602"/>
          </a:xfrm>
        </p:spPr>
        <p:txBody>
          <a:bodyPr anchor="b">
            <a:normAutofit/>
          </a:bodyPr>
          <a:lstStyle/>
          <a:p>
            <a:pPr algn="ctr"/>
            <a:r>
              <a:rPr lang="hr-HR" sz="4400" dirty="0">
                <a:solidFill>
                  <a:schemeClr val="bg1"/>
                </a:solidFill>
              </a:rPr>
              <a:t>ENGLESKI JEZIK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9740EDF-77E3-4BC6-BC53-481577265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7750" y="4608576"/>
            <a:ext cx="3205640" cy="774186"/>
          </a:xfrm>
        </p:spPr>
        <p:txBody>
          <a:bodyPr anchor="t">
            <a:normAutofit/>
          </a:bodyPr>
          <a:lstStyle/>
          <a:p>
            <a:r>
              <a:rPr lang="hr-HR" sz="2000" dirty="0">
                <a:solidFill>
                  <a:schemeClr val="bg1"/>
                </a:solidFill>
              </a:rPr>
              <a:t>11</a:t>
            </a:r>
            <a:r>
              <a:rPr lang="hr-HR" sz="2000" baseline="30000" dirty="0">
                <a:solidFill>
                  <a:schemeClr val="bg1"/>
                </a:solidFill>
              </a:rPr>
              <a:t>th </a:t>
            </a:r>
            <a:r>
              <a:rPr lang="hr-HR" sz="2000" dirty="0" err="1">
                <a:solidFill>
                  <a:schemeClr val="bg1"/>
                </a:solidFill>
              </a:rPr>
              <a:t>may</a:t>
            </a:r>
            <a:r>
              <a:rPr lang="hr-HR" sz="2000" dirty="0">
                <a:solidFill>
                  <a:schemeClr val="bg1"/>
                </a:solidFill>
              </a:rPr>
              <a:t>, 2020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76090" y="4508519"/>
            <a:ext cx="310896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580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270B481C-AD93-4770-A305-00DD4AA8F7C9}"/>
              </a:ext>
            </a:extLst>
          </p:cNvPr>
          <p:cNvSpPr txBox="1"/>
          <p:nvPr/>
        </p:nvSpPr>
        <p:spPr>
          <a:xfrm>
            <a:off x="692458" y="568171"/>
            <a:ext cx="1098167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Kao što sam i najavila, danas slijedi projektni zadatak za ocjenu. 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8" name="Slika 7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CC233DFE-7FB3-434A-988E-8D5C328FD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30" y="1102092"/>
            <a:ext cx="7941229" cy="518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5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64C01655-581B-466C-B6C4-1D8365511D56}"/>
              </a:ext>
            </a:extLst>
          </p:cNvPr>
          <p:cNvSpPr txBox="1"/>
          <p:nvPr/>
        </p:nvSpPr>
        <p:spPr>
          <a:xfrm>
            <a:off x="443883" y="488272"/>
            <a:ext cx="112036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Slike su samo kao primjer, može se nacrtati sve što smo učili (od hrane, životinja, boja, osjećaja…). Mogu nacrtati i više sličica hrane, životinja…</a:t>
            </a:r>
          </a:p>
          <a:p>
            <a:endParaRPr lang="hr-HR" dirty="0"/>
          </a:p>
          <a:p>
            <a:r>
              <a:rPr lang="hr-HR" dirty="0"/>
              <a:t>Ocjena će ići u rubriku slušanje s razumijevanjem.</a:t>
            </a:r>
          </a:p>
          <a:p>
            <a:endParaRPr lang="hr-HR" dirty="0"/>
          </a:p>
          <a:p>
            <a:r>
              <a:rPr lang="hr-HR" dirty="0"/>
              <a:t>Ovdje vam je rubrika prema kojoj ću ocjenjivati poster. Molim roditelje da apsolutno ništa ne crtate niti </a:t>
            </a:r>
            <a:r>
              <a:rPr lang="hr-HR" dirty="0" err="1"/>
              <a:t>bojate</a:t>
            </a:r>
            <a:r>
              <a:rPr lang="hr-HR" dirty="0"/>
              <a:t> djetetu. Nama učiteljima je vrlo lako prepoznati dječji rad i potez ruke od odrasle osobe i nema potrebe za time. Više cijenim njihov rad, kakav bio da bio, nego da roditelj crta. </a:t>
            </a:r>
          </a:p>
          <a:p>
            <a:endParaRPr lang="hr-HR" dirty="0"/>
          </a:p>
          <a:p>
            <a:endParaRPr lang="hr-HR" dirty="0"/>
          </a:p>
        </p:txBody>
      </p:sp>
      <p:pic>
        <p:nvPicPr>
          <p:cNvPr id="6" name="Slika 5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90B2E604-1233-49A4-AD44-A8B2B909A7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298" y="2868561"/>
            <a:ext cx="8564170" cy="316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387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4A37DD3-1B84-4776-94E1-C0AAA5C0F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Slika 10" descr="Slika na kojoj se prikazuje tekst&#10;&#10;Opis je automatski generiran">
            <a:extLst>
              <a:ext uri="{FF2B5EF4-FFF2-40B4-BE49-F238E27FC236}">
                <a16:creationId xmlns:a16="http://schemas.microsoft.com/office/drawing/2014/main" id="{B70519A1-2A4E-4194-8A4B-A44453F003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3" b="12669"/>
          <a:stretch/>
        </p:blipFill>
        <p:spPr>
          <a:xfrm>
            <a:off x="-32" y="10"/>
            <a:ext cx="8081485" cy="491506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B4FB531-34DA-4777-9BD5-5B885DC38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15076"/>
            <a:ext cx="12188952" cy="194292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0C64BF2-F123-4391-9EC0-DCA34866F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5120639"/>
            <a:ext cx="7137263" cy="1280161"/>
          </a:xfrm>
        </p:spPr>
        <p:txBody>
          <a:bodyPr anchor="ctr">
            <a:normAutofit fontScale="90000"/>
          </a:bodyPr>
          <a:lstStyle/>
          <a:p>
            <a:r>
              <a:rPr lang="hr-HR" sz="4800" dirty="0">
                <a:solidFill>
                  <a:srgbClr val="FFFFFF"/>
                </a:solidFill>
              </a:rPr>
              <a:t>Primjeri postera. Držite se onoga što smo učili, ne ovo sve pisati.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3227F32-12EF-44D2-880B-F70F48F75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9580" y="5120639"/>
            <a:ext cx="3073745" cy="1280160"/>
          </a:xfrm>
        </p:spPr>
        <p:txBody>
          <a:bodyPr anchor="ctr">
            <a:normAutofit/>
          </a:bodyPr>
          <a:lstStyle/>
          <a:p>
            <a:r>
              <a:rPr lang="hr-HR" sz="1500" dirty="0">
                <a:solidFill>
                  <a:srgbClr val="FFFFFF"/>
                </a:solidFill>
              </a:rPr>
              <a:t>Ovo je ideja da vam poster ne bude samo goli tekst jer se ipak za dobru ocjenu treba potruditi.</a:t>
            </a:r>
          </a:p>
        </p:txBody>
      </p:sp>
      <p:pic>
        <p:nvPicPr>
          <p:cNvPr id="9" name="Slika 8" descr="Slika na kojoj se prikazuje tekst&#10;&#10;Opis je automatski generiran">
            <a:extLst>
              <a:ext uri="{FF2B5EF4-FFF2-40B4-BE49-F238E27FC236}">
                <a16:creationId xmlns:a16="http://schemas.microsoft.com/office/drawing/2014/main" id="{D566452C-9E87-41D8-973B-49C0228E04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11" r="8" b="6258"/>
          <a:stretch/>
        </p:blipFill>
        <p:spPr>
          <a:xfrm>
            <a:off x="8160307" y="10"/>
            <a:ext cx="4031693" cy="491506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13" y="5760720"/>
            <a:ext cx="11887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736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4A9FCC-009D-4AF0-8847-0947C5EA6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800" dirty="0"/>
              <a:t>ROK ZA PREDAJU: UTORAK 18.00</a:t>
            </a:r>
            <a:br>
              <a:rPr lang="hr-HR" sz="4800" dirty="0"/>
            </a:br>
            <a:r>
              <a:rPr lang="hr-HR" sz="4800" dirty="0"/>
              <a:t>Mislila sam srijedu, ali tada već stižu novi zadatci.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B3BB2AF-169E-4EB3-889B-C311AE748E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U slučaju bilo kakvih nejasnoća, slobodno pošaljite upit na </a:t>
            </a:r>
            <a:r>
              <a:rPr lang="hr-HR" dirty="0" err="1"/>
              <a:t>viber</a:t>
            </a:r>
            <a:r>
              <a:rPr lang="hr-HR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16710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412434"/>
      </a:dk2>
      <a:lt2>
        <a:srgbClr val="E2E3E8"/>
      </a:lt2>
      <a:accent1>
        <a:srgbClr val="BF9D22"/>
      </a:accent1>
      <a:accent2>
        <a:srgbClr val="D55D17"/>
      </a:accent2>
      <a:accent3>
        <a:srgbClr val="E72932"/>
      </a:accent3>
      <a:accent4>
        <a:srgbClr val="D51770"/>
      </a:accent4>
      <a:accent5>
        <a:srgbClr val="E729D0"/>
      </a:accent5>
      <a:accent6>
        <a:srgbClr val="9C17D5"/>
      </a:accent6>
      <a:hlink>
        <a:srgbClr val="C1459D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181</Words>
  <Application>Microsoft Office PowerPoint</Application>
  <PresentationFormat>Široki zaslon</PresentationFormat>
  <Paragraphs>28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RetrospectVTI</vt:lpstr>
      <vt:lpstr>ENGLESKI JEZIK</vt:lpstr>
      <vt:lpstr>PowerPoint prezentacija</vt:lpstr>
      <vt:lpstr>PowerPoint prezentacija</vt:lpstr>
      <vt:lpstr>Primjeri postera. Držite se onoga što smo učili, ne ovo sve pisati.</vt:lpstr>
      <vt:lpstr>ROK ZA PREDAJU: UTORAK 18.00 Mislila sam srijedu, ali tada već stižu novi zadatci.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ENGLESKI JEZIK</dc:title>
  <dc:creator>Valentina Bertina</dc:creator>
  <cp:lastModifiedBy>Valentina Bertina</cp:lastModifiedBy>
  <cp:revision>1</cp:revision>
  <dcterms:created xsi:type="dcterms:W3CDTF">2020-05-10T15:42:14Z</dcterms:created>
  <dcterms:modified xsi:type="dcterms:W3CDTF">2020-05-10T15:44:41Z</dcterms:modified>
</cp:coreProperties>
</file>