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6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41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hyperlink" Target="https://hr.izzi.digital/DOS/109/200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472B899-9BAA-4120-ABDF-C37ED56BD1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2EEDEFE-2042-4002-BFEF-298350CCA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14" y="640081"/>
            <a:ext cx="3659246" cy="2566652"/>
          </a:xfrm>
        </p:spPr>
        <p:txBody>
          <a:bodyPr>
            <a:normAutofit/>
          </a:bodyPr>
          <a:lstStyle/>
          <a:p>
            <a:r>
              <a:rPr lang="hr-HR" sz="3400">
                <a:solidFill>
                  <a:schemeClr val="tx1"/>
                </a:solidFill>
              </a:rPr>
              <a:t>ENGLESKI JEZIK</a:t>
            </a:r>
            <a:br>
              <a:rPr lang="hr-HR" sz="3400">
                <a:solidFill>
                  <a:schemeClr val="tx1"/>
                </a:solidFill>
              </a:rPr>
            </a:br>
            <a:br>
              <a:rPr lang="hr-HR" sz="3400">
                <a:solidFill>
                  <a:schemeClr val="tx1"/>
                </a:solidFill>
              </a:rPr>
            </a:br>
            <a:r>
              <a:rPr lang="hr-HR" sz="3400">
                <a:solidFill>
                  <a:schemeClr val="tx1"/>
                </a:solidFill>
              </a:rPr>
              <a:t>PONOVIMO BOJE KROZ TEMU USKRSA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3F8432E-0389-4A53-9D05-3033D3461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814" y="3651268"/>
            <a:ext cx="3659246" cy="2510689"/>
          </a:xfrm>
        </p:spPr>
        <p:txBody>
          <a:bodyPr>
            <a:normAutofit/>
          </a:bodyPr>
          <a:lstStyle/>
          <a:p>
            <a:r>
              <a:rPr lang="hr-HR" sz="1800"/>
              <a:t>8 April,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97EE3-1391-4F2E-866F-8D03DCC650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26" r="-1" b="9981"/>
          <a:stretch/>
        </p:blipFill>
        <p:spPr>
          <a:xfrm>
            <a:off x="4635092" y="10"/>
            <a:ext cx="7556906" cy="338327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429000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Slika 5" descr="Slika na kojoj se prikazuje trava, sisavac, na otvorenom, životinja&#10;&#10;Opis je automatski generiran">
            <a:extLst>
              <a:ext uri="{FF2B5EF4-FFF2-40B4-BE49-F238E27FC236}">
                <a16:creationId xmlns:a16="http://schemas.microsoft.com/office/drawing/2014/main" id="{412C6748-A2BC-4F71-B834-E8DB0BD5C2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4" b="12475"/>
          <a:stretch/>
        </p:blipFill>
        <p:spPr>
          <a:xfrm>
            <a:off x="4635097" y="3474720"/>
            <a:ext cx="7556889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20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4D0E555-16F6-44D0-BF56-AF5FF5BDE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17041D-1A7B-4ECA-AB68-3CFDB6726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4" cy="6858000"/>
          </a:xfrm>
          <a:prstGeom prst="rect">
            <a:avLst/>
          </a:prstGeom>
          <a:solidFill>
            <a:srgbClr val="9992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532F4CF-0D1C-4796-95EF-BDBBD374D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869" y="640080"/>
            <a:ext cx="3659246" cy="2862699"/>
          </a:xfrm>
        </p:spPr>
        <p:txBody>
          <a:bodyPr>
            <a:normAutofit/>
          </a:bodyPr>
          <a:lstStyle/>
          <a:p>
            <a:r>
              <a:rPr lang="hr-HR" sz="4400">
                <a:solidFill>
                  <a:srgbClr val="FFFFFF"/>
                </a:solidFill>
              </a:rPr>
              <a:t>Prođite kroz slijedeće igre i kratke pričice.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F868201-0FA5-41B0-8B49-AFEF517A7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869" y="3824516"/>
            <a:ext cx="3659246" cy="2393403"/>
          </a:xfrm>
        </p:spPr>
        <p:txBody>
          <a:bodyPr>
            <a:normAutofit/>
          </a:bodyPr>
          <a:lstStyle/>
          <a:p>
            <a:r>
              <a:rPr lang="hr-HR" sz="1500">
                <a:solidFill>
                  <a:srgbClr val="FFFFFF"/>
                </a:solidFill>
                <a:hlinkClick r:id="rId2"/>
              </a:rPr>
              <a:t>https://hr.izzi.digital/DOS/109/200.html</a:t>
            </a:r>
            <a:endParaRPr lang="hr-HR" sz="150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CD2462-4C1E-401A-AC2D-F799A138B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852" y="3663649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Slika 4" descr="Slika na kojoj se prikazuje hrana, mnogo, stol, sjedenje&#10;&#10;Opis je automatski generiran">
            <a:extLst>
              <a:ext uri="{FF2B5EF4-FFF2-40B4-BE49-F238E27FC236}">
                <a16:creationId xmlns:a16="http://schemas.microsoft.com/office/drawing/2014/main" id="{305741EC-0E6A-4651-B55E-D5339277A8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35" y="1340914"/>
            <a:ext cx="6275667" cy="417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niOkvir 3">
            <a:extLst>
              <a:ext uri="{FF2B5EF4-FFF2-40B4-BE49-F238E27FC236}">
                <a16:creationId xmlns:a16="http://schemas.microsoft.com/office/drawing/2014/main" id="{33303589-2F7C-4C65-A159-37C1ACBE9A62}"/>
              </a:ext>
            </a:extLst>
          </p:cNvPr>
          <p:cNvSpPr txBox="1"/>
          <p:nvPr/>
        </p:nvSpPr>
        <p:spPr>
          <a:xfrm>
            <a:off x="577049" y="710214"/>
            <a:ext cx="10653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/>
          </a:p>
          <a:p>
            <a:endParaRPr lang="hr-HR" b="1" dirty="0"/>
          </a:p>
          <a:p>
            <a:endParaRPr lang="hr-HR" b="1" dirty="0"/>
          </a:p>
          <a:p>
            <a:r>
              <a:rPr lang="hr-HR" b="1" dirty="0"/>
              <a:t>Nije potrebno ništa slati, samo LIKE na objavu da vidim da su učenici bili u virtualnoj učionici.</a:t>
            </a:r>
          </a:p>
        </p:txBody>
      </p:sp>
    </p:spTree>
    <p:extLst>
      <p:ext uri="{BB962C8B-B14F-4D97-AF65-F5344CB8AC3E}">
        <p14:creationId xmlns:p14="http://schemas.microsoft.com/office/powerpoint/2010/main" val="36541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D130997-515D-4E18-BC1F-A7477F901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30000" y="639097"/>
            <a:ext cx="4813072" cy="3494791"/>
          </a:xfrm>
        </p:spPr>
        <p:txBody>
          <a:bodyPr>
            <a:normAutofit/>
          </a:bodyPr>
          <a:lstStyle/>
          <a:p>
            <a:r>
              <a:rPr lang="hr-HR" sz="6200" dirty="0"/>
              <a:t>HAPPY EASTER svima koji slave!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92FC3BF-81D0-4A53-9C4B-AD8BFCBD2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455621"/>
            <a:ext cx="4829101" cy="1238616"/>
          </a:xfrm>
        </p:spPr>
        <p:txBody>
          <a:bodyPr>
            <a:normAutofit/>
          </a:bodyPr>
          <a:lstStyle/>
          <a:p>
            <a:r>
              <a:rPr lang="hr-HR" dirty="0" err="1"/>
              <a:t>Happy</a:t>
            </a:r>
            <a:r>
              <a:rPr lang="hr-HR" dirty="0"/>
              <a:t> </a:t>
            </a:r>
            <a:r>
              <a:rPr lang="hr-HR" dirty="0" err="1"/>
              <a:t>easter</a:t>
            </a:r>
            <a:r>
              <a:rPr lang="hr-HR" dirty="0"/>
              <a:t> – sretan uskrs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52404745-AF56-44A4-B7E7-32F6895F31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19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7810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243441"/>
      </a:dk2>
      <a:lt2>
        <a:srgbClr val="E7E8E2"/>
      </a:lt2>
      <a:accent1>
        <a:srgbClr val="9992CA"/>
      </a:accent1>
      <a:accent2>
        <a:srgbClr val="7A8EBF"/>
      </a:accent2>
      <a:accent3>
        <a:srgbClr val="7CABBF"/>
      </a:accent3>
      <a:accent4>
        <a:srgbClr val="6FAEA6"/>
      </a:accent4>
      <a:accent5>
        <a:srgbClr val="7EAF95"/>
      </a:accent5>
      <a:accent6>
        <a:srgbClr val="72B275"/>
      </a:accent6>
      <a:hlink>
        <a:srgbClr val="808752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Office PowerPoint</Application>
  <PresentationFormat>Široki zaslon</PresentationFormat>
  <Paragraphs>10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Avenir Next LT Pro</vt:lpstr>
      <vt:lpstr>Avenir Next LT Pro Light</vt:lpstr>
      <vt:lpstr>Calibri</vt:lpstr>
      <vt:lpstr>RetrospectVTI</vt:lpstr>
      <vt:lpstr>ENGLESKI JEZIK  PONOVIMO BOJE KROZ TEMU USKRSA</vt:lpstr>
      <vt:lpstr>Prođite kroz slijedeće igre i kratke pričice.</vt:lpstr>
      <vt:lpstr>PowerPoint prezentacija</vt:lpstr>
      <vt:lpstr>HAPPY EASTER svima koji slave!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ENGLESKI JEZIK  PONOVIMO BOJE KROZ TEMU USKRSA</dc:title>
  <dc:creator>Valentina Bertina</dc:creator>
  <cp:lastModifiedBy>Valentina Bertina</cp:lastModifiedBy>
  <cp:revision>2</cp:revision>
  <dcterms:created xsi:type="dcterms:W3CDTF">2020-04-06T18:02:13Z</dcterms:created>
  <dcterms:modified xsi:type="dcterms:W3CDTF">2020-04-07T16:10:31Z</dcterms:modified>
</cp:coreProperties>
</file>