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media/image3.png" ContentType="image/png"/>
  <Override PartName="/ppt/media/image1.jpeg" ContentType="image/jpeg"/>
  <Override PartName="/ppt/media/image2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R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75720" y="2161080"/>
            <a:ext cx="4185360" cy="274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675720" y="2462400"/>
            <a:ext cx="4185360" cy="274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R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75720" y="2161080"/>
            <a:ext cx="2042280" cy="274680"/>
          </a:xfrm>
          <a:prstGeom prst="rect">
            <a:avLst/>
          </a:prstGeom>
        </p:spPr>
        <p:txBody>
          <a:bodyPr lIns="0" rIns="0" tIns="0" bIns="0">
            <a:normAutofit fontScale="19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2820600" y="2161080"/>
            <a:ext cx="2042280" cy="274680"/>
          </a:xfrm>
          <a:prstGeom prst="rect">
            <a:avLst/>
          </a:prstGeom>
        </p:spPr>
        <p:txBody>
          <a:bodyPr lIns="0" rIns="0" tIns="0" bIns="0">
            <a:normAutofit fontScale="19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675720" y="2462400"/>
            <a:ext cx="2042280" cy="274680"/>
          </a:xfrm>
          <a:prstGeom prst="rect">
            <a:avLst/>
          </a:prstGeom>
        </p:spPr>
        <p:txBody>
          <a:bodyPr lIns="0" rIns="0" tIns="0" bIns="0">
            <a:normAutofit fontScale="19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5" name="PlaceHolder 5"/>
          <p:cNvSpPr>
            <a:spLocks noGrp="1"/>
          </p:cNvSpPr>
          <p:nvPr>
            <p:ph type="body"/>
          </p:nvPr>
        </p:nvSpPr>
        <p:spPr>
          <a:xfrm>
            <a:off x="2820600" y="2462400"/>
            <a:ext cx="2042280" cy="274680"/>
          </a:xfrm>
          <a:prstGeom prst="rect">
            <a:avLst/>
          </a:prstGeom>
        </p:spPr>
        <p:txBody>
          <a:bodyPr lIns="0" rIns="0" tIns="0" bIns="0">
            <a:normAutofit fontScale="19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R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675720" y="2161080"/>
            <a:ext cx="1347480" cy="274680"/>
          </a:xfrm>
          <a:prstGeom prst="rect">
            <a:avLst/>
          </a:prstGeom>
        </p:spPr>
        <p:txBody>
          <a:bodyPr lIns="0" rIns="0" tIns="0" bIns="0">
            <a:normAutofit fontScale="12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2090880" y="2161080"/>
            <a:ext cx="1347480" cy="274680"/>
          </a:xfrm>
          <a:prstGeom prst="rect">
            <a:avLst/>
          </a:prstGeom>
        </p:spPr>
        <p:txBody>
          <a:bodyPr lIns="0" rIns="0" tIns="0" bIns="0">
            <a:normAutofit fontScale="12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3506040" y="2161080"/>
            <a:ext cx="1347480" cy="274680"/>
          </a:xfrm>
          <a:prstGeom prst="rect">
            <a:avLst/>
          </a:prstGeom>
        </p:spPr>
        <p:txBody>
          <a:bodyPr lIns="0" rIns="0" tIns="0" bIns="0">
            <a:normAutofit fontScale="12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60" name="PlaceHolder 5"/>
          <p:cNvSpPr>
            <a:spLocks noGrp="1"/>
          </p:cNvSpPr>
          <p:nvPr>
            <p:ph type="body"/>
          </p:nvPr>
        </p:nvSpPr>
        <p:spPr>
          <a:xfrm>
            <a:off x="675720" y="2462400"/>
            <a:ext cx="1347480" cy="274680"/>
          </a:xfrm>
          <a:prstGeom prst="rect">
            <a:avLst/>
          </a:prstGeom>
        </p:spPr>
        <p:txBody>
          <a:bodyPr lIns="0" rIns="0" tIns="0" bIns="0">
            <a:normAutofit fontScale="12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61" name="PlaceHolder 6"/>
          <p:cNvSpPr>
            <a:spLocks noGrp="1"/>
          </p:cNvSpPr>
          <p:nvPr>
            <p:ph type="body"/>
          </p:nvPr>
        </p:nvSpPr>
        <p:spPr>
          <a:xfrm>
            <a:off x="2090880" y="2462400"/>
            <a:ext cx="1347480" cy="274680"/>
          </a:xfrm>
          <a:prstGeom prst="rect">
            <a:avLst/>
          </a:prstGeom>
        </p:spPr>
        <p:txBody>
          <a:bodyPr lIns="0" rIns="0" tIns="0" bIns="0">
            <a:normAutofit fontScale="12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62" name="PlaceHolder 7"/>
          <p:cNvSpPr>
            <a:spLocks noGrp="1"/>
          </p:cNvSpPr>
          <p:nvPr>
            <p:ph type="body"/>
          </p:nvPr>
        </p:nvSpPr>
        <p:spPr>
          <a:xfrm>
            <a:off x="3506040" y="2462400"/>
            <a:ext cx="1347480" cy="274680"/>
          </a:xfrm>
          <a:prstGeom prst="rect">
            <a:avLst/>
          </a:prstGeom>
        </p:spPr>
        <p:txBody>
          <a:bodyPr lIns="0" rIns="0" tIns="0" bIns="0">
            <a:normAutofit fontScale="12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R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subTitle"/>
          </p:nvPr>
        </p:nvSpPr>
        <p:spPr>
          <a:xfrm>
            <a:off x="675720" y="1993320"/>
            <a:ext cx="4185360" cy="911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R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675720" y="2161080"/>
            <a:ext cx="4185360" cy="576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R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675720" y="2161080"/>
            <a:ext cx="2042280" cy="576000"/>
          </a:xfrm>
          <a:prstGeom prst="rect">
            <a:avLst/>
          </a:prstGeom>
        </p:spPr>
        <p:txBody>
          <a:bodyPr lIns="0" rIns="0" tIns="0" bIns="0">
            <a:normAutofit fontScale="61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2820600" y="2161080"/>
            <a:ext cx="2042280" cy="576000"/>
          </a:xfrm>
          <a:prstGeom prst="rect">
            <a:avLst/>
          </a:prstGeom>
        </p:spPr>
        <p:txBody>
          <a:bodyPr lIns="0" rIns="0" tIns="0" bIns="0">
            <a:normAutofit fontScale="61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RS" sz="18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subTitle"/>
          </p:nvPr>
        </p:nvSpPr>
        <p:spPr>
          <a:xfrm>
            <a:off x="677160" y="609480"/>
            <a:ext cx="8596440" cy="6122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R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675720" y="2161080"/>
            <a:ext cx="2042280" cy="274680"/>
          </a:xfrm>
          <a:prstGeom prst="rect">
            <a:avLst/>
          </a:prstGeom>
        </p:spPr>
        <p:txBody>
          <a:bodyPr lIns="0" rIns="0" tIns="0" bIns="0">
            <a:normAutofit fontScale="19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2820600" y="2161080"/>
            <a:ext cx="2042280" cy="576000"/>
          </a:xfrm>
          <a:prstGeom prst="rect">
            <a:avLst/>
          </a:prstGeom>
        </p:spPr>
        <p:txBody>
          <a:bodyPr lIns="0" rIns="0" tIns="0" bIns="0">
            <a:normAutofit fontScale="61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2" name="PlaceHolder 4"/>
          <p:cNvSpPr>
            <a:spLocks noGrp="1"/>
          </p:cNvSpPr>
          <p:nvPr>
            <p:ph type="body"/>
          </p:nvPr>
        </p:nvSpPr>
        <p:spPr>
          <a:xfrm>
            <a:off x="675720" y="2462400"/>
            <a:ext cx="2042280" cy="274680"/>
          </a:xfrm>
          <a:prstGeom prst="rect">
            <a:avLst/>
          </a:prstGeom>
        </p:spPr>
        <p:txBody>
          <a:bodyPr lIns="0" rIns="0" tIns="0" bIns="0">
            <a:normAutofit fontScale="19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R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subTitle"/>
          </p:nvPr>
        </p:nvSpPr>
        <p:spPr>
          <a:xfrm>
            <a:off x="675720" y="1993320"/>
            <a:ext cx="4185360" cy="911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R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675720" y="2161080"/>
            <a:ext cx="2042280" cy="576000"/>
          </a:xfrm>
          <a:prstGeom prst="rect">
            <a:avLst/>
          </a:prstGeom>
        </p:spPr>
        <p:txBody>
          <a:bodyPr lIns="0" rIns="0" tIns="0" bIns="0">
            <a:normAutofit fontScale="61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2820600" y="2161080"/>
            <a:ext cx="2042280" cy="274680"/>
          </a:xfrm>
          <a:prstGeom prst="rect">
            <a:avLst/>
          </a:prstGeom>
        </p:spPr>
        <p:txBody>
          <a:bodyPr lIns="0" rIns="0" tIns="0" bIns="0">
            <a:normAutofit fontScale="19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6" name="PlaceHolder 4"/>
          <p:cNvSpPr>
            <a:spLocks noGrp="1"/>
          </p:cNvSpPr>
          <p:nvPr>
            <p:ph type="body"/>
          </p:nvPr>
        </p:nvSpPr>
        <p:spPr>
          <a:xfrm>
            <a:off x="2820600" y="2462400"/>
            <a:ext cx="2042280" cy="274680"/>
          </a:xfrm>
          <a:prstGeom prst="rect">
            <a:avLst/>
          </a:prstGeom>
        </p:spPr>
        <p:txBody>
          <a:bodyPr lIns="0" rIns="0" tIns="0" bIns="0">
            <a:normAutofit fontScale="19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R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675720" y="2161080"/>
            <a:ext cx="2042280" cy="274680"/>
          </a:xfrm>
          <a:prstGeom prst="rect">
            <a:avLst/>
          </a:prstGeom>
        </p:spPr>
        <p:txBody>
          <a:bodyPr lIns="0" rIns="0" tIns="0" bIns="0">
            <a:normAutofit fontScale="19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2820600" y="2161080"/>
            <a:ext cx="2042280" cy="274680"/>
          </a:xfrm>
          <a:prstGeom prst="rect">
            <a:avLst/>
          </a:prstGeom>
        </p:spPr>
        <p:txBody>
          <a:bodyPr lIns="0" rIns="0" tIns="0" bIns="0">
            <a:normAutofit fontScale="19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675720" y="2462400"/>
            <a:ext cx="4185360" cy="274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R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675720" y="2161080"/>
            <a:ext cx="4185360" cy="274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675720" y="2462400"/>
            <a:ext cx="4185360" cy="274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R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675720" y="2161080"/>
            <a:ext cx="2042280" cy="274680"/>
          </a:xfrm>
          <a:prstGeom prst="rect">
            <a:avLst/>
          </a:prstGeom>
        </p:spPr>
        <p:txBody>
          <a:bodyPr lIns="0" rIns="0" tIns="0" bIns="0">
            <a:normAutofit fontScale="19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2820600" y="2161080"/>
            <a:ext cx="2042280" cy="274680"/>
          </a:xfrm>
          <a:prstGeom prst="rect">
            <a:avLst/>
          </a:prstGeom>
        </p:spPr>
        <p:txBody>
          <a:bodyPr lIns="0" rIns="0" tIns="0" bIns="0">
            <a:normAutofit fontScale="19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675720" y="2462400"/>
            <a:ext cx="2042280" cy="274680"/>
          </a:xfrm>
          <a:prstGeom prst="rect">
            <a:avLst/>
          </a:prstGeom>
        </p:spPr>
        <p:txBody>
          <a:bodyPr lIns="0" rIns="0" tIns="0" bIns="0">
            <a:normAutofit fontScale="19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08" name="PlaceHolder 5"/>
          <p:cNvSpPr>
            <a:spLocks noGrp="1"/>
          </p:cNvSpPr>
          <p:nvPr>
            <p:ph type="body"/>
          </p:nvPr>
        </p:nvSpPr>
        <p:spPr>
          <a:xfrm>
            <a:off x="2820600" y="2462400"/>
            <a:ext cx="2042280" cy="274680"/>
          </a:xfrm>
          <a:prstGeom prst="rect">
            <a:avLst/>
          </a:prstGeom>
        </p:spPr>
        <p:txBody>
          <a:bodyPr lIns="0" rIns="0" tIns="0" bIns="0">
            <a:normAutofit fontScale="19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R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675720" y="2161080"/>
            <a:ext cx="1347480" cy="274680"/>
          </a:xfrm>
          <a:prstGeom prst="rect">
            <a:avLst/>
          </a:prstGeom>
        </p:spPr>
        <p:txBody>
          <a:bodyPr lIns="0" rIns="0" tIns="0" bIns="0">
            <a:normAutofit fontScale="12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2090880" y="2161080"/>
            <a:ext cx="1347480" cy="274680"/>
          </a:xfrm>
          <a:prstGeom prst="rect">
            <a:avLst/>
          </a:prstGeom>
        </p:spPr>
        <p:txBody>
          <a:bodyPr lIns="0" rIns="0" tIns="0" bIns="0">
            <a:normAutofit fontScale="12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 type="body"/>
          </p:nvPr>
        </p:nvSpPr>
        <p:spPr>
          <a:xfrm>
            <a:off x="3506040" y="2161080"/>
            <a:ext cx="1347480" cy="274680"/>
          </a:xfrm>
          <a:prstGeom prst="rect">
            <a:avLst/>
          </a:prstGeom>
        </p:spPr>
        <p:txBody>
          <a:bodyPr lIns="0" rIns="0" tIns="0" bIns="0">
            <a:normAutofit fontScale="12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13" name="PlaceHolder 5"/>
          <p:cNvSpPr>
            <a:spLocks noGrp="1"/>
          </p:cNvSpPr>
          <p:nvPr>
            <p:ph type="body"/>
          </p:nvPr>
        </p:nvSpPr>
        <p:spPr>
          <a:xfrm>
            <a:off x="675720" y="2462400"/>
            <a:ext cx="1347480" cy="274680"/>
          </a:xfrm>
          <a:prstGeom prst="rect">
            <a:avLst/>
          </a:prstGeom>
        </p:spPr>
        <p:txBody>
          <a:bodyPr lIns="0" rIns="0" tIns="0" bIns="0">
            <a:normAutofit fontScale="12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14" name="PlaceHolder 6"/>
          <p:cNvSpPr>
            <a:spLocks noGrp="1"/>
          </p:cNvSpPr>
          <p:nvPr>
            <p:ph type="body"/>
          </p:nvPr>
        </p:nvSpPr>
        <p:spPr>
          <a:xfrm>
            <a:off x="2090880" y="2462400"/>
            <a:ext cx="1347480" cy="274680"/>
          </a:xfrm>
          <a:prstGeom prst="rect">
            <a:avLst/>
          </a:prstGeom>
        </p:spPr>
        <p:txBody>
          <a:bodyPr lIns="0" rIns="0" tIns="0" bIns="0">
            <a:normAutofit fontScale="12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15" name="PlaceHolder 7"/>
          <p:cNvSpPr>
            <a:spLocks noGrp="1"/>
          </p:cNvSpPr>
          <p:nvPr>
            <p:ph type="body"/>
          </p:nvPr>
        </p:nvSpPr>
        <p:spPr>
          <a:xfrm>
            <a:off x="3506040" y="2462400"/>
            <a:ext cx="1347480" cy="274680"/>
          </a:xfrm>
          <a:prstGeom prst="rect">
            <a:avLst/>
          </a:prstGeom>
        </p:spPr>
        <p:txBody>
          <a:bodyPr lIns="0" rIns="0" tIns="0" bIns="0">
            <a:normAutofit fontScale="12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R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subTitle"/>
          </p:nvPr>
        </p:nvSpPr>
        <p:spPr>
          <a:xfrm>
            <a:off x="675720" y="1993320"/>
            <a:ext cx="4185360" cy="911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R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675720" y="2161080"/>
            <a:ext cx="4185360" cy="576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R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 type="body"/>
          </p:nvPr>
        </p:nvSpPr>
        <p:spPr>
          <a:xfrm>
            <a:off x="675720" y="2161080"/>
            <a:ext cx="2042280" cy="576000"/>
          </a:xfrm>
          <a:prstGeom prst="rect">
            <a:avLst/>
          </a:prstGeom>
        </p:spPr>
        <p:txBody>
          <a:bodyPr lIns="0" rIns="0" tIns="0" bIns="0">
            <a:normAutofit fontScale="61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41" name="PlaceHolder 3"/>
          <p:cNvSpPr>
            <a:spLocks noGrp="1"/>
          </p:cNvSpPr>
          <p:nvPr>
            <p:ph type="body"/>
          </p:nvPr>
        </p:nvSpPr>
        <p:spPr>
          <a:xfrm>
            <a:off x="2820600" y="2161080"/>
            <a:ext cx="2042280" cy="576000"/>
          </a:xfrm>
          <a:prstGeom prst="rect">
            <a:avLst/>
          </a:prstGeom>
        </p:spPr>
        <p:txBody>
          <a:bodyPr lIns="0" rIns="0" tIns="0" bIns="0">
            <a:normAutofit fontScale="61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RS" sz="18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R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75720" y="2161080"/>
            <a:ext cx="4185360" cy="576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subTitle"/>
          </p:nvPr>
        </p:nvSpPr>
        <p:spPr>
          <a:xfrm>
            <a:off x="677160" y="609480"/>
            <a:ext cx="8596440" cy="6122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R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675720" y="2161080"/>
            <a:ext cx="2042280" cy="274680"/>
          </a:xfrm>
          <a:prstGeom prst="rect">
            <a:avLst/>
          </a:prstGeom>
        </p:spPr>
        <p:txBody>
          <a:bodyPr lIns="0" rIns="0" tIns="0" bIns="0">
            <a:normAutofit fontScale="19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46" name="PlaceHolder 3"/>
          <p:cNvSpPr>
            <a:spLocks noGrp="1"/>
          </p:cNvSpPr>
          <p:nvPr>
            <p:ph type="body"/>
          </p:nvPr>
        </p:nvSpPr>
        <p:spPr>
          <a:xfrm>
            <a:off x="2820600" y="2161080"/>
            <a:ext cx="2042280" cy="576000"/>
          </a:xfrm>
          <a:prstGeom prst="rect">
            <a:avLst/>
          </a:prstGeom>
        </p:spPr>
        <p:txBody>
          <a:bodyPr lIns="0" rIns="0" tIns="0" bIns="0">
            <a:normAutofit fontScale="61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47" name="PlaceHolder 4"/>
          <p:cNvSpPr>
            <a:spLocks noGrp="1"/>
          </p:cNvSpPr>
          <p:nvPr>
            <p:ph type="body"/>
          </p:nvPr>
        </p:nvSpPr>
        <p:spPr>
          <a:xfrm>
            <a:off x="675720" y="2462400"/>
            <a:ext cx="2042280" cy="274680"/>
          </a:xfrm>
          <a:prstGeom prst="rect">
            <a:avLst/>
          </a:prstGeom>
        </p:spPr>
        <p:txBody>
          <a:bodyPr lIns="0" rIns="0" tIns="0" bIns="0">
            <a:normAutofit fontScale="19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R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 type="body"/>
          </p:nvPr>
        </p:nvSpPr>
        <p:spPr>
          <a:xfrm>
            <a:off x="675720" y="2161080"/>
            <a:ext cx="2042280" cy="576000"/>
          </a:xfrm>
          <a:prstGeom prst="rect">
            <a:avLst/>
          </a:prstGeom>
        </p:spPr>
        <p:txBody>
          <a:bodyPr lIns="0" rIns="0" tIns="0" bIns="0">
            <a:normAutofit fontScale="61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50" name="PlaceHolder 3"/>
          <p:cNvSpPr>
            <a:spLocks noGrp="1"/>
          </p:cNvSpPr>
          <p:nvPr>
            <p:ph type="body"/>
          </p:nvPr>
        </p:nvSpPr>
        <p:spPr>
          <a:xfrm>
            <a:off x="2820600" y="2161080"/>
            <a:ext cx="2042280" cy="274680"/>
          </a:xfrm>
          <a:prstGeom prst="rect">
            <a:avLst/>
          </a:prstGeom>
        </p:spPr>
        <p:txBody>
          <a:bodyPr lIns="0" rIns="0" tIns="0" bIns="0">
            <a:normAutofit fontScale="19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51" name="PlaceHolder 4"/>
          <p:cNvSpPr>
            <a:spLocks noGrp="1"/>
          </p:cNvSpPr>
          <p:nvPr>
            <p:ph type="body"/>
          </p:nvPr>
        </p:nvSpPr>
        <p:spPr>
          <a:xfrm>
            <a:off x="2820600" y="2462400"/>
            <a:ext cx="2042280" cy="274680"/>
          </a:xfrm>
          <a:prstGeom prst="rect">
            <a:avLst/>
          </a:prstGeom>
        </p:spPr>
        <p:txBody>
          <a:bodyPr lIns="0" rIns="0" tIns="0" bIns="0">
            <a:normAutofit fontScale="19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R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675720" y="2161080"/>
            <a:ext cx="2042280" cy="274680"/>
          </a:xfrm>
          <a:prstGeom prst="rect">
            <a:avLst/>
          </a:prstGeom>
        </p:spPr>
        <p:txBody>
          <a:bodyPr lIns="0" rIns="0" tIns="0" bIns="0">
            <a:normAutofit fontScale="19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 type="body"/>
          </p:nvPr>
        </p:nvSpPr>
        <p:spPr>
          <a:xfrm>
            <a:off x="2820600" y="2161080"/>
            <a:ext cx="2042280" cy="274680"/>
          </a:xfrm>
          <a:prstGeom prst="rect">
            <a:avLst/>
          </a:prstGeom>
        </p:spPr>
        <p:txBody>
          <a:bodyPr lIns="0" rIns="0" tIns="0" bIns="0">
            <a:normAutofit fontScale="19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55" name="PlaceHolder 4"/>
          <p:cNvSpPr>
            <a:spLocks noGrp="1"/>
          </p:cNvSpPr>
          <p:nvPr>
            <p:ph type="body"/>
          </p:nvPr>
        </p:nvSpPr>
        <p:spPr>
          <a:xfrm>
            <a:off x="675720" y="2462400"/>
            <a:ext cx="4185360" cy="274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R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675720" y="2161080"/>
            <a:ext cx="4185360" cy="274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 type="body"/>
          </p:nvPr>
        </p:nvSpPr>
        <p:spPr>
          <a:xfrm>
            <a:off x="675720" y="2462400"/>
            <a:ext cx="4185360" cy="274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R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60" name="PlaceHolder 2"/>
          <p:cNvSpPr>
            <a:spLocks noGrp="1"/>
          </p:cNvSpPr>
          <p:nvPr>
            <p:ph type="body"/>
          </p:nvPr>
        </p:nvSpPr>
        <p:spPr>
          <a:xfrm>
            <a:off x="675720" y="2161080"/>
            <a:ext cx="2042280" cy="274680"/>
          </a:xfrm>
          <a:prstGeom prst="rect">
            <a:avLst/>
          </a:prstGeom>
        </p:spPr>
        <p:txBody>
          <a:bodyPr lIns="0" rIns="0" tIns="0" bIns="0">
            <a:normAutofit fontScale="19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61" name="PlaceHolder 3"/>
          <p:cNvSpPr>
            <a:spLocks noGrp="1"/>
          </p:cNvSpPr>
          <p:nvPr>
            <p:ph type="body"/>
          </p:nvPr>
        </p:nvSpPr>
        <p:spPr>
          <a:xfrm>
            <a:off x="2820600" y="2161080"/>
            <a:ext cx="2042280" cy="274680"/>
          </a:xfrm>
          <a:prstGeom prst="rect">
            <a:avLst/>
          </a:prstGeom>
        </p:spPr>
        <p:txBody>
          <a:bodyPr lIns="0" rIns="0" tIns="0" bIns="0">
            <a:normAutofit fontScale="19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62" name="PlaceHolder 4"/>
          <p:cNvSpPr>
            <a:spLocks noGrp="1"/>
          </p:cNvSpPr>
          <p:nvPr>
            <p:ph type="body"/>
          </p:nvPr>
        </p:nvSpPr>
        <p:spPr>
          <a:xfrm>
            <a:off x="675720" y="2462400"/>
            <a:ext cx="2042280" cy="274680"/>
          </a:xfrm>
          <a:prstGeom prst="rect">
            <a:avLst/>
          </a:prstGeom>
        </p:spPr>
        <p:txBody>
          <a:bodyPr lIns="0" rIns="0" tIns="0" bIns="0">
            <a:normAutofit fontScale="19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63" name="PlaceHolder 5"/>
          <p:cNvSpPr>
            <a:spLocks noGrp="1"/>
          </p:cNvSpPr>
          <p:nvPr>
            <p:ph type="body"/>
          </p:nvPr>
        </p:nvSpPr>
        <p:spPr>
          <a:xfrm>
            <a:off x="2820600" y="2462400"/>
            <a:ext cx="2042280" cy="274680"/>
          </a:xfrm>
          <a:prstGeom prst="rect">
            <a:avLst/>
          </a:prstGeom>
        </p:spPr>
        <p:txBody>
          <a:bodyPr lIns="0" rIns="0" tIns="0" bIns="0">
            <a:normAutofit fontScale="19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R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65" name="PlaceHolder 2"/>
          <p:cNvSpPr>
            <a:spLocks noGrp="1"/>
          </p:cNvSpPr>
          <p:nvPr>
            <p:ph type="body"/>
          </p:nvPr>
        </p:nvSpPr>
        <p:spPr>
          <a:xfrm>
            <a:off x="675720" y="2161080"/>
            <a:ext cx="1347480" cy="274680"/>
          </a:xfrm>
          <a:prstGeom prst="rect">
            <a:avLst/>
          </a:prstGeom>
        </p:spPr>
        <p:txBody>
          <a:bodyPr lIns="0" rIns="0" tIns="0" bIns="0">
            <a:normAutofit fontScale="12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66" name="PlaceHolder 3"/>
          <p:cNvSpPr>
            <a:spLocks noGrp="1"/>
          </p:cNvSpPr>
          <p:nvPr>
            <p:ph type="body"/>
          </p:nvPr>
        </p:nvSpPr>
        <p:spPr>
          <a:xfrm>
            <a:off x="2090880" y="2161080"/>
            <a:ext cx="1347480" cy="274680"/>
          </a:xfrm>
          <a:prstGeom prst="rect">
            <a:avLst/>
          </a:prstGeom>
        </p:spPr>
        <p:txBody>
          <a:bodyPr lIns="0" rIns="0" tIns="0" bIns="0">
            <a:normAutofit fontScale="12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67" name="PlaceHolder 4"/>
          <p:cNvSpPr>
            <a:spLocks noGrp="1"/>
          </p:cNvSpPr>
          <p:nvPr>
            <p:ph type="body"/>
          </p:nvPr>
        </p:nvSpPr>
        <p:spPr>
          <a:xfrm>
            <a:off x="3506040" y="2161080"/>
            <a:ext cx="1347480" cy="274680"/>
          </a:xfrm>
          <a:prstGeom prst="rect">
            <a:avLst/>
          </a:prstGeom>
        </p:spPr>
        <p:txBody>
          <a:bodyPr lIns="0" rIns="0" tIns="0" bIns="0">
            <a:normAutofit fontScale="12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68" name="PlaceHolder 5"/>
          <p:cNvSpPr>
            <a:spLocks noGrp="1"/>
          </p:cNvSpPr>
          <p:nvPr>
            <p:ph type="body"/>
          </p:nvPr>
        </p:nvSpPr>
        <p:spPr>
          <a:xfrm>
            <a:off x="675720" y="2462400"/>
            <a:ext cx="1347480" cy="274680"/>
          </a:xfrm>
          <a:prstGeom prst="rect">
            <a:avLst/>
          </a:prstGeom>
        </p:spPr>
        <p:txBody>
          <a:bodyPr lIns="0" rIns="0" tIns="0" bIns="0">
            <a:normAutofit fontScale="12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69" name="PlaceHolder 6"/>
          <p:cNvSpPr>
            <a:spLocks noGrp="1"/>
          </p:cNvSpPr>
          <p:nvPr>
            <p:ph type="body"/>
          </p:nvPr>
        </p:nvSpPr>
        <p:spPr>
          <a:xfrm>
            <a:off x="2090880" y="2462400"/>
            <a:ext cx="1347480" cy="274680"/>
          </a:xfrm>
          <a:prstGeom prst="rect">
            <a:avLst/>
          </a:prstGeom>
        </p:spPr>
        <p:txBody>
          <a:bodyPr lIns="0" rIns="0" tIns="0" bIns="0">
            <a:normAutofit fontScale="12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70" name="PlaceHolder 7"/>
          <p:cNvSpPr>
            <a:spLocks noGrp="1"/>
          </p:cNvSpPr>
          <p:nvPr>
            <p:ph type="body"/>
          </p:nvPr>
        </p:nvSpPr>
        <p:spPr>
          <a:xfrm>
            <a:off x="3506040" y="2462400"/>
            <a:ext cx="1347480" cy="274680"/>
          </a:xfrm>
          <a:prstGeom prst="rect">
            <a:avLst/>
          </a:prstGeom>
        </p:spPr>
        <p:txBody>
          <a:bodyPr lIns="0" rIns="0" tIns="0" bIns="0">
            <a:normAutofit fontScale="12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R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75720" y="2161080"/>
            <a:ext cx="2042280" cy="576000"/>
          </a:xfrm>
          <a:prstGeom prst="rect">
            <a:avLst/>
          </a:prstGeom>
        </p:spPr>
        <p:txBody>
          <a:bodyPr lIns="0" rIns="0" tIns="0" bIns="0">
            <a:normAutofit fontScale="61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2820600" y="2161080"/>
            <a:ext cx="2042280" cy="576000"/>
          </a:xfrm>
          <a:prstGeom prst="rect">
            <a:avLst/>
          </a:prstGeom>
        </p:spPr>
        <p:txBody>
          <a:bodyPr lIns="0" rIns="0" tIns="0" bIns="0">
            <a:normAutofit fontScale="61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RS" sz="18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subTitle"/>
          </p:nvPr>
        </p:nvSpPr>
        <p:spPr>
          <a:xfrm>
            <a:off x="677160" y="609480"/>
            <a:ext cx="8596440" cy="6122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R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675720" y="2161080"/>
            <a:ext cx="2042280" cy="274680"/>
          </a:xfrm>
          <a:prstGeom prst="rect">
            <a:avLst/>
          </a:prstGeom>
        </p:spPr>
        <p:txBody>
          <a:bodyPr lIns="0" rIns="0" tIns="0" bIns="0">
            <a:normAutofit fontScale="19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2820600" y="2161080"/>
            <a:ext cx="2042280" cy="576000"/>
          </a:xfrm>
          <a:prstGeom prst="rect">
            <a:avLst/>
          </a:prstGeom>
        </p:spPr>
        <p:txBody>
          <a:bodyPr lIns="0" rIns="0" tIns="0" bIns="0">
            <a:normAutofit fontScale="61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675720" y="2462400"/>
            <a:ext cx="2042280" cy="274680"/>
          </a:xfrm>
          <a:prstGeom prst="rect">
            <a:avLst/>
          </a:prstGeom>
        </p:spPr>
        <p:txBody>
          <a:bodyPr lIns="0" rIns="0" tIns="0" bIns="0">
            <a:normAutofit fontScale="19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R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675720" y="2161080"/>
            <a:ext cx="2042280" cy="576000"/>
          </a:xfrm>
          <a:prstGeom prst="rect">
            <a:avLst/>
          </a:prstGeom>
        </p:spPr>
        <p:txBody>
          <a:bodyPr lIns="0" rIns="0" tIns="0" bIns="0">
            <a:normAutofit fontScale="61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2820600" y="2161080"/>
            <a:ext cx="2042280" cy="274680"/>
          </a:xfrm>
          <a:prstGeom prst="rect">
            <a:avLst/>
          </a:prstGeom>
        </p:spPr>
        <p:txBody>
          <a:bodyPr lIns="0" rIns="0" tIns="0" bIns="0">
            <a:normAutofit fontScale="19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2820600" y="2462400"/>
            <a:ext cx="2042280" cy="274680"/>
          </a:xfrm>
          <a:prstGeom prst="rect">
            <a:avLst/>
          </a:prstGeom>
        </p:spPr>
        <p:txBody>
          <a:bodyPr lIns="0" rIns="0" tIns="0" bIns="0">
            <a:normAutofit fontScale="19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R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675720" y="2161080"/>
            <a:ext cx="2042280" cy="274680"/>
          </a:xfrm>
          <a:prstGeom prst="rect">
            <a:avLst/>
          </a:prstGeom>
        </p:spPr>
        <p:txBody>
          <a:bodyPr lIns="0" rIns="0" tIns="0" bIns="0">
            <a:normAutofit fontScale="19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2820600" y="2161080"/>
            <a:ext cx="2042280" cy="274680"/>
          </a:xfrm>
          <a:prstGeom prst="rect">
            <a:avLst/>
          </a:prstGeom>
        </p:spPr>
        <p:txBody>
          <a:bodyPr lIns="0" rIns="0" tIns="0" bIns="0">
            <a:normAutofit fontScale="19000"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body"/>
          </p:nvPr>
        </p:nvSpPr>
        <p:spPr>
          <a:xfrm>
            <a:off x="675720" y="2462400"/>
            <a:ext cx="4185360" cy="274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1"/>
          <p:cNvGrpSpPr/>
          <p:nvPr/>
        </p:nvGrpSpPr>
        <p:grpSpPr>
          <a:xfrm>
            <a:off x="0" y="-8640"/>
            <a:ext cx="12191760" cy="6866640"/>
            <a:chOff x="0" y="-8640"/>
            <a:chExt cx="12191760" cy="6866640"/>
          </a:xfrm>
        </p:grpSpPr>
        <p:sp>
          <p:nvSpPr>
            <p:cNvPr id="1" name="Line 2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w="9360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2" name="Line 3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w="9360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3" name="CustomShape 4"/>
            <p:cNvSpPr/>
            <p:nvPr/>
          </p:nvSpPr>
          <p:spPr>
            <a:xfrm>
              <a:off x="9181440" y="-8640"/>
              <a:ext cx="3007080" cy="6866280"/>
            </a:xfrm>
            <a:custGeom>
              <a:avLst/>
              <a:gdLst/>
              <a:ah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4" name="CustomShape 5"/>
            <p:cNvSpPr/>
            <p:nvPr/>
          </p:nvSpPr>
          <p:spPr>
            <a:xfrm>
              <a:off x="9603360" y="-8640"/>
              <a:ext cx="2588040" cy="6866280"/>
            </a:xfrm>
            <a:custGeom>
              <a:avLst/>
              <a:gdLst/>
              <a:ah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5" name="CustomShape 6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" name="CustomShape 7"/>
            <p:cNvSpPr/>
            <p:nvPr/>
          </p:nvSpPr>
          <p:spPr>
            <a:xfrm>
              <a:off x="9334440" y="-8640"/>
              <a:ext cx="2854080" cy="6866280"/>
            </a:xfrm>
            <a:custGeom>
              <a:avLst/>
              <a:gdLst/>
              <a:ah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" name="CustomShape 8"/>
            <p:cNvSpPr/>
            <p:nvPr/>
          </p:nvSpPr>
          <p:spPr>
            <a:xfrm>
              <a:off x="10898640" y="-8640"/>
              <a:ext cx="1289880" cy="6866280"/>
            </a:xfrm>
            <a:custGeom>
              <a:avLst/>
              <a:gdLst/>
              <a:ah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8" name="CustomShape 9"/>
            <p:cNvSpPr/>
            <p:nvPr/>
          </p:nvSpPr>
          <p:spPr>
            <a:xfrm>
              <a:off x="10938960" y="-8640"/>
              <a:ext cx="1249560" cy="6866280"/>
            </a:xfrm>
            <a:custGeom>
              <a:avLst/>
              <a:gdLst/>
              <a:ah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9" name="CustomShape 10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0" name="CustomShape 11"/>
            <p:cNvSpPr/>
            <p:nvPr/>
          </p:nvSpPr>
          <p:spPr>
            <a:xfrm>
              <a:off x="0" y="4013280"/>
              <a:ext cx="448200" cy="284436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grpSp>
        <p:nvGrpSpPr>
          <p:cNvPr id="11" name="Group 12"/>
          <p:cNvGrpSpPr/>
          <p:nvPr/>
        </p:nvGrpSpPr>
        <p:grpSpPr>
          <a:xfrm>
            <a:off x="360" y="-8640"/>
            <a:ext cx="12191400" cy="6866640"/>
            <a:chOff x="360" y="-8640"/>
            <a:chExt cx="12191400" cy="6866640"/>
          </a:xfrm>
        </p:grpSpPr>
        <p:sp>
          <p:nvSpPr>
            <p:cNvPr id="12" name="Line 13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w="9360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3" name="Line 14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w="9360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4" name="CustomShape 15"/>
            <p:cNvSpPr/>
            <p:nvPr/>
          </p:nvSpPr>
          <p:spPr>
            <a:xfrm>
              <a:off x="9181440" y="-8640"/>
              <a:ext cx="3007080" cy="6866280"/>
            </a:xfrm>
            <a:custGeom>
              <a:avLst/>
              <a:gdLst/>
              <a:ah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5" name="CustomShape 16"/>
            <p:cNvSpPr/>
            <p:nvPr/>
          </p:nvSpPr>
          <p:spPr>
            <a:xfrm>
              <a:off x="9603360" y="-8640"/>
              <a:ext cx="2588040" cy="6866280"/>
            </a:xfrm>
            <a:custGeom>
              <a:avLst/>
              <a:gdLst/>
              <a:ah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6" name="CustomShape 17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7" name="CustomShape 18"/>
            <p:cNvSpPr/>
            <p:nvPr/>
          </p:nvSpPr>
          <p:spPr>
            <a:xfrm>
              <a:off x="9334440" y="-8640"/>
              <a:ext cx="2854080" cy="6866280"/>
            </a:xfrm>
            <a:custGeom>
              <a:avLst/>
              <a:gdLst/>
              <a:ah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8" name="CustomShape 19"/>
            <p:cNvSpPr/>
            <p:nvPr/>
          </p:nvSpPr>
          <p:spPr>
            <a:xfrm>
              <a:off x="10898640" y="-8640"/>
              <a:ext cx="1289880" cy="6866280"/>
            </a:xfrm>
            <a:custGeom>
              <a:avLst/>
              <a:gdLst/>
              <a:ah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9" name="CustomShape 20"/>
            <p:cNvSpPr/>
            <p:nvPr/>
          </p:nvSpPr>
          <p:spPr>
            <a:xfrm>
              <a:off x="10938960" y="-8640"/>
              <a:ext cx="1249560" cy="6866280"/>
            </a:xfrm>
            <a:custGeom>
              <a:avLst/>
              <a:gdLst/>
              <a:ah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0" name="CustomShape 21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1" name="CustomShape 22"/>
            <p:cNvSpPr/>
            <p:nvPr/>
          </p:nvSpPr>
          <p:spPr>
            <a:xfrm rot="10800000">
              <a:off x="360" y="360"/>
              <a:ext cx="842400" cy="566568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22" name="PlaceHolder 23"/>
          <p:cNvSpPr>
            <a:spLocks noGrp="1"/>
          </p:cNvSpPr>
          <p:nvPr>
            <p:ph type="title"/>
          </p:nvPr>
        </p:nvSpPr>
        <p:spPr>
          <a:xfrm>
            <a:off x="1506960" y="2404440"/>
            <a:ext cx="7766640" cy="1645920"/>
          </a:xfrm>
          <a:prstGeom prst="rect">
            <a:avLst/>
          </a:prstGeom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r>
              <a:rPr b="0" lang="sr-Latn-RS" sz="5400" spc="-1" strike="noStrike">
                <a:solidFill>
                  <a:srgbClr val="90c226"/>
                </a:solidFill>
                <a:latin typeface="Trebuchet MS"/>
              </a:rPr>
              <a:t>Uredite stil naslova matrice</a:t>
            </a:r>
            <a:endParaRPr b="0" lang="sr-Latn-RS" sz="54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3" name="PlaceHolder 24"/>
          <p:cNvSpPr>
            <a:spLocks noGrp="1"/>
          </p:cNvSpPr>
          <p:nvPr>
            <p:ph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4C997345-7F1F-42EC-9144-D414BF7B0521}" type="datetime">
              <a:rPr b="0" lang="hr-HR" sz="900" spc="-1" strike="noStrike">
                <a:solidFill>
                  <a:srgbClr val="8b8b8b"/>
                </a:solidFill>
                <a:latin typeface="Trebuchet MS"/>
              </a:rPr>
              <a:t>24.03.20</a:t>
            </a:fld>
            <a:endParaRPr b="0" lang="hr-HR" sz="900" spc="-1" strike="noStrike">
              <a:latin typeface="Times New Roman"/>
            </a:endParaRPr>
          </a:p>
        </p:txBody>
      </p:sp>
      <p:sp>
        <p:nvSpPr>
          <p:cNvPr id="24" name="PlaceHolder 25"/>
          <p:cNvSpPr>
            <a:spLocks noGrp="1"/>
          </p:cNvSpPr>
          <p:nvPr>
            <p:ph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hr-HR" sz="2400" spc="-1" strike="noStrike">
              <a:latin typeface="Times New Roman"/>
            </a:endParaRPr>
          </a:p>
        </p:txBody>
      </p:sp>
      <p:sp>
        <p:nvSpPr>
          <p:cNvPr id="25" name="PlaceHolder 26"/>
          <p:cNvSpPr>
            <a:spLocks noGrp="1"/>
          </p:cNvSpPr>
          <p:nvPr>
            <p:ph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C900759C-12AB-4B67-9460-4746BBFD015D}" type="slidenum">
              <a:rPr b="0" lang="hr-HR" sz="900" spc="-1" strike="noStrike">
                <a:solidFill>
                  <a:srgbClr val="90c226"/>
                </a:solidFill>
                <a:latin typeface="Trebuchet MS"/>
              </a:rPr>
              <a:t>&lt;number&gt;</a:t>
            </a:fld>
            <a:endParaRPr b="0" lang="hr-HR" sz="900" spc="-1" strike="noStrike">
              <a:latin typeface="Times New Roman"/>
            </a:endParaRPr>
          </a:p>
        </p:txBody>
      </p:sp>
      <p:sp>
        <p:nvSpPr>
          <p:cNvPr id="26" name="PlaceHolder 27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Latn-RS" sz="1800" spc="-1" strike="noStrike">
                <a:solidFill>
                  <a:srgbClr val="404040"/>
                </a:solidFill>
                <a:latin typeface="Trebuchet MS"/>
              </a:rPr>
              <a:t>Kliknite za uređivanje oblika teksta</a:t>
            </a:r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r-Latn-RS" sz="1400" spc="-1" strike="noStrike">
                <a:solidFill>
                  <a:srgbClr val="404040"/>
                </a:solidFill>
                <a:latin typeface="Trebuchet MS"/>
              </a:rPr>
              <a:t>Druga razina konture</a:t>
            </a:r>
            <a:endParaRPr b="0" lang="sr-Latn-RS" sz="1400" spc="-1" strike="noStrike">
              <a:solidFill>
                <a:srgbClr val="404040"/>
              </a:solidFill>
              <a:latin typeface="Trebuchet MS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Latn-RS" sz="1200" spc="-1" strike="noStrike">
                <a:solidFill>
                  <a:srgbClr val="404040"/>
                </a:solidFill>
                <a:latin typeface="Trebuchet MS"/>
              </a:rPr>
              <a:t>Treća razina konture</a:t>
            </a:r>
            <a:endParaRPr b="0" lang="sr-Latn-RS" sz="1200" spc="-1" strike="noStrike">
              <a:solidFill>
                <a:srgbClr val="404040"/>
              </a:solidFill>
              <a:latin typeface="Trebuchet MS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r-Latn-RS" sz="1200" spc="-1" strike="noStrike">
                <a:solidFill>
                  <a:srgbClr val="404040"/>
                </a:solidFill>
                <a:latin typeface="Trebuchet MS"/>
              </a:rPr>
              <a:t>Četvrta razina kontura</a:t>
            </a:r>
            <a:endParaRPr b="0" lang="sr-Latn-RS" sz="1200" spc="-1" strike="noStrike">
              <a:solidFill>
                <a:srgbClr val="404040"/>
              </a:solidFill>
              <a:latin typeface="Trebuchet MS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Latn-RS" sz="2000" spc="-1" strike="noStrike">
                <a:solidFill>
                  <a:srgbClr val="404040"/>
                </a:solidFill>
                <a:latin typeface="Trebuchet MS"/>
              </a:rPr>
              <a:t>Peta razina kontura</a:t>
            </a:r>
            <a:endParaRPr b="0" lang="sr-Latn-RS" sz="2000" spc="-1" strike="noStrike">
              <a:solidFill>
                <a:srgbClr val="404040"/>
              </a:solidFill>
              <a:latin typeface="Trebuchet MS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Latn-RS" sz="2000" spc="-1" strike="noStrike">
                <a:solidFill>
                  <a:srgbClr val="404040"/>
                </a:solidFill>
                <a:latin typeface="Trebuchet MS"/>
              </a:rPr>
              <a:t>Šesta razina kontura</a:t>
            </a:r>
            <a:endParaRPr b="0" lang="sr-Latn-RS" sz="2000" spc="-1" strike="noStrike">
              <a:solidFill>
                <a:srgbClr val="404040"/>
              </a:solidFill>
              <a:latin typeface="Trebuchet MS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Latn-RS" sz="2000" spc="-1" strike="noStrike">
                <a:solidFill>
                  <a:srgbClr val="404040"/>
                </a:solidFill>
                <a:latin typeface="Trebuchet MS"/>
              </a:rPr>
              <a:t>Sedma razina konture</a:t>
            </a:r>
            <a:endParaRPr b="0" lang="sr-Latn-RS" sz="20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roup 1"/>
          <p:cNvGrpSpPr/>
          <p:nvPr/>
        </p:nvGrpSpPr>
        <p:grpSpPr>
          <a:xfrm>
            <a:off x="0" y="-8640"/>
            <a:ext cx="12191760" cy="6866640"/>
            <a:chOff x="0" y="-8640"/>
            <a:chExt cx="12191760" cy="6866640"/>
          </a:xfrm>
        </p:grpSpPr>
        <p:sp>
          <p:nvSpPr>
            <p:cNvPr id="64" name="Line 2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w="9360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65" name="Line 3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w="9360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66" name="CustomShape 4"/>
            <p:cNvSpPr/>
            <p:nvPr/>
          </p:nvSpPr>
          <p:spPr>
            <a:xfrm>
              <a:off x="9181440" y="-8640"/>
              <a:ext cx="3007080" cy="6866280"/>
            </a:xfrm>
            <a:custGeom>
              <a:avLst/>
              <a:gdLst/>
              <a:ah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7" name="CustomShape 5"/>
            <p:cNvSpPr/>
            <p:nvPr/>
          </p:nvSpPr>
          <p:spPr>
            <a:xfrm>
              <a:off x="9603360" y="-8640"/>
              <a:ext cx="2588040" cy="6866280"/>
            </a:xfrm>
            <a:custGeom>
              <a:avLst/>
              <a:gdLst/>
              <a:ah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8" name="CustomShape 6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9" name="CustomShape 7"/>
            <p:cNvSpPr/>
            <p:nvPr/>
          </p:nvSpPr>
          <p:spPr>
            <a:xfrm>
              <a:off x="9334440" y="-8640"/>
              <a:ext cx="2854080" cy="6866280"/>
            </a:xfrm>
            <a:custGeom>
              <a:avLst/>
              <a:gdLst/>
              <a:ah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0" name="CustomShape 8"/>
            <p:cNvSpPr/>
            <p:nvPr/>
          </p:nvSpPr>
          <p:spPr>
            <a:xfrm>
              <a:off x="10898640" y="-8640"/>
              <a:ext cx="1289880" cy="6866280"/>
            </a:xfrm>
            <a:custGeom>
              <a:avLst/>
              <a:gdLst/>
              <a:ah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1" name="CustomShape 9"/>
            <p:cNvSpPr/>
            <p:nvPr/>
          </p:nvSpPr>
          <p:spPr>
            <a:xfrm>
              <a:off x="10938960" y="-8640"/>
              <a:ext cx="1249560" cy="6866280"/>
            </a:xfrm>
            <a:custGeom>
              <a:avLst/>
              <a:gdLst/>
              <a:ah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2" name="CustomShape 10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3" name="CustomShape 11"/>
            <p:cNvSpPr/>
            <p:nvPr/>
          </p:nvSpPr>
          <p:spPr>
            <a:xfrm>
              <a:off x="0" y="4013280"/>
              <a:ext cx="448200" cy="284436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74" name="PlaceHolder 12"/>
          <p:cNvSpPr>
            <a:spLocks noGrp="1"/>
          </p:cNvSpPr>
          <p:nvPr>
            <p:ph type="title"/>
          </p:nvPr>
        </p:nvSpPr>
        <p:spPr>
          <a:xfrm>
            <a:off x="677160" y="1498680"/>
            <a:ext cx="3854160" cy="1278000"/>
          </a:xfrm>
          <a:prstGeom prst="rect">
            <a:avLst/>
          </a:prstGeom>
        </p:spPr>
        <p:txBody>
          <a:bodyPr anchor="b">
            <a:normAutofit/>
          </a:bodyPr>
          <a:p>
            <a:pPr>
              <a:lnSpc>
                <a:spcPct val="100000"/>
              </a:lnSpc>
            </a:pPr>
            <a:r>
              <a:rPr b="0" lang="sr-Latn-RS" sz="2000" spc="-1" strike="noStrike">
                <a:solidFill>
                  <a:srgbClr val="90c226"/>
                </a:solidFill>
                <a:latin typeface="Trebuchet MS"/>
              </a:rPr>
              <a:t>Uredite stil naslova matrice</a:t>
            </a:r>
            <a:endParaRPr b="0" lang="sr-Latn-RS" sz="20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75" name="PlaceHolder 13"/>
          <p:cNvSpPr>
            <a:spLocks noGrp="1"/>
          </p:cNvSpPr>
          <p:nvPr>
            <p:ph type="body"/>
          </p:nvPr>
        </p:nvSpPr>
        <p:spPr>
          <a:xfrm>
            <a:off x="4760640" y="514800"/>
            <a:ext cx="4513320" cy="5526000"/>
          </a:xfrm>
          <a:prstGeom prst="rect">
            <a:avLst/>
          </a:prstGeom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sr-Latn-RS" sz="1800" spc="-1" strike="noStrike">
                <a:solidFill>
                  <a:srgbClr val="404040"/>
                </a:solidFill>
                <a:latin typeface="Trebuchet MS"/>
              </a:rPr>
              <a:t>Uredite stilove teksta matrice</a:t>
            </a:r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sr-Latn-RS" sz="1600" spc="-1" strike="noStrike">
                <a:solidFill>
                  <a:srgbClr val="404040"/>
                </a:solidFill>
                <a:latin typeface="Trebuchet MS"/>
              </a:rPr>
              <a:t>Druga razina</a:t>
            </a:r>
            <a:endParaRPr b="0" lang="sr-Latn-RS" sz="1600" spc="-1" strike="noStrike">
              <a:solidFill>
                <a:srgbClr val="404040"/>
              </a:solidFill>
              <a:latin typeface="Trebuchet MS"/>
            </a:endParaRPr>
          </a:p>
          <a:p>
            <a:pPr lvl="2" marL="1143000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sr-Latn-RS" sz="1400" spc="-1" strike="noStrike">
                <a:solidFill>
                  <a:srgbClr val="404040"/>
                </a:solidFill>
                <a:latin typeface="Trebuchet MS"/>
              </a:rPr>
              <a:t>Treća razina</a:t>
            </a:r>
            <a:endParaRPr b="0" lang="sr-Latn-RS" sz="1400" spc="-1" strike="noStrike">
              <a:solidFill>
                <a:srgbClr val="404040"/>
              </a:solidFill>
              <a:latin typeface="Trebuchet MS"/>
            </a:endParaRPr>
          </a:p>
          <a:p>
            <a:pPr lvl="3" marL="1600200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sr-Latn-RS" sz="1200" spc="-1" strike="noStrike">
                <a:solidFill>
                  <a:srgbClr val="404040"/>
                </a:solidFill>
                <a:latin typeface="Trebuchet MS"/>
              </a:rPr>
              <a:t>Četvrta razina</a:t>
            </a:r>
            <a:endParaRPr b="0" lang="sr-Latn-RS" sz="1200" spc="-1" strike="noStrike">
              <a:solidFill>
                <a:srgbClr val="404040"/>
              </a:solidFill>
              <a:latin typeface="Trebuchet MS"/>
            </a:endParaRPr>
          </a:p>
          <a:p>
            <a:pPr lvl="4" marL="2057400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sr-Latn-RS" sz="1200" spc="-1" strike="noStrike">
                <a:solidFill>
                  <a:srgbClr val="404040"/>
                </a:solidFill>
                <a:latin typeface="Trebuchet MS"/>
              </a:rPr>
              <a:t>Peta razina</a:t>
            </a:r>
            <a:endParaRPr b="0" lang="sr-Latn-RS" sz="12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76" name="PlaceHolder 14"/>
          <p:cNvSpPr>
            <a:spLocks noGrp="1"/>
          </p:cNvSpPr>
          <p:nvPr>
            <p:ph type="body"/>
          </p:nvPr>
        </p:nvSpPr>
        <p:spPr>
          <a:xfrm>
            <a:off x="677160" y="2777040"/>
            <a:ext cx="3854160" cy="2584080"/>
          </a:xfrm>
          <a:prstGeom prst="rect">
            <a:avLst/>
          </a:prstGeom>
        </p:spPr>
        <p:txBody>
          <a:bodyPr>
            <a:normAutofit/>
          </a:bodyPr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sr-Latn-RS" sz="1400" spc="-1" strike="noStrike">
                <a:solidFill>
                  <a:srgbClr val="404040"/>
                </a:solidFill>
                <a:latin typeface="Trebuchet MS"/>
              </a:rPr>
              <a:t>Uredite stilove teksta matrice</a:t>
            </a:r>
            <a:endParaRPr b="0" lang="sr-Latn-RS" sz="14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77" name="PlaceHolder 15"/>
          <p:cNvSpPr>
            <a:spLocks noGrp="1"/>
          </p:cNvSpPr>
          <p:nvPr>
            <p:ph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329EA836-9DDB-47D5-BE46-0E484C565BC0}" type="datetime">
              <a:rPr b="0" lang="hr-HR" sz="900" spc="-1" strike="noStrike">
                <a:solidFill>
                  <a:srgbClr val="8b8b8b"/>
                </a:solidFill>
                <a:latin typeface="Trebuchet MS"/>
              </a:rPr>
              <a:t>24.03.20</a:t>
            </a:fld>
            <a:endParaRPr b="0" lang="hr-HR" sz="900" spc="-1" strike="noStrike">
              <a:latin typeface="Times New Roman"/>
            </a:endParaRPr>
          </a:p>
        </p:txBody>
      </p:sp>
      <p:sp>
        <p:nvSpPr>
          <p:cNvPr id="78" name="PlaceHolder 16"/>
          <p:cNvSpPr>
            <a:spLocks noGrp="1"/>
          </p:cNvSpPr>
          <p:nvPr>
            <p:ph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hr-HR" sz="2400" spc="-1" strike="noStrike">
              <a:latin typeface="Times New Roman"/>
            </a:endParaRPr>
          </a:p>
        </p:txBody>
      </p:sp>
      <p:sp>
        <p:nvSpPr>
          <p:cNvPr id="79" name="PlaceHolder 17"/>
          <p:cNvSpPr>
            <a:spLocks noGrp="1"/>
          </p:cNvSpPr>
          <p:nvPr>
            <p:ph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1B0184DC-FCAF-45B4-AFDD-13A41CE69C6C}" type="slidenum">
              <a:rPr b="0" lang="hr-HR" sz="900" spc="-1" strike="noStrike">
                <a:solidFill>
                  <a:srgbClr val="90c226"/>
                </a:solidFill>
                <a:latin typeface="Trebuchet MS"/>
              </a:rPr>
              <a:t>&lt;number&gt;</a:t>
            </a:fld>
            <a:endParaRPr b="0" lang="hr-HR" sz="9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Group 1"/>
          <p:cNvGrpSpPr/>
          <p:nvPr/>
        </p:nvGrpSpPr>
        <p:grpSpPr>
          <a:xfrm>
            <a:off x="0" y="-8640"/>
            <a:ext cx="12191760" cy="6866640"/>
            <a:chOff x="0" y="-8640"/>
            <a:chExt cx="12191760" cy="6866640"/>
          </a:xfrm>
        </p:grpSpPr>
        <p:sp>
          <p:nvSpPr>
            <p:cNvPr id="117" name="Line 2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w="9360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18" name="Line 3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w="9360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19" name="CustomShape 4"/>
            <p:cNvSpPr/>
            <p:nvPr/>
          </p:nvSpPr>
          <p:spPr>
            <a:xfrm>
              <a:off x="9181440" y="-8640"/>
              <a:ext cx="3007080" cy="6866280"/>
            </a:xfrm>
            <a:custGeom>
              <a:avLst/>
              <a:gdLst/>
              <a:ah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0" name="CustomShape 5"/>
            <p:cNvSpPr/>
            <p:nvPr/>
          </p:nvSpPr>
          <p:spPr>
            <a:xfrm>
              <a:off x="9603360" y="-8640"/>
              <a:ext cx="2588040" cy="6866280"/>
            </a:xfrm>
            <a:custGeom>
              <a:avLst/>
              <a:gdLst/>
              <a:ah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1" name="CustomShape 6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2" name="CustomShape 7"/>
            <p:cNvSpPr/>
            <p:nvPr/>
          </p:nvSpPr>
          <p:spPr>
            <a:xfrm>
              <a:off x="9334440" y="-8640"/>
              <a:ext cx="2854080" cy="6866280"/>
            </a:xfrm>
            <a:custGeom>
              <a:avLst/>
              <a:gdLst/>
              <a:ah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3" name="CustomShape 8"/>
            <p:cNvSpPr/>
            <p:nvPr/>
          </p:nvSpPr>
          <p:spPr>
            <a:xfrm>
              <a:off x="10898640" y="-8640"/>
              <a:ext cx="1289880" cy="6866280"/>
            </a:xfrm>
            <a:custGeom>
              <a:avLst/>
              <a:gdLst/>
              <a:ah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4" name="CustomShape 9"/>
            <p:cNvSpPr/>
            <p:nvPr/>
          </p:nvSpPr>
          <p:spPr>
            <a:xfrm>
              <a:off x="10938960" y="-8640"/>
              <a:ext cx="1249560" cy="6866280"/>
            </a:xfrm>
            <a:custGeom>
              <a:avLst/>
              <a:gdLst/>
              <a:ah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5" name="CustomShape 10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6" name="CustomShape 11"/>
            <p:cNvSpPr/>
            <p:nvPr/>
          </p:nvSpPr>
          <p:spPr>
            <a:xfrm>
              <a:off x="0" y="4013280"/>
              <a:ext cx="448200" cy="284436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127" name="PlaceHolder 12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>
            <a:noAutofit/>
          </a:bodyPr>
          <a:p>
            <a:pPr>
              <a:lnSpc>
                <a:spcPct val="100000"/>
              </a:lnSpc>
            </a:pPr>
            <a:r>
              <a:rPr b="0" lang="sr-Latn-RS" sz="3600" spc="-1" strike="noStrike">
                <a:solidFill>
                  <a:srgbClr val="90c226"/>
                </a:solidFill>
                <a:latin typeface="Trebuchet MS"/>
              </a:rPr>
              <a:t>Uredite stil naslova matrice</a:t>
            </a:r>
            <a:endParaRPr b="0" lang="sr-Latn-RS" sz="3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28" name="PlaceHolder 13"/>
          <p:cNvSpPr>
            <a:spLocks noGrp="1"/>
          </p:cNvSpPr>
          <p:nvPr>
            <p:ph type="body"/>
          </p:nvPr>
        </p:nvSpPr>
        <p:spPr>
          <a:xfrm>
            <a:off x="675720" y="2161080"/>
            <a:ext cx="4185360" cy="576000"/>
          </a:xfrm>
          <a:prstGeom prst="rect">
            <a:avLst/>
          </a:prstGeom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sr-Latn-RS" sz="2400" spc="-1" strike="noStrike">
                <a:solidFill>
                  <a:srgbClr val="404040"/>
                </a:solidFill>
                <a:latin typeface="Trebuchet MS"/>
              </a:rPr>
              <a:t>Uredite stilove teksta matrice</a:t>
            </a:r>
            <a:endParaRPr b="0" lang="sr-Latn-RS" sz="24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29" name="PlaceHolder 14"/>
          <p:cNvSpPr>
            <a:spLocks noGrp="1"/>
          </p:cNvSpPr>
          <p:nvPr>
            <p:ph type="body"/>
          </p:nvPr>
        </p:nvSpPr>
        <p:spPr>
          <a:xfrm>
            <a:off x="675720" y="2737080"/>
            <a:ext cx="4185360" cy="3303720"/>
          </a:xfrm>
          <a:prstGeom prst="rect">
            <a:avLst/>
          </a:prstGeom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sr-Latn-RS" sz="1800" spc="-1" strike="noStrike">
                <a:solidFill>
                  <a:srgbClr val="404040"/>
                </a:solidFill>
                <a:latin typeface="Trebuchet MS"/>
              </a:rPr>
              <a:t>Uredite stilove teksta matrice</a:t>
            </a:r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sr-Latn-RS" sz="1600" spc="-1" strike="noStrike">
                <a:solidFill>
                  <a:srgbClr val="404040"/>
                </a:solidFill>
                <a:latin typeface="Trebuchet MS"/>
              </a:rPr>
              <a:t>Druga razina</a:t>
            </a:r>
            <a:endParaRPr b="0" lang="sr-Latn-RS" sz="1600" spc="-1" strike="noStrike">
              <a:solidFill>
                <a:srgbClr val="404040"/>
              </a:solidFill>
              <a:latin typeface="Trebuchet MS"/>
            </a:endParaRPr>
          </a:p>
          <a:p>
            <a:pPr lvl="2" marL="1143000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sr-Latn-RS" sz="1400" spc="-1" strike="noStrike">
                <a:solidFill>
                  <a:srgbClr val="404040"/>
                </a:solidFill>
                <a:latin typeface="Trebuchet MS"/>
              </a:rPr>
              <a:t>Treća razina</a:t>
            </a:r>
            <a:endParaRPr b="0" lang="sr-Latn-RS" sz="1400" spc="-1" strike="noStrike">
              <a:solidFill>
                <a:srgbClr val="404040"/>
              </a:solidFill>
              <a:latin typeface="Trebuchet MS"/>
            </a:endParaRPr>
          </a:p>
          <a:p>
            <a:pPr lvl="3" marL="1600200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sr-Latn-RS" sz="1200" spc="-1" strike="noStrike">
                <a:solidFill>
                  <a:srgbClr val="404040"/>
                </a:solidFill>
                <a:latin typeface="Trebuchet MS"/>
              </a:rPr>
              <a:t>Četvrta razina</a:t>
            </a:r>
            <a:endParaRPr b="0" lang="sr-Latn-RS" sz="1200" spc="-1" strike="noStrike">
              <a:solidFill>
                <a:srgbClr val="404040"/>
              </a:solidFill>
              <a:latin typeface="Trebuchet MS"/>
            </a:endParaRPr>
          </a:p>
          <a:p>
            <a:pPr lvl="4" marL="2057400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sr-Latn-RS" sz="1200" spc="-1" strike="noStrike">
                <a:solidFill>
                  <a:srgbClr val="404040"/>
                </a:solidFill>
                <a:latin typeface="Trebuchet MS"/>
              </a:rPr>
              <a:t>Peta razina</a:t>
            </a:r>
            <a:endParaRPr b="0" lang="sr-Latn-RS" sz="12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30" name="PlaceHolder 15"/>
          <p:cNvSpPr>
            <a:spLocks noGrp="1"/>
          </p:cNvSpPr>
          <p:nvPr>
            <p:ph type="body"/>
          </p:nvPr>
        </p:nvSpPr>
        <p:spPr>
          <a:xfrm>
            <a:off x="5088240" y="2161080"/>
            <a:ext cx="4185360" cy="576000"/>
          </a:xfrm>
          <a:prstGeom prst="rect">
            <a:avLst/>
          </a:prstGeom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sr-Latn-RS" sz="2400" spc="-1" strike="noStrike">
                <a:solidFill>
                  <a:srgbClr val="404040"/>
                </a:solidFill>
                <a:latin typeface="Trebuchet MS"/>
              </a:rPr>
              <a:t>Uredite stilove teksta matrice</a:t>
            </a:r>
            <a:endParaRPr b="0" lang="sr-Latn-RS" sz="24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31" name="PlaceHolder 16"/>
          <p:cNvSpPr>
            <a:spLocks noGrp="1"/>
          </p:cNvSpPr>
          <p:nvPr>
            <p:ph type="body"/>
          </p:nvPr>
        </p:nvSpPr>
        <p:spPr>
          <a:xfrm>
            <a:off x="5088240" y="2737080"/>
            <a:ext cx="4185360" cy="3303720"/>
          </a:xfrm>
          <a:prstGeom prst="rect">
            <a:avLst/>
          </a:prstGeom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sr-Latn-RS" sz="1800" spc="-1" strike="noStrike">
                <a:solidFill>
                  <a:srgbClr val="404040"/>
                </a:solidFill>
                <a:latin typeface="Trebuchet MS"/>
              </a:rPr>
              <a:t>Uredite stilove teksta matrice</a:t>
            </a:r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sr-Latn-RS" sz="1600" spc="-1" strike="noStrike">
                <a:solidFill>
                  <a:srgbClr val="404040"/>
                </a:solidFill>
                <a:latin typeface="Trebuchet MS"/>
              </a:rPr>
              <a:t>Druga razina</a:t>
            </a:r>
            <a:endParaRPr b="0" lang="sr-Latn-RS" sz="1600" spc="-1" strike="noStrike">
              <a:solidFill>
                <a:srgbClr val="404040"/>
              </a:solidFill>
              <a:latin typeface="Trebuchet MS"/>
            </a:endParaRPr>
          </a:p>
          <a:p>
            <a:pPr lvl="2" marL="1143000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sr-Latn-RS" sz="1400" spc="-1" strike="noStrike">
                <a:solidFill>
                  <a:srgbClr val="404040"/>
                </a:solidFill>
                <a:latin typeface="Trebuchet MS"/>
              </a:rPr>
              <a:t>Treća razina</a:t>
            </a:r>
            <a:endParaRPr b="0" lang="sr-Latn-RS" sz="1400" spc="-1" strike="noStrike">
              <a:solidFill>
                <a:srgbClr val="404040"/>
              </a:solidFill>
              <a:latin typeface="Trebuchet MS"/>
            </a:endParaRPr>
          </a:p>
          <a:p>
            <a:pPr lvl="3" marL="1600200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sr-Latn-RS" sz="1200" spc="-1" strike="noStrike">
                <a:solidFill>
                  <a:srgbClr val="404040"/>
                </a:solidFill>
                <a:latin typeface="Trebuchet MS"/>
              </a:rPr>
              <a:t>Četvrta razina</a:t>
            </a:r>
            <a:endParaRPr b="0" lang="sr-Latn-RS" sz="1200" spc="-1" strike="noStrike">
              <a:solidFill>
                <a:srgbClr val="404040"/>
              </a:solidFill>
              <a:latin typeface="Trebuchet MS"/>
            </a:endParaRPr>
          </a:p>
          <a:p>
            <a:pPr lvl="4" marL="2057400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sr-Latn-RS" sz="1200" spc="-1" strike="noStrike">
                <a:solidFill>
                  <a:srgbClr val="404040"/>
                </a:solidFill>
                <a:latin typeface="Trebuchet MS"/>
              </a:rPr>
              <a:t>Peta razina</a:t>
            </a:r>
            <a:endParaRPr b="0" lang="sr-Latn-RS" sz="12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32" name="PlaceHolder 17"/>
          <p:cNvSpPr>
            <a:spLocks noGrp="1"/>
          </p:cNvSpPr>
          <p:nvPr>
            <p:ph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3611B8FA-8214-4297-A629-E6869ACCD2DA}" type="datetime">
              <a:rPr b="0" lang="hr-HR" sz="900" spc="-1" strike="noStrike">
                <a:solidFill>
                  <a:srgbClr val="8b8b8b"/>
                </a:solidFill>
                <a:latin typeface="Trebuchet MS"/>
              </a:rPr>
              <a:t>24.03.20</a:t>
            </a:fld>
            <a:endParaRPr b="0" lang="hr-HR" sz="900" spc="-1" strike="noStrike">
              <a:latin typeface="Times New Roman"/>
            </a:endParaRPr>
          </a:p>
        </p:txBody>
      </p:sp>
      <p:sp>
        <p:nvSpPr>
          <p:cNvPr id="133" name="PlaceHolder 18"/>
          <p:cNvSpPr>
            <a:spLocks noGrp="1"/>
          </p:cNvSpPr>
          <p:nvPr>
            <p:ph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hr-HR" sz="2400" spc="-1" strike="noStrike">
              <a:latin typeface="Times New Roman"/>
            </a:endParaRPr>
          </a:p>
        </p:txBody>
      </p:sp>
      <p:sp>
        <p:nvSpPr>
          <p:cNvPr id="134" name="PlaceHolder 19"/>
          <p:cNvSpPr>
            <a:spLocks noGrp="1"/>
          </p:cNvSpPr>
          <p:nvPr>
            <p:ph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B7944ABF-957F-4897-BC1A-8BE526570F9D}" type="slidenum">
              <a:rPr b="0" lang="hr-HR" sz="900" spc="-1" strike="noStrike">
                <a:solidFill>
                  <a:srgbClr val="90c226"/>
                </a:solidFill>
                <a:latin typeface="Trebuchet MS"/>
              </a:rPr>
              <a:t>&lt;number&gt;</a:t>
            </a:fld>
            <a:endParaRPr b="0" lang="hr-HR" sz="9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hyperlink" Target="https://www.youtube.com/watch?v=8W7--fXAAM8" TargetMode="External"/><Relationship Id="rId3" Type="http://schemas.openxmlformats.org/officeDocument/2006/relationships/hyperlink" Target="https://www.youtube.com/watch?v=8W7--fXAAM8" TargetMode="External"/><Relationship Id="rId4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extShape 1"/>
          <p:cNvSpPr txBox="1"/>
          <p:nvPr/>
        </p:nvSpPr>
        <p:spPr>
          <a:xfrm>
            <a:off x="1506960" y="2404440"/>
            <a:ext cx="7766640" cy="16459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r>
              <a:rPr b="0" lang="sr-Latn-RS" sz="5400" spc="-1" strike="noStrike">
                <a:solidFill>
                  <a:srgbClr val="90c226"/>
                </a:solidFill>
                <a:latin typeface="Trebuchet MS"/>
              </a:rPr>
              <a:t>RAČUNANJE POSTOTNOG IZNOSA</a:t>
            </a:r>
            <a:endParaRPr b="0" lang="sr-Latn-RS" sz="54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72" name="TextShape 2"/>
          <p:cNvSpPr txBox="1"/>
          <p:nvPr/>
        </p:nvSpPr>
        <p:spPr>
          <a:xfrm>
            <a:off x="1506960" y="4050720"/>
            <a:ext cx="7766640" cy="1096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r">
              <a:lnSpc>
                <a:spcPct val="100000"/>
              </a:lnSpc>
              <a:spcBef>
                <a:spcPts val="1001"/>
              </a:spcBef>
            </a:pPr>
            <a:r>
              <a:rPr b="0" lang="hr-HR" sz="1800" spc="-1" strike="noStrike">
                <a:solidFill>
                  <a:srgbClr val="808080"/>
                </a:solidFill>
                <a:latin typeface="Trebuchet MS"/>
              </a:rPr>
              <a:t>Udžbenik, od 60. do 64.stranice</a:t>
            </a:r>
            <a:endParaRPr b="0" lang="hr-HR" sz="1800" spc="-1" strike="noStrike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1001"/>
              </a:spcBef>
            </a:pPr>
            <a:r>
              <a:rPr b="0" lang="hr-HR" sz="1800" spc="-1" strike="noStrike">
                <a:solidFill>
                  <a:srgbClr val="808080"/>
                </a:solidFill>
                <a:latin typeface="Trebuchet MS"/>
              </a:rPr>
              <a:t>Izzy, Prikaz i analiza podataka, 7.1.Računanje postotnog iznosa</a:t>
            </a:r>
            <a:endParaRPr b="0" lang="hr-HR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extShape 1"/>
          <p:cNvSpPr txBox="1"/>
          <p:nvPr/>
        </p:nvSpPr>
        <p:spPr>
          <a:xfrm>
            <a:off x="677160" y="1498680"/>
            <a:ext cx="3854160" cy="127800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p>
            <a:pPr>
              <a:lnSpc>
                <a:spcPct val="100000"/>
              </a:lnSpc>
            </a:pPr>
            <a:r>
              <a:rPr b="0" lang="sr-Latn-RS" sz="2000" spc="-1" strike="noStrike">
                <a:solidFill>
                  <a:srgbClr val="90c226"/>
                </a:solidFill>
                <a:latin typeface="Trebuchet MS"/>
              </a:rPr>
              <a:t>Prisjetimo se!</a:t>
            </a:r>
            <a:br/>
            <a:r>
              <a:rPr b="0" lang="sr-Latn-RS" sz="2000" spc="-1" strike="noStrike">
                <a:solidFill>
                  <a:srgbClr val="90c226"/>
                </a:solidFill>
                <a:latin typeface="Trebuchet MS"/>
              </a:rPr>
              <a:t>Zapiši naslov u bilježnicu i riješi.</a:t>
            </a:r>
            <a:br/>
            <a:endParaRPr b="0" lang="sr-Latn-RS" sz="20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74" name="TextShape 2"/>
          <p:cNvSpPr txBox="1"/>
          <p:nvPr/>
        </p:nvSpPr>
        <p:spPr>
          <a:xfrm>
            <a:off x="4760640" y="514800"/>
            <a:ext cx="4513320" cy="55260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0000"/>
          </a:bodyPr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sr-Latn-RS" sz="1800" spc="-1" strike="noStrike">
                <a:solidFill>
                  <a:srgbClr val="404040"/>
                </a:solidFill>
                <a:latin typeface="Trebuchet MS"/>
              </a:rPr>
              <a:t>1.A        3%= 3/100 (Svaki postotak zapisujemo u obliku razlomka s nazivnikom 100). Ovaj razlomak ne mogu skratiti.</a:t>
            </a:r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sr-Latn-RS" sz="1800" spc="-1" strike="noStrike">
                <a:solidFill>
                  <a:srgbClr val="404040"/>
                </a:solidFill>
                <a:latin typeface="Trebuchet MS"/>
              </a:rPr>
              <a:t>1.F       60%= 60/100= 3/5 (Razlomak 60/100 mogu skratiti s 20 i nakon toga dobijem 3/5. Ja ovdje ne mogu pisati one kose crte kad kratim, vi ih pišite u bilježnicu.)</a:t>
            </a:r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sr-Latn-RS" sz="1800" spc="-1" strike="noStrike">
                <a:solidFill>
                  <a:srgbClr val="404040"/>
                </a:solidFill>
                <a:latin typeface="Trebuchet MS"/>
              </a:rPr>
              <a:t>2.A       4/25= 16/100=16% (Nazivnik 25 moram proširiti do nazivnika 100 jer ću na taj način znati o kojem je postotku riječ. Svaki postotak mora imati nazivnik 100. 4∙25= 100 znači proširila sam i brojnik i nazivnik sa 4.)</a:t>
            </a:r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sr-Latn-RS" sz="1800" spc="-1" strike="noStrike">
                <a:solidFill>
                  <a:srgbClr val="404040"/>
                </a:solidFill>
                <a:latin typeface="Trebuchet MS"/>
              </a:rPr>
              <a:t>3.A       Obojana su 2 dijela, od 8. Zapišem to kao razlomak 2/8= 1/4 (Skratila sam razlomak sa 2.) Sada moram proširiti razlomak do nazivnika 100. 1/4=25/100=25% (proširila sam razlomak s 25 zato što je 4∙25=100, a to znači i brojnik i nazivnik pomnoži sa 25.)</a:t>
            </a:r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75" name="TextShape 3"/>
          <p:cNvSpPr txBox="1"/>
          <p:nvPr/>
        </p:nvSpPr>
        <p:spPr>
          <a:xfrm>
            <a:off x="677160" y="2777040"/>
            <a:ext cx="3854160" cy="258408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4000"/>
          </a:bodyPr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sr-Latn-RS" sz="1400" spc="-1" strike="noStrike">
                <a:solidFill>
                  <a:srgbClr val="404040"/>
                </a:solidFill>
                <a:latin typeface="Trebuchet MS"/>
              </a:rPr>
              <a:t>1.Prouči u udžbeniku primjer 1.a, 2.a,b i 3.</a:t>
            </a:r>
            <a:endParaRPr b="0" lang="sr-Latn-RS" sz="1400" spc="-1" strike="noStrike">
              <a:solidFill>
                <a:srgbClr val="40404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sr-Latn-RS" sz="1400" spc="-1" strike="noStrike">
                <a:solidFill>
                  <a:srgbClr val="404040"/>
                </a:solidFill>
                <a:latin typeface="Trebuchet MS"/>
              </a:rPr>
              <a:t>2.Prouči riješene primjere s desne strane, a zatim riješi zadatak 1.b,c,d,e; 2.b,c, 3.b,c,d</a:t>
            </a:r>
            <a:endParaRPr b="0" lang="sr-Latn-RS" sz="1400" spc="-1" strike="noStrike">
              <a:solidFill>
                <a:srgbClr val="40404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sr-Latn-RS" sz="1400" spc="-1" strike="noStrike">
                <a:solidFill>
                  <a:srgbClr val="404040"/>
                </a:solidFill>
                <a:latin typeface="Trebuchet MS"/>
              </a:rPr>
              <a:t>UPOZORENJE: Ne mogu razlomke pisati normalno, mogu samo s ovom kosom crtom 3/100. Vi ih u bilježnicu pišite kao i do sada.</a:t>
            </a:r>
            <a:endParaRPr b="0" lang="sr-Latn-RS" sz="1400" spc="-1" strike="noStrike">
              <a:solidFill>
                <a:srgbClr val="40404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sr-Latn-RS" sz="1400" spc="-1" strike="noStrike">
                <a:solidFill>
                  <a:srgbClr val="404040"/>
                </a:solidFill>
                <a:latin typeface="Trebuchet MS"/>
              </a:rPr>
              <a:t>I kod skraćivanje ne mogu pisati one kose crte, vi ih pišite.</a:t>
            </a:r>
            <a:endParaRPr b="0" lang="sr-Latn-RS" sz="1400" spc="-1" strike="noStrike">
              <a:solidFill>
                <a:srgbClr val="40404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sr-Latn-RS" sz="1400" spc="-1" strike="noStrike">
                <a:solidFill>
                  <a:srgbClr val="404040"/>
                </a:solidFill>
                <a:latin typeface="Trebuchet MS"/>
              </a:rPr>
              <a:t>3. Prouči 4.primjer i riješi u bilježnicu 5. i 6.zadatak.</a:t>
            </a:r>
            <a:endParaRPr b="0" lang="sr-Latn-RS" sz="1400" spc="-1" strike="noStrike">
              <a:solidFill>
                <a:srgbClr val="40404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sr-Latn-RS" sz="14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TextShape 1"/>
          <p:cNvSpPr txBox="1"/>
          <p:nvPr/>
        </p:nvSpPr>
        <p:spPr>
          <a:xfrm>
            <a:off x="677160" y="1498680"/>
            <a:ext cx="3854160" cy="12780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sr-Latn-RS" sz="2000" spc="-1" strike="noStrike">
                <a:solidFill>
                  <a:srgbClr val="90c226"/>
                </a:solidFill>
                <a:latin typeface="Trebuchet MS"/>
              </a:rPr>
              <a:t>Prouči podnaslov Osnovni zadaci o postotku (62.str) i pogledaj video</a:t>
            </a:r>
            <a:endParaRPr b="0" lang="sr-Latn-RS" sz="2000" spc="-1" strike="noStrike">
              <a:solidFill>
                <a:srgbClr val="000000"/>
              </a:solidFill>
              <a:latin typeface="Trebuchet MS"/>
            </a:endParaRPr>
          </a:p>
        </p:txBody>
      </p:sp>
      <p:pic>
        <p:nvPicPr>
          <p:cNvPr id="177" name="8W7--fXAAM8" descr=""/>
          <p:cNvPicPr/>
          <p:nvPr/>
        </p:nvPicPr>
        <p:blipFill>
          <a:blip r:embed="rId1"/>
          <a:stretch/>
        </p:blipFill>
        <p:spPr>
          <a:xfrm>
            <a:off x="4730760" y="1992240"/>
            <a:ext cx="4571640" cy="2571480"/>
          </a:xfrm>
          <a:prstGeom prst="rect">
            <a:avLst/>
          </a:prstGeom>
          <a:ln>
            <a:noFill/>
          </a:ln>
        </p:spPr>
      </p:pic>
      <p:sp>
        <p:nvSpPr>
          <p:cNvPr id="178" name="TextShape 2"/>
          <p:cNvSpPr txBox="1"/>
          <p:nvPr/>
        </p:nvSpPr>
        <p:spPr>
          <a:xfrm>
            <a:off x="677160" y="2777040"/>
            <a:ext cx="3854160" cy="25840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sr-Latn-RS" sz="1400" spc="-1" strike="noStrike" u="sng">
                <a:solidFill>
                  <a:srgbClr val="b2d76d"/>
                </a:solidFill>
                <a:uFillTx/>
                <a:latin typeface="Trebuchet MS"/>
                <a:hlinkClick r:id="rId2"/>
              </a:rPr>
              <a:t>https://www.youtube.com/watch?v=8W7--</a:t>
            </a:r>
            <a:r>
              <a:rPr b="0" lang="sr-Latn-RS" sz="1400" spc="-1" strike="noStrike" u="sng">
                <a:solidFill>
                  <a:srgbClr val="b2d76d"/>
                </a:solidFill>
                <a:uFillTx/>
                <a:latin typeface="Trebuchet MS"/>
                <a:hlinkClick r:id="rId3"/>
              </a:rPr>
              <a:t>fXAAM8</a:t>
            </a:r>
            <a:endParaRPr b="0" lang="sr-Latn-RS" sz="1400" spc="-1" strike="noStrike">
              <a:solidFill>
                <a:srgbClr val="40404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sr-Latn-RS" sz="14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TextShape 1"/>
          <p:cNvSpPr txBox="1"/>
          <p:nvPr/>
        </p:nvSpPr>
        <p:spPr>
          <a:xfrm>
            <a:off x="677160" y="1498680"/>
            <a:ext cx="3854160" cy="12780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sr-Latn-RS" sz="2000" spc="-1" strike="noStrike">
                <a:solidFill>
                  <a:srgbClr val="90c226"/>
                </a:solidFill>
                <a:latin typeface="Trebuchet MS"/>
              </a:rPr>
              <a:t>Riješi u bilježnicu</a:t>
            </a:r>
            <a:endParaRPr b="0" lang="sr-Latn-RS" sz="20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80" name="TextShape 2"/>
          <p:cNvSpPr txBox="1"/>
          <p:nvPr/>
        </p:nvSpPr>
        <p:spPr>
          <a:xfrm>
            <a:off x="4760640" y="514800"/>
            <a:ext cx="4513320" cy="55260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sr-Latn-RS" sz="1800" spc="-1" strike="noStrike">
                <a:solidFill>
                  <a:srgbClr val="404040"/>
                </a:solidFill>
                <a:latin typeface="Trebuchet MS"/>
              </a:rPr>
              <a:t>7.A     20% od 75= 20% ∙75= 0.2 ∙75=15</a:t>
            </a:r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sr-Latn-RS" sz="1800" spc="-1" strike="noStrike">
                <a:solidFill>
                  <a:srgbClr val="404040"/>
                </a:solidFill>
                <a:latin typeface="Trebuchet MS"/>
              </a:rPr>
              <a:t>(Postotak 20% uvijek prvo pretvorimo u decimalni broj i to tako da ga podijelimo 100. Zašto? Ako 20% zapišemo kao razlomak 20%= 20/100, razlomkova crta nam znači dijeljenje. Sa 100 dijelimo tako da decimalnu točku pomičemo 2 mjesta u lijevo. Ako nemam decimalnu točku kao što ju nemamo niti kod 20% ona je „nevidljiva” i nalazi se na kraju.) Napravi pomoćni račun i pomoži u bilježnici 0.2∙75.</a:t>
            </a:r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81" name="TextShape 3"/>
          <p:cNvSpPr txBox="1"/>
          <p:nvPr/>
        </p:nvSpPr>
        <p:spPr>
          <a:xfrm>
            <a:off x="677160" y="2777040"/>
            <a:ext cx="3854160" cy="25840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sr-Latn-RS" sz="1400" spc="-1" strike="noStrike">
                <a:solidFill>
                  <a:srgbClr val="404040"/>
                </a:solidFill>
                <a:latin typeface="Trebuchet MS"/>
              </a:rPr>
              <a:t>1.Prouči primjer 5., 6. i 7.</a:t>
            </a:r>
            <a:endParaRPr b="0" lang="sr-Latn-RS" sz="1400" spc="-1" strike="noStrike">
              <a:solidFill>
                <a:srgbClr val="40404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sr-Latn-RS" sz="1400" spc="-1" strike="noStrike">
                <a:solidFill>
                  <a:srgbClr val="404040"/>
                </a:solidFill>
                <a:latin typeface="Trebuchet MS"/>
              </a:rPr>
              <a:t>2.Prouči primjer s desne strane i riješi 7.b, d.</a:t>
            </a:r>
            <a:endParaRPr b="0" lang="sr-Latn-RS" sz="1400" spc="-1" strike="noStrike">
              <a:solidFill>
                <a:srgbClr val="40404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sr-Latn-RS" sz="14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TextShape 1"/>
          <p:cNvSpPr txBox="1"/>
          <p:nvPr/>
        </p:nvSpPr>
        <p:spPr>
          <a:xfrm>
            <a:off x="677160" y="1498680"/>
            <a:ext cx="3854160" cy="12780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sr-Latn-RS" sz="2000" spc="-1" strike="noStrike">
                <a:solidFill>
                  <a:srgbClr val="90c226"/>
                </a:solidFill>
                <a:latin typeface="Trebuchet MS"/>
              </a:rPr>
              <a:t>Zadatke za vježbu riješi u bilježnicu.</a:t>
            </a:r>
            <a:endParaRPr b="0" lang="sr-Latn-RS" sz="20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83" name="TextShape 2"/>
          <p:cNvSpPr txBox="1"/>
          <p:nvPr/>
        </p:nvSpPr>
        <p:spPr>
          <a:xfrm>
            <a:off x="4760640" y="514800"/>
            <a:ext cx="4513320" cy="55260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sr-Latn-RS" sz="1800" spc="-1" strike="noStrike">
                <a:solidFill>
                  <a:srgbClr val="404040"/>
                </a:solidFill>
                <a:latin typeface="Trebuchet MS"/>
              </a:rPr>
              <a:t>Stranica 63.</a:t>
            </a:r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sr-Latn-RS" sz="1800" spc="-1" strike="noStrike">
                <a:solidFill>
                  <a:srgbClr val="404040"/>
                </a:solidFill>
                <a:latin typeface="Trebuchet MS"/>
              </a:rPr>
              <a:t>11.a,b</a:t>
            </a:r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sr-Latn-RS" sz="1800" spc="-1" strike="noStrike">
                <a:solidFill>
                  <a:srgbClr val="404040"/>
                </a:solidFill>
                <a:latin typeface="Trebuchet MS"/>
              </a:rPr>
              <a:t>12.a,b</a:t>
            </a:r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sr-Latn-RS" sz="1800" spc="-1" strike="noStrike">
                <a:solidFill>
                  <a:srgbClr val="404040"/>
                </a:solidFill>
                <a:latin typeface="Trebuchet MS"/>
              </a:rPr>
              <a:t>13.a,b</a:t>
            </a:r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sr-Latn-RS" sz="1800" spc="-1" strike="noStrike">
                <a:solidFill>
                  <a:srgbClr val="404040"/>
                </a:solidFill>
                <a:latin typeface="Trebuchet MS"/>
              </a:rPr>
              <a:t>14.a,b</a:t>
            </a:r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sr-Latn-RS" sz="1800" spc="-1" strike="noStrike">
                <a:solidFill>
                  <a:srgbClr val="404040"/>
                </a:solidFill>
                <a:latin typeface="Trebuchet MS"/>
              </a:rPr>
              <a:t>17.a,b</a:t>
            </a:r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sr-Latn-RS" sz="1800" spc="-1" strike="noStrike">
                <a:solidFill>
                  <a:srgbClr val="404040"/>
                </a:solidFill>
                <a:latin typeface="Trebuchet MS"/>
              </a:rPr>
              <a:t>18.</a:t>
            </a:r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sr-Latn-RS" sz="1800" spc="-1" strike="noStrike">
                <a:solidFill>
                  <a:srgbClr val="404040"/>
                </a:solidFill>
                <a:latin typeface="Trebuchet MS"/>
              </a:rPr>
              <a:t>20.</a:t>
            </a:r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sr-Latn-RS" sz="1800" spc="-1" strike="noStrike">
                <a:solidFill>
                  <a:srgbClr val="404040"/>
                </a:solidFill>
                <a:latin typeface="Trebuchet MS"/>
              </a:rPr>
              <a:t>22.a, b., c.</a:t>
            </a:r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sr-Latn-RS" sz="1800" spc="-1" strike="noStrike">
                <a:solidFill>
                  <a:srgbClr val="404040"/>
                </a:solidFill>
                <a:latin typeface="Trebuchet MS"/>
              </a:rPr>
              <a:t>24.</a:t>
            </a:r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84" name="TextShape 3"/>
          <p:cNvSpPr txBox="1"/>
          <p:nvPr/>
        </p:nvSpPr>
        <p:spPr>
          <a:xfrm>
            <a:off x="677160" y="2777040"/>
            <a:ext cx="3854160" cy="25840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100000"/>
              </a:lnSpc>
              <a:spcBef>
                <a:spcPts val="1001"/>
              </a:spcBef>
            </a:pPr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sr-Latn-RS" sz="1400" spc="-1" strike="noStrike">
                <a:solidFill>
                  <a:srgbClr val="404040"/>
                </a:solidFill>
                <a:latin typeface="Trebuchet MS"/>
              </a:rPr>
              <a:t>Svoj školski rad uslikaj i pošalji mi na jtolj173@gmail.com</a:t>
            </a:r>
            <a:endParaRPr b="0" lang="sr-Latn-RS" sz="14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</a:pPr>
            <a:r>
              <a:rPr b="0" lang="sr-Latn-RS" sz="3600" spc="-1" strike="noStrike">
                <a:solidFill>
                  <a:srgbClr val="90c226"/>
                </a:solidFill>
                <a:latin typeface="Trebuchet MS"/>
              </a:rPr>
              <a:t>Domaća zadaća</a:t>
            </a:r>
            <a:endParaRPr b="0" lang="sr-Latn-RS" sz="3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86" name="TextShape 2"/>
          <p:cNvSpPr txBox="1"/>
          <p:nvPr/>
        </p:nvSpPr>
        <p:spPr>
          <a:xfrm>
            <a:off x="675720" y="2161080"/>
            <a:ext cx="4185360" cy="5760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1001"/>
              </a:spcBef>
            </a:pPr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sr-Latn-RS" sz="2400" spc="-1" strike="noStrike">
                <a:solidFill>
                  <a:srgbClr val="404040"/>
                </a:solidFill>
                <a:latin typeface="Trebuchet MS"/>
              </a:rPr>
              <a:t>Riješi 1. i 5. zadatak u Izzyiju.</a:t>
            </a:r>
            <a:endParaRPr b="0" lang="sr-Latn-RS" sz="2400" spc="-1" strike="noStrike">
              <a:solidFill>
                <a:srgbClr val="404040"/>
              </a:solidFill>
              <a:latin typeface="Trebuchet MS"/>
            </a:endParaRPr>
          </a:p>
        </p:txBody>
      </p:sp>
      <p:pic>
        <p:nvPicPr>
          <p:cNvPr id="187" name="Rezervirano mjesto sadržaja 4" descr=""/>
          <p:cNvPicPr/>
          <p:nvPr/>
        </p:nvPicPr>
        <p:blipFill>
          <a:blip r:embed="rId1"/>
          <a:stretch/>
        </p:blipFill>
        <p:spPr>
          <a:xfrm>
            <a:off x="676440" y="3212640"/>
            <a:ext cx="4184280" cy="2353680"/>
          </a:xfrm>
          <a:prstGeom prst="rect">
            <a:avLst/>
          </a:prstGeom>
          <a:ln>
            <a:noFill/>
          </a:ln>
        </p:spPr>
      </p:pic>
      <p:sp>
        <p:nvSpPr>
          <p:cNvPr id="188" name="TextShape 3"/>
          <p:cNvSpPr txBox="1"/>
          <p:nvPr/>
        </p:nvSpPr>
        <p:spPr>
          <a:xfrm>
            <a:off x="5088240" y="2161080"/>
            <a:ext cx="4185360" cy="5760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endParaRPr b="0" lang="sr-Latn-RS" sz="1800" spc="-1" strike="noStrike">
              <a:solidFill>
                <a:srgbClr val="404040"/>
              </a:solidFill>
              <a:latin typeface="Trebuchet MS"/>
            </a:endParaRPr>
          </a:p>
        </p:txBody>
      </p:sp>
      <p:pic>
        <p:nvPicPr>
          <p:cNvPr id="189" name="Rezervirano mjesto sadržaja 8" descr=""/>
          <p:cNvPicPr/>
          <p:nvPr/>
        </p:nvPicPr>
        <p:blipFill>
          <a:blip r:embed="rId2"/>
          <a:stretch/>
        </p:blipFill>
        <p:spPr>
          <a:xfrm>
            <a:off x="5087880" y="3211920"/>
            <a:ext cx="4185720" cy="23544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126</TotalTime>
  <Application>LibreOffice/6.2.5.2$Windows_X86_64 LibreOffice_project/1ec314fa52f458adc18c4f025c545a4e8b22c159</Application>
  <Words>448</Words>
  <Paragraphs>36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2020-03-23T07:58:52Z</dcterms:created>
  <dc:creator>JL</dc:creator>
  <dc:description/>
  <dc:language>hr-HR</dc:language>
  <cp:lastModifiedBy>JL</cp:lastModifiedBy>
  <dcterms:modified xsi:type="dcterms:W3CDTF">2020-03-23T11:53:08Z</dcterms:modified>
  <cp:revision>9</cp:revision>
  <dc:subject/>
  <dc:title>RAČUNANJE POSTOTNOG IZNOSA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1</vt:i4>
  </property>
  <property fmtid="{D5CDD505-2E9C-101B-9397-08002B2CF9AE}" pid="7" name="Notes">
    <vt:i4>0</vt:i4>
  </property>
  <property fmtid="{D5CDD505-2E9C-101B-9397-08002B2CF9AE}" pid="8" name="PresentationFormat">
    <vt:lpwstr>Široki zaslon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6</vt:i4>
  </property>
</Properties>
</file>