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57" r:id="rId4"/>
    <p:sldId id="268" r:id="rId5"/>
    <p:sldId id="269" r:id="rId6"/>
    <p:sldId id="258" r:id="rId7"/>
    <p:sldId id="260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99" autoAdjust="0"/>
  </p:normalViewPr>
  <p:slideViewPr>
    <p:cSldViewPr>
      <p:cViewPr varScale="1">
        <p:scale>
          <a:sx n="69" d="100"/>
          <a:sy n="69" d="100"/>
        </p:scale>
        <p:origin x="-696" y="-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/>
      <dgm:t>
        <a:bodyPr/>
        <a:lstStyle/>
        <a:p>
          <a:r>
            <a:rPr lang="en-US"/>
            <a:t>Group A</a:t>
          </a:r>
          <a:endParaRPr lang="en-US" dirty="0"/>
        </a:p>
      </dgm:t>
      <dgm:extLst/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r>
            <a:rPr lang="en-US" dirty="0"/>
            <a:t>Task 2</a:t>
          </a:r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FE0A3CAE-D039-42F2-AF12-1E6F6793A633}">
      <dgm:prSet phldrT="[Text]"/>
      <dgm:spPr/>
      <dgm:t>
        <a:bodyPr/>
        <a:lstStyle/>
        <a:p>
          <a:r>
            <a:rPr lang="en-US" dirty="0"/>
            <a:t>Task 1</a:t>
          </a:r>
        </a:p>
      </dgm:t>
    </dgm:pt>
    <dgm:pt modelId="{7E2ED2D1-AFF4-4DED-BB53-30A310825CE2}" type="parTrans" cxnId="{A6FB3C49-AB75-4315-BB6B-886AA454F16F}">
      <dgm:prSet/>
      <dgm:spPr/>
      <dgm:t>
        <a:bodyPr/>
        <a:lstStyle/>
        <a:p>
          <a:endParaRPr lang="en-US"/>
        </a:p>
      </dgm:t>
    </dgm:pt>
    <dgm:pt modelId="{417BDEF2-191B-4000-BDE8-D3D22A51FCF3}" type="sibTrans" cxnId="{A6FB3C49-AB75-4315-BB6B-886AA454F16F}">
      <dgm:prSet/>
      <dgm:spPr/>
      <dgm:t>
        <a:bodyPr/>
        <a:lstStyle/>
        <a:p>
          <a:endParaRPr lang="en-US"/>
        </a:p>
      </dgm:t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D881E-A532-414B-870C-8ADE2076F78C}" type="pres">
      <dgm:prSet presAssocID="{477D14C5-CED9-4CFC-B338-DFB0C8090B9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F6E02-AD43-4E7A-935B-DDF5D6C74800}" type="pres">
      <dgm:prSet presAssocID="{477D14C5-CED9-4CFC-B338-DFB0C8090B9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03336-F3DE-4B3A-BCF4-0F68C23AC2BB}" type="pres">
      <dgm:prSet presAssocID="{3C67E77D-62FA-499D-B5E6-E79A091C52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956A5-ADC8-4959-B856-589B9D9B9635}" type="pres">
      <dgm:prSet presAssocID="{3C67E77D-62FA-499D-B5E6-E79A091C526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CB5D5-837D-47FC-9E42-A26D800BC695}" type="pres">
      <dgm:prSet presAssocID="{CC6B7442-0B72-4EF2-9F13-1325B51AFF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7B17B-8600-44B0-B235-389E5D71D804}" type="pres">
      <dgm:prSet presAssocID="{CC6B7442-0B72-4EF2-9F13-1325B51AFF9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A6FB3C49-AB75-4315-BB6B-886AA454F16F}" srcId="{CC6B7442-0B72-4EF2-9F13-1325B51AFF9F}" destId="{FE0A3CAE-D039-42F2-AF12-1E6F6793A633}" srcOrd="0" destOrd="0" parTransId="{7E2ED2D1-AFF4-4DED-BB53-30A310825CE2}" sibTransId="{417BDEF2-191B-4000-BDE8-D3D22A51FCF3}"/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A677E445-9D5B-4C26-A5C5-42BF01249F61}" type="presOf" srcId="{709ED9DC-E391-4C6C-B788-93F1C2EFB6FD}" destId="{782956A5-ADC8-4959-B856-589B9D9B9635}" srcOrd="0" destOrd="1" presId="urn:microsoft.com/office/officeart/2005/8/layout/vList2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F3770B74-60B7-438A-9C14-87FF95D04624}" type="presOf" srcId="{FE0A3CAE-D039-42F2-AF12-1E6F6793A633}" destId="{08B7B17B-8600-44B0-B235-389E5D71D804}" srcOrd="0" destOrd="0" presId="urn:microsoft.com/office/officeart/2005/8/layout/vList2"/>
    <dgm:cxn modelId="{AB09493F-37CB-481D-BE1C-7A521AC3963B}" type="presOf" srcId="{477D14C5-CED9-4CFC-B338-DFB0C8090B9F}" destId="{A9DD881E-A532-414B-870C-8ADE2076F78C}" srcOrd="0" destOrd="0" presId="urn:microsoft.com/office/officeart/2005/8/layout/vList2"/>
    <dgm:cxn modelId="{80D369CF-62F1-4541-AEE2-AB29E5A204FB}" type="presOf" srcId="{3C67E77D-62FA-499D-B5E6-E79A091C5267}" destId="{81203336-F3DE-4B3A-BCF4-0F68C23AC2BB}" srcOrd="0" destOrd="0" presId="urn:microsoft.com/office/officeart/2005/8/layout/vList2"/>
    <dgm:cxn modelId="{E2EE33AC-3CDB-41AB-99D0-EE89822B0377}" type="presOf" srcId="{90119837-5B71-4D44-BB01-DB0B084933C8}" destId="{ED5DCCC5-BCA8-4491-AA37-BAF153ECA184}" srcOrd="0" destOrd="0" presId="urn:microsoft.com/office/officeart/2005/8/layout/vList2"/>
    <dgm:cxn modelId="{44946EF3-425E-42C8-A6FB-ABA83804B586}" type="presOf" srcId="{D6510970-8F9C-4B45-A0F3-6ACB9AA76D40}" destId="{782956A5-ADC8-4959-B856-589B9D9B9635}" srcOrd="0" destOrd="0" presId="urn:microsoft.com/office/officeart/2005/8/layout/vList2"/>
    <dgm:cxn modelId="{DC6E05B4-83E9-4C3F-9822-9E1D41C41D9E}" type="presOf" srcId="{CC6B7442-0B72-4EF2-9F13-1325B51AFF9F}" destId="{D64CB5D5-837D-47FC-9E42-A26D800BC695}" srcOrd="0" destOrd="0" presId="urn:microsoft.com/office/officeart/2005/8/layout/vList2"/>
    <dgm:cxn modelId="{85B80D8C-EBB2-4A80-BB6C-93E30B69F4BB}" type="presOf" srcId="{33EAD35F-38F2-4CB7-9A6D-B04FFD8A51FD}" destId="{CD5F6E02-AD43-4E7A-935B-DDF5D6C74800}" srcOrd="0" destOrd="1" presId="urn:microsoft.com/office/officeart/2005/8/layout/vList2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87AD0085-41E8-4E29-BBED-9D1036577237}" type="presOf" srcId="{C111C18A-FD96-4E63-821A-54D70D8DC65F}" destId="{CD5F6E02-AD43-4E7A-935B-DDF5D6C74800}" srcOrd="0" destOrd="0" presId="urn:microsoft.com/office/officeart/2005/8/layout/vList2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8ED8745E-70AE-4940-BBB9-FB6376BDA0D9}" type="presParOf" srcId="{ED5DCCC5-BCA8-4491-AA37-BAF153ECA184}" destId="{A9DD881E-A532-414B-870C-8ADE2076F78C}" srcOrd="0" destOrd="0" presId="urn:microsoft.com/office/officeart/2005/8/layout/vList2"/>
    <dgm:cxn modelId="{31CF7A1A-6E4D-4D10-861C-4FF0D37EB7F8}" type="presParOf" srcId="{ED5DCCC5-BCA8-4491-AA37-BAF153ECA184}" destId="{CD5F6E02-AD43-4E7A-935B-DDF5D6C74800}" srcOrd="1" destOrd="0" presId="urn:microsoft.com/office/officeart/2005/8/layout/vList2"/>
    <dgm:cxn modelId="{9126909B-F016-45D1-8092-6C3135AB4C8A}" type="presParOf" srcId="{ED5DCCC5-BCA8-4491-AA37-BAF153ECA184}" destId="{81203336-F3DE-4B3A-BCF4-0F68C23AC2BB}" srcOrd="2" destOrd="0" presId="urn:microsoft.com/office/officeart/2005/8/layout/vList2"/>
    <dgm:cxn modelId="{730D2F2D-B4CA-4D4B-834E-CF6050C80AD0}" type="presParOf" srcId="{ED5DCCC5-BCA8-4491-AA37-BAF153ECA184}" destId="{782956A5-ADC8-4959-B856-589B9D9B9635}" srcOrd="3" destOrd="0" presId="urn:microsoft.com/office/officeart/2005/8/layout/vList2"/>
    <dgm:cxn modelId="{4902803D-CBF9-4D0B-9ABD-A3F2B1110870}" type="presParOf" srcId="{ED5DCCC5-BCA8-4491-AA37-BAF153ECA184}" destId="{D64CB5D5-837D-47FC-9E42-A26D800BC695}" srcOrd="4" destOrd="0" presId="urn:microsoft.com/office/officeart/2005/8/layout/vList2"/>
    <dgm:cxn modelId="{23FA2328-0584-487D-931D-ED8370AFC6E0}" type="presParOf" srcId="{ED5DCCC5-BCA8-4491-AA37-BAF153ECA184}" destId="{08B7B17B-8600-44B0-B235-389E5D71D8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14100"/>
          <a:ext cx="44195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Group A</a:t>
          </a:r>
          <a:endParaRPr lang="en-US" sz="3000" kern="1200" dirty="0"/>
        </a:p>
      </dsp:txBody>
      <dsp:txXfrm>
        <a:off x="0" y="14100"/>
        <a:ext cx="4419599" cy="719549"/>
      </dsp:txXfrm>
    </dsp:sp>
    <dsp:sp modelId="{CD5F6E02-AD43-4E7A-935B-DDF5D6C74800}">
      <dsp:nvSpPr>
        <dsp:cNvPr id="0" name=""/>
        <dsp:cNvSpPr/>
      </dsp:nvSpPr>
      <dsp:spPr>
        <a:xfrm>
          <a:off x="0" y="733650"/>
          <a:ext cx="4419599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Task 1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Task 2</a:t>
          </a:r>
        </a:p>
      </dsp:txBody>
      <dsp:txXfrm>
        <a:off x="0" y="733650"/>
        <a:ext cx="4419599" cy="791774"/>
      </dsp:txXfrm>
    </dsp:sp>
    <dsp:sp modelId="{81203336-F3DE-4B3A-BCF4-0F68C23AC2BB}">
      <dsp:nvSpPr>
        <dsp:cNvPr id="0" name=""/>
        <dsp:cNvSpPr/>
      </dsp:nvSpPr>
      <dsp:spPr>
        <a:xfrm>
          <a:off x="0" y="1525425"/>
          <a:ext cx="44195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Group B</a:t>
          </a:r>
        </a:p>
      </dsp:txBody>
      <dsp:txXfrm>
        <a:off x="0" y="1525425"/>
        <a:ext cx="4419599" cy="719549"/>
      </dsp:txXfrm>
    </dsp:sp>
    <dsp:sp modelId="{782956A5-ADC8-4959-B856-589B9D9B9635}">
      <dsp:nvSpPr>
        <dsp:cNvPr id="0" name=""/>
        <dsp:cNvSpPr/>
      </dsp:nvSpPr>
      <dsp:spPr>
        <a:xfrm>
          <a:off x="0" y="2244974"/>
          <a:ext cx="4419599" cy="79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Task 1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Task 2</a:t>
          </a:r>
        </a:p>
      </dsp:txBody>
      <dsp:txXfrm>
        <a:off x="0" y="2244974"/>
        <a:ext cx="4419599" cy="791774"/>
      </dsp:txXfrm>
    </dsp:sp>
    <dsp:sp modelId="{D64CB5D5-837D-47FC-9E42-A26D800BC695}">
      <dsp:nvSpPr>
        <dsp:cNvPr id="0" name=""/>
        <dsp:cNvSpPr/>
      </dsp:nvSpPr>
      <dsp:spPr>
        <a:xfrm>
          <a:off x="0" y="3036749"/>
          <a:ext cx="44195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Group C</a:t>
          </a:r>
        </a:p>
      </dsp:txBody>
      <dsp:txXfrm>
        <a:off x="0" y="3036749"/>
        <a:ext cx="4419599" cy="719549"/>
      </dsp:txXfrm>
    </dsp:sp>
    <dsp:sp modelId="{08B7B17B-8600-44B0-B235-389E5D71D804}">
      <dsp:nvSpPr>
        <dsp:cNvPr id="0" name=""/>
        <dsp:cNvSpPr/>
      </dsp:nvSpPr>
      <dsp:spPr>
        <a:xfrm>
          <a:off x="0" y="3756300"/>
          <a:ext cx="4419599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22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/>
            <a:t>Task 1</a:t>
          </a:r>
        </a:p>
      </dsp:txBody>
      <dsp:txXfrm>
        <a:off x="0" y="3756300"/>
        <a:ext cx="4419599" cy="49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pPr/>
              <a:t>4/2/2020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pPr/>
              <a:t>4/2/2020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67435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2679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1179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61447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5879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832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8249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3156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059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96211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pPr/>
              <a:t>4/2/2020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176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Kliknite da biste uredili stil naslova matrice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4/2/2020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9996" y="0"/>
            <a:ext cx="9144000" cy="2667000"/>
          </a:xfrm>
        </p:spPr>
        <p:txBody>
          <a:bodyPr/>
          <a:lstStyle/>
          <a:p>
            <a:r>
              <a:rPr lang="hr-HR" sz="7200" dirty="0" smtClean="0"/>
              <a:t>Dijeljenje </a:t>
            </a:r>
            <a:br>
              <a:rPr lang="hr-HR" sz="7200" dirty="0" smtClean="0"/>
            </a:br>
            <a:r>
              <a:rPr lang="hr-HR" sz="7200" dirty="0" smtClean="0"/>
              <a:t>brojem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02.04.2020. - petak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2364" y="1844824"/>
            <a:ext cx="4143375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2011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Otvori svoj udžbenik na str.51. i 52.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85900" y="1628800"/>
            <a:ext cx="9144000" cy="4267200"/>
          </a:xfrm>
        </p:spPr>
        <p:txBody>
          <a:bodyPr/>
          <a:lstStyle/>
          <a:p>
            <a:r>
              <a:rPr lang="hr-HR" dirty="0" smtClean="0"/>
              <a:t>Riješimo sljedeće zadatke… od </a:t>
            </a:r>
            <a:r>
              <a:rPr lang="hr-HR" smtClean="0"/>
              <a:t>broja  1  </a:t>
            </a:r>
            <a:r>
              <a:rPr lang="hr-HR" dirty="0" smtClean="0"/>
              <a:t>do </a:t>
            </a:r>
            <a:r>
              <a:rPr lang="hr-HR" smtClean="0"/>
              <a:t>broja  11 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7948" y="2276872"/>
            <a:ext cx="8136904" cy="437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1964" y="1700808"/>
            <a:ext cx="8784976" cy="4287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2853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26981132"/>
              </p:ext>
            </p:extLst>
          </p:nvPr>
        </p:nvGraphicFramePr>
        <p:xfrm>
          <a:off x="6246813" y="1905000"/>
          <a:ext cx="4419600" cy="20574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9916" y="476672"/>
            <a:ext cx="9145016" cy="58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373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graphicFrame>
        <p:nvGraphicFramePr>
          <p:cNvPr id="4" name="Content Placeholder 3" descr="Vertical bullet list showing 3 groups arranged one below the other and bullet points are present under each group.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46620342"/>
              </p:ext>
            </p:extLst>
          </p:nvPr>
        </p:nvGraphicFramePr>
        <p:xfrm>
          <a:off x="1522413" y="1905000"/>
          <a:ext cx="441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812" y="692696"/>
            <a:ext cx="10879836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8955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788" y="332656"/>
            <a:ext cx="81057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8108" y="3212976"/>
            <a:ext cx="79438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4775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9876" y="2492896"/>
            <a:ext cx="4416552" cy="762000"/>
          </a:xfrm>
        </p:spPr>
        <p:txBody>
          <a:bodyPr/>
          <a:lstStyle/>
          <a:p>
            <a:r>
              <a:rPr lang="hr-HR" dirty="0" smtClean="0"/>
              <a:t>Po potrebi ćemo staviti rješenja…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852" y="764704"/>
            <a:ext cx="10186292" cy="128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3515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2804846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tf02804846</Template>
  <TotalTime>65</TotalTime>
  <Words>92</Words>
  <Application>Microsoft Office PowerPoint</Application>
  <PresentationFormat>Prilagođeno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tf02804846</vt:lpstr>
      <vt:lpstr>Dijeljenje  brojem </vt:lpstr>
      <vt:lpstr>Otvori svoj udžbenik na str.51. i 52.</vt:lpstr>
      <vt:lpstr>Slajd 3</vt:lpstr>
      <vt:lpstr>Two Content Layout with Table</vt:lpstr>
      <vt:lpstr>Two Content Layout with SmartArt</vt:lpstr>
      <vt:lpstr>Slajd 6</vt:lpstr>
      <vt:lpstr>Add a Slide Title - 2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Dijeljenje  brojem </dc:title>
  <dc:creator>Marina</dc:creator>
  <cp:lastModifiedBy>Marina</cp:lastModifiedBy>
  <cp:revision>7</cp:revision>
  <dcterms:created xsi:type="dcterms:W3CDTF">2020-04-02T14:46:24Z</dcterms:created>
  <dcterms:modified xsi:type="dcterms:W3CDTF">2020-04-02T15:51:25Z</dcterms:modified>
</cp:coreProperties>
</file>