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66" r:id="rId12"/>
    <p:sldId id="267" r:id="rId13"/>
    <p:sldId id="269" r:id="rId14"/>
    <p:sldId id="272" r:id="rId15"/>
    <p:sldId id="273" r:id="rId16"/>
    <p:sldId id="274" r:id="rId17"/>
    <p:sldId id="277" r:id="rId18"/>
    <p:sldId id="275" r:id="rId19"/>
    <p:sldId id="278" r:id="rId20"/>
    <p:sldId id="27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6370338" cy="1563703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979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9820"/>
            <a:ext cx="6400800" cy="11408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787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200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256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07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9245"/>
            <a:ext cx="8229600" cy="43769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16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4" y="1600200"/>
            <a:ext cx="6405375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615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96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097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46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693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126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30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5B7AC-4B7F-4F40-87F4-B249B9CD449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5129A-00F9-4D65-BEF2-0063EE6A1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471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Južna Dalmacija</a:t>
            </a:r>
            <a:br>
              <a:rPr lang="hr-HR" dirty="0" smtClean="0"/>
            </a:br>
            <a:r>
              <a:rPr lang="hr-HR" dirty="0" smtClean="0"/>
              <a:t>1. – 4. 06. 2017.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7900" y="4039820"/>
            <a:ext cx="6400800" cy="1140865"/>
          </a:xfrm>
        </p:spPr>
        <p:txBody>
          <a:bodyPr/>
          <a:lstStyle/>
          <a:p>
            <a:r>
              <a:rPr lang="hr-HR" dirty="0" smtClean="0"/>
              <a:t>Učeničko putovanje sedmih razreda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3170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170602_065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360065"/>
            <a:ext cx="4096512" cy="3072384"/>
          </a:xfrm>
          <a:prstGeom prst="rect">
            <a:avLst/>
          </a:prstGeom>
        </p:spPr>
      </p:pic>
      <p:pic>
        <p:nvPicPr>
          <p:cNvPr id="4" name="Slika 3" descr="20170602_065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60065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2_060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665475"/>
            <a:ext cx="4096512" cy="3072384"/>
          </a:xfrm>
          <a:prstGeom prst="rect">
            <a:avLst/>
          </a:prstGeom>
        </p:spPr>
      </p:pic>
      <p:pic>
        <p:nvPicPr>
          <p:cNvPr id="3" name="Slika 2" descr="DSC008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8076" y="2665475"/>
            <a:ext cx="4169664" cy="31272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2_063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65" y="2512770"/>
            <a:ext cx="4096512" cy="3072384"/>
          </a:xfrm>
          <a:prstGeom prst="rect">
            <a:avLst/>
          </a:prstGeom>
        </p:spPr>
      </p:pic>
      <p:pic>
        <p:nvPicPr>
          <p:cNvPr id="3" name="Slika 2" descr="20170602_064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51277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20170602_065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900" y="1901950"/>
            <a:ext cx="6260905" cy="46956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1_2152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512770"/>
            <a:ext cx="4096512" cy="3072384"/>
          </a:xfrm>
          <a:prstGeom prst="rect">
            <a:avLst/>
          </a:prstGeom>
        </p:spPr>
      </p:pic>
      <p:pic>
        <p:nvPicPr>
          <p:cNvPr id="3" name="Slika 2" descr="20170601_215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51277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Dan 2</a:t>
            </a:r>
            <a:r>
              <a:rPr lang="hr-HR" b="1" dirty="0" smtClean="0"/>
              <a:t>.:</a:t>
            </a:r>
            <a:endParaRPr lang="hr-HR" dirty="0" smtClean="0"/>
          </a:p>
          <a:p>
            <a:pPr>
              <a:buNone/>
            </a:pPr>
            <a:r>
              <a:rPr lang="hr-HR" sz="2800" dirty="0" smtClean="0"/>
              <a:t>    </a:t>
            </a:r>
            <a:r>
              <a:rPr lang="hr-HR" dirty="0" smtClean="0"/>
              <a:t>U Dubrovniku smo od </a:t>
            </a:r>
            <a:r>
              <a:rPr lang="hr-HR" dirty="0" smtClean="0"/>
              <a:t>vrata od Pila obišli </a:t>
            </a:r>
            <a:r>
              <a:rPr lang="hr-HR" dirty="0" smtClean="0"/>
              <a:t> </a:t>
            </a:r>
            <a:r>
              <a:rPr lang="hr-HR" dirty="0" err="1" smtClean="0"/>
              <a:t>Onofrijevu</a:t>
            </a:r>
            <a:r>
              <a:rPr lang="hr-HR" dirty="0" smtClean="0"/>
              <a:t> fontanu, </a:t>
            </a:r>
            <a:r>
              <a:rPr lang="hr-HR" dirty="0" err="1" smtClean="0"/>
              <a:t>Stradun</a:t>
            </a:r>
            <a:r>
              <a:rPr lang="hr-HR" dirty="0" smtClean="0"/>
              <a:t>, Franjevački samostan Male braće, crkvu Sv. Vlaha, Katedralu, Knežev dvor, palaču </a:t>
            </a:r>
            <a:r>
              <a:rPr lang="hr-HR" dirty="0" err="1" smtClean="0"/>
              <a:t>Sponza</a:t>
            </a:r>
            <a:r>
              <a:rPr lang="hr-HR" dirty="0" smtClean="0"/>
              <a:t>, Orlandov stup, Staru gradsku luku, utvrdu Sv. Ivana te </a:t>
            </a:r>
            <a:r>
              <a:rPr lang="hr-HR" dirty="0" err="1" smtClean="0"/>
              <a:t>Gundulićevu</a:t>
            </a:r>
            <a:r>
              <a:rPr lang="hr-HR" dirty="0" smtClean="0"/>
              <a:t> </a:t>
            </a:r>
            <a:r>
              <a:rPr lang="hr-HR" dirty="0" smtClean="0"/>
              <a:t>poljanu i gradske zidine.</a:t>
            </a:r>
            <a:endParaRPr lang="hr-H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2_111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494486"/>
            <a:ext cx="4096512" cy="3072384"/>
          </a:xfrm>
          <a:prstGeom prst="rect">
            <a:avLst/>
          </a:prstGeom>
        </p:spPr>
      </p:pic>
      <p:pic>
        <p:nvPicPr>
          <p:cNvPr id="5" name="Slika 4" descr="20170602_113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8523" y="251277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20170602_120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4174" y="1749425"/>
            <a:ext cx="5835651" cy="43767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2_115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Posjetili smo Ston.</a:t>
            </a:r>
            <a:endParaRPr lang="hr-HR" dirty="0"/>
          </a:p>
        </p:txBody>
      </p:sp>
      <p:pic>
        <p:nvPicPr>
          <p:cNvPr id="3" name="Rezervirano mjesto sadržaja 2" descr="20170602_162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970885"/>
            <a:ext cx="4096512" cy="3072384"/>
          </a:xfrm>
          <a:prstGeom prst="rect">
            <a:avLst/>
          </a:prstGeom>
        </p:spPr>
      </p:pic>
      <p:pic>
        <p:nvPicPr>
          <p:cNvPr id="4" name="Slika 3" descr="20170602_162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970885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Agencija </a:t>
            </a:r>
            <a:r>
              <a:rPr lang="hr-HR" dirty="0" smtClean="0"/>
              <a:t>Kontakt </a:t>
            </a:r>
            <a:r>
              <a:rPr lang="hr-HR" dirty="0" err="1" smtClean="0"/>
              <a:t>Tours</a:t>
            </a:r>
            <a:r>
              <a:rPr lang="hr-HR" dirty="0" smtClean="0"/>
              <a:t> iz Zagreba organizirala je smještaj u </a:t>
            </a:r>
            <a:r>
              <a:rPr lang="hr-HR" dirty="0" err="1" smtClean="0"/>
              <a:t>depadansama</a:t>
            </a:r>
            <a:r>
              <a:rPr lang="hr-HR" dirty="0" smtClean="0"/>
              <a:t> hotela </a:t>
            </a:r>
            <a:r>
              <a:rPr lang="hr-HR" dirty="0" err="1" smtClean="0"/>
              <a:t>Labineca</a:t>
            </a:r>
            <a:r>
              <a:rPr lang="hr-HR" dirty="0" smtClean="0"/>
              <a:t>*** te pripremila četverodnevni program.</a:t>
            </a:r>
          </a:p>
          <a:p>
            <a:r>
              <a:rPr lang="hr-HR" dirty="0" smtClean="0"/>
              <a:t>Ukupno je na učeničko putovanje putovalo 47 </a:t>
            </a:r>
            <a:r>
              <a:rPr lang="hr-HR" dirty="0" smtClean="0"/>
              <a:t>učenika. </a:t>
            </a:r>
          </a:p>
          <a:p>
            <a:r>
              <a:rPr lang="hr-HR" dirty="0" smtClean="0"/>
              <a:t>Pratnju </a:t>
            </a:r>
            <a:r>
              <a:rPr lang="hr-HR" dirty="0" smtClean="0"/>
              <a:t>su činile 3 </a:t>
            </a:r>
            <a:r>
              <a:rPr lang="hr-HR" dirty="0" smtClean="0"/>
              <a:t>učiteljice: Gordana Sever, Jelena </a:t>
            </a:r>
            <a:r>
              <a:rPr lang="hr-HR" dirty="0" err="1" smtClean="0"/>
              <a:t>Skupnjak</a:t>
            </a:r>
            <a:r>
              <a:rPr lang="hr-HR" dirty="0" smtClean="0"/>
              <a:t> </a:t>
            </a:r>
            <a:r>
              <a:rPr lang="hr-HR" dirty="0" smtClean="0"/>
              <a:t>i </a:t>
            </a:r>
            <a:r>
              <a:rPr lang="hr-HR" dirty="0" smtClean="0"/>
              <a:t>Devčić </a:t>
            </a:r>
            <a:r>
              <a:rPr lang="hr-HR" dirty="0" smtClean="0"/>
              <a:t>Stefanović. </a:t>
            </a:r>
            <a:endParaRPr lang="hr-HR" dirty="0" smtClean="0"/>
          </a:p>
          <a:p>
            <a:r>
              <a:rPr lang="hr-HR" dirty="0" smtClean="0"/>
              <a:t>Putovanje </a:t>
            </a:r>
            <a:r>
              <a:rPr lang="hr-HR" dirty="0" smtClean="0"/>
              <a:t>je pratila i asistentica u nastavi, Maja Grgurić </a:t>
            </a:r>
            <a:r>
              <a:rPr lang="hr-HR" dirty="0" smtClean="0"/>
              <a:t>Mesar</a:t>
            </a:r>
            <a:r>
              <a:rPr lang="hr-HR" dirty="0" smtClean="0"/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70372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448965" y="1749245"/>
            <a:ext cx="8229600" cy="4376918"/>
          </a:xfrm>
        </p:spPr>
        <p:txBody>
          <a:bodyPr/>
          <a:lstStyle/>
          <a:p>
            <a:r>
              <a:rPr lang="hr-HR" b="1" dirty="0" smtClean="0"/>
              <a:t>Dan 3.: 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    Makarska – </a:t>
            </a:r>
            <a:r>
              <a:rPr lang="hr-HR" dirty="0" err="1" smtClean="0"/>
              <a:t>Sumartin</a:t>
            </a:r>
            <a:endParaRPr lang="hr-HR" dirty="0" smtClean="0"/>
          </a:p>
          <a:p>
            <a:pPr>
              <a:buNone/>
            </a:pPr>
            <a:endParaRPr lang="hr-HR" b="1" dirty="0"/>
          </a:p>
        </p:txBody>
      </p:sp>
      <p:pic>
        <p:nvPicPr>
          <p:cNvPr id="7" name="Slika 6" descr="20170603_085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8720" y="3017520"/>
            <a:ext cx="5120640" cy="38404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20170603_085244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260" y="2818180"/>
            <a:ext cx="4096512" cy="3072384"/>
          </a:xfrm>
        </p:spPr>
      </p:pic>
      <p:pic>
        <p:nvPicPr>
          <p:cNvPr id="4" name="Slika 3" descr="20170603_085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1818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klesarska škola - </a:t>
            </a:r>
            <a:r>
              <a:rPr lang="hr-HR" dirty="0" err="1" smtClean="0"/>
              <a:t>Pučišće</a:t>
            </a:r>
            <a:endParaRPr lang="hr-HR" dirty="0"/>
          </a:p>
        </p:txBody>
      </p:sp>
      <p:pic>
        <p:nvPicPr>
          <p:cNvPr id="3" name="Slika 2" descr="20170603_104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65" y="3123590"/>
            <a:ext cx="4096512" cy="3072384"/>
          </a:xfrm>
          <a:prstGeom prst="rect">
            <a:avLst/>
          </a:prstGeom>
        </p:spPr>
      </p:pic>
      <p:pic>
        <p:nvPicPr>
          <p:cNvPr id="4" name="Slika 3" descr="20170603_110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312359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Vidova gora</a:t>
            </a:r>
          </a:p>
          <a:p>
            <a:endParaRPr lang="hr-HR" dirty="0"/>
          </a:p>
        </p:txBody>
      </p:sp>
      <p:pic>
        <p:nvPicPr>
          <p:cNvPr id="3" name="Slika 2" descr="20170603_122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1228" y="2818180"/>
            <a:ext cx="4096512" cy="3072384"/>
          </a:xfrm>
          <a:prstGeom prst="rect">
            <a:avLst/>
          </a:prstGeom>
        </p:spPr>
      </p:pic>
      <p:pic>
        <p:nvPicPr>
          <p:cNvPr id="4" name="Slika 3" descr="20170603_122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260" y="281818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Bol na Braču</a:t>
            </a:r>
          </a:p>
          <a:p>
            <a:endParaRPr lang="hr-HR" dirty="0"/>
          </a:p>
        </p:txBody>
      </p:sp>
      <p:pic>
        <p:nvPicPr>
          <p:cNvPr id="3" name="Slika 2" descr="20170603_155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665475"/>
            <a:ext cx="4096512" cy="3072384"/>
          </a:xfrm>
          <a:prstGeom prst="rect">
            <a:avLst/>
          </a:prstGeom>
        </p:spPr>
      </p:pic>
      <p:pic>
        <p:nvPicPr>
          <p:cNvPr id="4" name="Slika 3" descr="20170603_155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665475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20170603_1618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4174" y="1749425"/>
            <a:ext cx="5835651" cy="43767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Večernja zabava u hotelu</a:t>
            </a:r>
          </a:p>
          <a:p>
            <a:endParaRPr lang="hr-HR" dirty="0"/>
          </a:p>
        </p:txBody>
      </p:sp>
      <p:pic>
        <p:nvPicPr>
          <p:cNvPr id="3" name="Slika 2" descr="20170603_230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818180"/>
            <a:ext cx="4096512" cy="3072384"/>
          </a:xfrm>
          <a:prstGeom prst="rect">
            <a:avLst/>
          </a:prstGeom>
        </p:spPr>
      </p:pic>
      <p:pic>
        <p:nvPicPr>
          <p:cNvPr id="4" name="Slika 3" descr="20170603_224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228" y="281818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Dan 4.: 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   </a:t>
            </a:r>
            <a:r>
              <a:rPr lang="hr-HR" dirty="0" err="1" smtClean="0"/>
              <a:t>Narona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3" name="Slika 2" descr="20170604_0944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65" y="2970885"/>
            <a:ext cx="4096512" cy="3072384"/>
          </a:xfrm>
          <a:prstGeom prst="rect">
            <a:avLst/>
          </a:prstGeom>
        </p:spPr>
      </p:pic>
      <p:pic>
        <p:nvPicPr>
          <p:cNvPr id="4" name="Slika 3" descr="20170604_100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970885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20170604_100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4174" y="1749425"/>
            <a:ext cx="5835651" cy="437673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Vožnja lađama Neretvom</a:t>
            </a:r>
          </a:p>
          <a:p>
            <a:endParaRPr lang="hr-HR" dirty="0"/>
          </a:p>
        </p:txBody>
      </p:sp>
      <p:pic>
        <p:nvPicPr>
          <p:cNvPr id="3" name="Slika 2" descr="20170604_1059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512770"/>
            <a:ext cx="4096512" cy="3072384"/>
          </a:xfrm>
          <a:prstGeom prst="rect">
            <a:avLst/>
          </a:prstGeom>
        </p:spPr>
      </p:pic>
      <p:pic>
        <p:nvPicPr>
          <p:cNvPr id="4" name="Slika 3" descr="20170604_114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228" y="251277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/>
              <a:t>Dan </a:t>
            </a:r>
            <a:r>
              <a:rPr lang="hr-HR" b="1" dirty="0" smtClean="0"/>
              <a:t>1.: 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K</a:t>
            </a:r>
            <a:r>
              <a:rPr lang="hr-HR" dirty="0" smtClean="0"/>
              <a:t>renuli </a:t>
            </a:r>
            <a:r>
              <a:rPr lang="hr-HR" dirty="0" smtClean="0"/>
              <a:t>smo ispred škole u 7,00 </a:t>
            </a:r>
            <a:r>
              <a:rPr lang="hr-HR" dirty="0" smtClean="0"/>
              <a:t>sati.</a:t>
            </a:r>
          </a:p>
          <a:p>
            <a:endParaRPr lang="hr-HR" dirty="0"/>
          </a:p>
        </p:txBody>
      </p:sp>
      <p:pic>
        <p:nvPicPr>
          <p:cNvPr id="4" name="Slika 3" descr="20170601_072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8720" y="3009061"/>
            <a:ext cx="5039265" cy="377944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20170604_110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4174" y="1749425"/>
            <a:ext cx="5835651" cy="437673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Povratak kućama</a:t>
            </a:r>
          </a:p>
          <a:p>
            <a:endParaRPr lang="hr-HR" dirty="0"/>
          </a:p>
        </p:txBody>
      </p:sp>
      <p:pic>
        <p:nvPicPr>
          <p:cNvPr id="5" name="Slika 4" descr="20170604_160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65" y="2665475"/>
            <a:ext cx="4096512" cy="3072384"/>
          </a:xfrm>
          <a:prstGeom prst="rect">
            <a:avLst/>
          </a:prstGeom>
        </p:spPr>
      </p:pic>
      <p:pic>
        <p:nvPicPr>
          <p:cNvPr id="6" name="Slika 5" descr="20170604_1609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665475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4_161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20170601_072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474594"/>
            <a:ext cx="4123035" cy="3092276"/>
          </a:xfrm>
          <a:prstGeom prst="rect">
            <a:avLst/>
          </a:prstGeom>
        </p:spPr>
      </p:pic>
      <p:pic>
        <p:nvPicPr>
          <p:cNvPr id="5" name="Slika 4" descr="20170601_0726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494486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1_0726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260" y="2341781"/>
            <a:ext cx="4096512" cy="3072384"/>
          </a:xfrm>
          <a:prstGeom prst="rect">
            <a:avLst/>
          </a:prstGeom>
        </p:spPr>
      </p:pic>
      <p:pic>
        <p:nvPicPr>
          <p:cNvPr id="3" name="Slika 2" descr="20170601_0727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41781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1_133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6835" y="3581705"/>
            <a:ext cx="4096512" cy="3072384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54374" y="1749245"/>
            <a:ext cx="7932425" cy="18324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r-HR" dirty="0" smtClean="0"/>
              <a:t>U Splitu smo obišli uži </a:t>
            </a:r>
            <a:r>
              <a:rPr lang="hr-HR" dirty="0" smtClean="0"/>
              <a:t>centar </a:t>
            </a:r>
            <a:r>
              <a:rPr lang="hr-HR" dirty="0" smtClean="0"/>
              <a:t>grada: </a:t>
            </a:r>
            <a:r>
              <a:rPr lang="hr-HR" dirty="0" smtClean="0"/>
              <a:t>Dioklecijanovu palaču, Peristil, Vestibul, Katedralu Sv. Duje, Jupiterov hram, crkvu Sv. Roka te Zlatna vrata.</a:t>
            </a:r>
            <a:endParaRPr lang="hr-H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20170601_133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260" y="2512770"/>
            <a:ext cx="4096512" cy="3072384"/>
          </a:xfrm>
        </p:spPr>
      </p:pic>
      <p:pic>
        <p:nvPicPr>
          <p:cNvPr id="4" name="Slika 3" descr="20170601_134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512770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 descr="20170601_140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260" y="2360065"/>
            <a:ext cx="4096512" cy="3072384"/>
          </a:xfrm>
        </p:spPr>
      </p:pic>
      <p:pic>
        <p:nvPicPr>
          <p:cNvPr id="4" name="Slika 3" descr="20170601_1417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705" y="2360065"/>
            <a:ext cx="4096512" cy="30723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70604_074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2245" y="3276295"/>
            <a:ext cx="4096512" cy="3072384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Nakon ručka uputili smo se na odredište – Gradac.</a:t>
            </a:r>
            <a:endParaRPr lang="hr-H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199</Words>
  <Application>Microsoft Office PowerPoint</Application>
  <PresentationFormat>Prikaz na zaslonu (4:3)</PresentationFormat>
  <Paragraphs>23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3" baseType="lpstr">
      <vt:lpstr>Office Theme</vt:lpstr>
      <vt:lpstr>Južna Dalmacija 1. – 4. 06. 2017.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TanjaS</cp:lastModifiedBy>
  <cp:revision>6</cp:revision>
  <dcterms:created xsi:type="dcterms:W3CDTF">2013-08-21T15:18:46Z</dcterms:created>
  <dcterms:modified xsi:type="dcterms:W3CDTF">2017-06-09T05:06:26Z</dcterms:modified>
</cp:coreProperties>
</file>