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"/>
  </p:notesMasterIdLst>
  <p:handoutMasterIdLst>
    <p:handoutMasterId r:id="rId6"/>
  </p:handoutMasterIdLst>
  <p:sldIdLst>
    <p:sldId id="266" r:id="rId3"/>
    <p:sldId id="26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7" d="100"/>
          <a:sy n="57" d="100"/>
        </p:scale>
        <p:origin x="1254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7EC9C-7EE8-4A56-855D-18AC07DBDCAD}" type="datetimeFigureOut">
              <a:rPr lang="hr-HR" smtClean="0"/>
              <a:t>8.5.2016.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A21AD-3BA7-4B49-9DF1-2171993A8011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3EC70-F4BB-48E7-ABB8-9B7E359277E1}" type="datetimeFigureOut">
              <a:rPr lang="hr-HR" smtClean="0"/>
              <a:t>8.5.2016.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</a:t>
            </a:r>
            <a:r>
              <a:rPr lang="hr-HR" noProof="0" dirty="0" smtClean="0"/>
              <a:t>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69046-D62F-49D8-96B7-3C014DC234D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upa 103"/>
          <p:cNvGrpSpPr/>
          <p:nvPr/>
        </p:nvGrpSpPr>
        <p:grpSpPr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Prostoručno 5"/>
            <p:cNvSpPr>
              <a:spLocks/>
            </p:cNvSpPr>
            <p:nvPr/>
          </p:nvSpPr>
          <p:spPr bwMode="auto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" name="Redak 6"/>
            <p:cNvSpPr>
              <a:spLocks noChangeShapeType="1"/>
            </p:cNvSpPr>
            <p:nvPr/>
          </p:nvSpPr>
          <p:spPr bwMode="auto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" name="Prostoručno 7"/>
            <p:cNvSpPr>
              <a:spLocks/>
            </p:cNvSpPr>
            <p:nvPr/>
          </p:nvSpPr>
          <p:spPr bwMode="auto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grpSp>
          <p:nvGrpSpPr>
            <p:cNvPr id="11" name="Grupa 10"/>
            <p:cNvGrpSpPr/>
            <p:nvPr/>
          </p:nvGrpSpPr>
          <p:grpSpPr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Prostoručno 8"/>
              <p:cNvSpPr>
                <a:spLocks/>
              </p:cNvSpPr>
              <p:nvPr/>
            </p:nvSpPr>
            <p:spPr bwMode="auto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hr-HR" dirty="0"/>
              </a:p>
            </p:txBody>
          </p:sp>
          <p:sp>
            <p:nvSpPr>
              <p:cNvPr id="13" name="Prostoručno 9"/>
              <p:cNvSpPr>
                <a:spLocks/>
              </p:cNvSpPr>
              <p:nvPr/>
            </p:nvSpPr>
            <p:spPr bwMode="auto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</p:grpSp>
        <p:sp>
          <p:nvSpPr>
            <p:cNvPr id="14" name="Prostoručno 10"/>
            <p:cNvSpPr>
              <a:spLocks/>
            </p:cNvSpPr>
            <p:nvPr/>
          </p:nvSpPr>
          <p:spPr bwMode="auto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hr-HR" dirty="0"/>
            </a:p>
          </p:txBody>
        </p:sp>
        <p:sp>
          <p:nvSpPr>
            <p:cNvPr id="15" name="Prostoručno 23"/>
            <p:cNvSpPr>
              <a:spLocks/>
            </p:cNvSpPr>
            <p:nvPr/>
          </p:nvSpPr>
          <p:spPr bwMode="auto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" name="Prostoručno 24"/>
            <p:cNvSpPr>
              <a:spLocks/>
            </p:cNvSpPr>
            <p:nvPr/>
          </p:nvSpPr>
          <p:spPr bwMode="auto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" name="Prostoručno 25"/>
            <p:cNvSpPr>
              <a:spLocks/>
            </p:cNvSpPr>
            <p:nvPr/>
          </p:nvSpPr>
          <p:spPr bwMode="auto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8" name="Prostoručno 26"/>
            <p:cNvSpPr>
              <a:spLocks/>
            </p:cNvSpPr>
            <p:nvPr/>
          </p:nvSpPr>
          <p:spPr bwMode="auto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9" name="Prostoručno 27"/>
            <p:cNvSpPr>
              <a:spLocks/>
            </p:cNvSpPr>
            <p:nvPr/>
          </p:nvSpPr>
          <p:spPr bwMode="auto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hr-HR" dirty="0"/>
            </a:p>
          </p:txBody>
        </p:sp>
        <p:grpSp>
          <p:nvGrpSpPr>
            <p:cNvPr id="20" name="Grupa 19"/>
            <p:cNvGrpSpPr/>
            <p:nvPr/>
          </p:nvGrpSpPr>
          <p:grpSpPr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Prostoručno 28"/>
              <p:cNvSpPr>
                <a:spLocks/>
              </p:cNvSpPr>
              <p:nvPr/>
            </p:nvSpPr>
            <p:spPr bwMode="auto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22" name="Prostoručno 29"/>
              <p:cNvSpPr>
                <a:spLocks/>
              </p:cNvSpPr>
              <p:nvPr/>
            </p:nvSpPr>
            <p:spPr bwMode="auto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</p:grpSp>
        <p:sp>
          <p:nvSpPr>
            <p:cNvPr id="23" name="Prostoručno 30"/>
            <p:cNvSpPr>
              <a:spLocks noEditPoints="1"/>
            </p:cNvSpPr>
            <p:nvPr/>
          </p:nvSpPr>
          <p:spPr bwMode="auto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4" name="Prostoručno 31"/>
            <p:cNvSpPr>
              <a:spLocks/>
            </p:cNvSpPr>
            <p:nvPr/>
          </p:nvSpPr>
          <p:spPr bwMode="auto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5" name="Prostoručno 32"/>
            <p:cNvSpPr>
              <a:spLocks/>
            </p:cNvSpPr>
            <p:nvPr/>
          </p:nvSpPr>
          <p:spPr bwMode="auto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6" name="Prostoručno 33"/>
            <p:cNvSpPr>
              <a:spLocks/>
            </p:cNvSpPr>
            <p:nvPr/>
          </p:nvSpPr>
          <p:spPr bwMode="auto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7" name="Prostoručno 34"/>
            <p:cNvSpPr>
              <a:spLocks/>
            </p:cNvSpPr>
            <p:nvPr/>
          </p:nvSpPr>
          <p:spPr bwMode="auto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8" name="Prostoručno 73"/>
            <p:cNvSpPr>
              <a:spLocks/>
            </p:cNvSpPr>
            <p:nvPr/>
          </p:nvSpPr>
          <p:spPr bwMode="auto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9" name="Prostoručno 74"/>
            <p:cNvSpPr>
              <a:spLocks/>
            </p:cNvSpPr>
            <p:nvPr/>
          </p:nvSpPr>
          <p:spPr bwMode="auto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0" name="Prostoručno 75"/>
            <p:cNvSpPr>
              <a:spLocks/>
            </p:cNvSpPr>
            <p:nvPr/>
          </p:nvSpPr>
          <p:spPr bwMode="auto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1" name="Redak 76"/>
            <p:cNvSpPr>
              <a:spLocks noChangeShapeType="1"/>
            </p:cNvSpPr>
            <p:nvPr/>
          </p:nvSpPr>
          <p:spPr bwMode="auto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2" name="Prostoručno 78"/>
            <p:cNvSpPr>
              <a:spLocks/>
            </p:cNvSpPr>
            <p:nvPr/>
          </p:nvSpPr>
          <p:spPr bwMode="auto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3" name="Prostoručno 79"/>
            <p:cNvSpPr>
              <a:spLocks/>
            </p:cNvSpPr>
            <p:nvPr/>
          </p:nvSpPr>
          <p:spPr bwMode="auto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4" name="Prostoručno 82"/>
            <p:cNvSpPr>
              <a:spLocks/>
            </p:cNvSpPr>
            <p:nvPr/>
          </p:nvSpPr>
          <p:spPr bwMode="auto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5" name="Prostoručno 83"/>
            <p:cNvSpPr>
              <a:spLocks/>
            </p:cNvSpPr>
            <p:nvPr/>
          </p:nvSpPr>
          <p:spPr bwMode="auto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6" name="Prostoručno 84"/>
            <p:cNvSpPr>
              <a:spLocks/>
            </p:cNvSpPr>
            <p:nvPr/>
          </p:nvSpPr>
          <p:spPr bwMode="auto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7" name="Prostoručno 80"/>
            <p:cNvSpPr>
              <a:spLocks/>
            </p:cNvSpPr>
            <p:nvPr/>
          </p:nvSpPr>
          <p:spPr bwMode="auto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8" name="Elipsa 37"/>
            <p:cNvSpPr/>
            <p:nvPr/>
          </p:nvSpPr>
          <p:spPr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39" name="Elipsa 38"/>
            <p:cNvSpPr/>
            <p:nvPr/>
          </p:nvSpPr>
          <p:spPr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40" name="Elipsa 39"/>
            <p:cNvSpPr/>
            <p:nvPr/>
          </p:nvSpPr>
          <p:spPr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grpSp>
          <p:nvGrpSpPr>
            <p:cNvPr id="41" name="Grupa 40"/>
            <p:cNvGrpSpPr/>
            <p:nvPr/>
          </p:nvGrpSpPr>
          <p:grpSpPr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Prostoručno 41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3" name="Prostoručno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4" name="Prostoručno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5" name="Prostoručno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6" name="Prostoručno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hr-HR" dirty="0"/>
              </a:p>
            </p:txBody>
          </p:sp>
        </p:grpSp>
        <p:sp>
          <p:nvSpPr>
            <p:cNvPr id="47" name="Prostoručno 32"/>
            <p:cNvSpPr>
              <a:spLocks/>
            </p:cNvSpPr>
            <p:nvPr/>
          </p:nvSpPr>
          <p:spPr bwMode="auto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8" name="Prostoručno 80"/>
            <p:cNvSpPr>
              <a:spLocks/>
            </p:cNvSpPr>
            <p:nvPr/>
          </p:nvSpPr>
          <p:spPr bwMode="auto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9" name="Prostoručno 80"/>
            <p:cNvSpPr>
              <a:spLocks/>
            </p:cNvSpPr>
            <p:nvPr/>
          </p:nvSpPr>
          <p:spPr bwMode="auto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0" name="Prostoručno 84"/>
            <p:cNvSpPr>
              <a:spLocks/>
            </p:cNvSpPr>
            <p:nvPr/>
          </p:nvSpPr>
          <p:spPr bwMode="auto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1" name="Prostoručno 84"/>
            <p:cNvSpPr>
              <a:spLocks/>
            </p:cNvSpPr>
            <p:nvPr/>
          </p:nvSpPr>
          <p:spPr bwMode="auto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2" name="Elipsa 51"/>
            <p:cNvSpPr/>
            <p:nvPr/>
          </p:nvSpPr>
          <p:spPr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53" name="Prostoručno 5"/>
            <p:cNvSpPr>
              <a:spLocks/>
            </p:cNvSpPr>
            <p:nvPr/>
          </p:nvSpPr>
          <p:spPr bwMode="auto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4" name="Redak 6"/>
            <p:cNvSpPr>
              <a:spLocks noChangeShapeType="1"/>
            </p:cNvSpPr>
            <p:nvPr/>
          </p:nvSpPr>
          <p:spPr bwMode="auto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5" name="Prostoručno 7"/>
            <p:cNvSpPr>
              <a:spLocks/>
            </p:cNvSpPr>
            <p:nvPr/>
          </p:nvSpPr>
          <p:spPr bwMode="auto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grpSp>
          <p:nvGrpSpPr>
            <p:cNvPr id="56" name="Grupa 55"/>
            <p:cNvGrpSpPr/>
            <p:nvPr/>
          </p:nvGrpSpPr>
          <p:grpSpPr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Prostoručno 8"/>
              <p:cNvSpPr>
                <a:spLocks/>
              </p:cNvSpPr>
              <p:nvPr/>
            </p:nvSpPr>
            <p:spPr bwMode="auto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hr-HR" dirty="0"/>
              </a:p>
            </p:txBody>
          </p:sp>
          <p:sp>
            <p:nvSpPr>
              <p:cNvPr id="58" name="Prostoručno 9"/>
              <p:cNvSpPr>
                <a:spLocks/>
              </p:cNvSpPr>
              <p:nvPr/>
            </p:nvSpPr>
            <p:spPr bwMode="auto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</p:grpSp>
        <p:sp>
          <p:nvSpPr>
            <p:cNvPr id="59" name="Prostoručno 10"/>
            <p:cNvSpPr>
              <a:spLocks/>
            </p:cNvSpPr>
            <p:nvPr/>
          </p:nvSpPr>
          <p:spPr bwMode="auto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hr-HR" dirty="0"/>
            </a:p>
          </p:txBody>
        </p:sp>
        <p:sp>
          <p:nvSpPr>
            <p:cNvPr id="60" name="Prostoručno 23"/>
            <p:cNvSpPr>
              <a:spLocks/>
            </p:cNvSpPr>
            <p:nvPr/>
          </p:nvSpPr>
          <p:spPr bwMode="auto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1" name="Prostoručno 24"/>
            <p:cNvSpPr>
              <a:spLocks/>
            </p:cNvSpPr>
            <p:nvPr/>
          </p:nvSpPr>
          <p:spPr bwMode="auto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2" name="Prostoručno 25"/>
            <p:cNvSpPr>
              <a:spLocks/>
            </p:cNvSpPr>
            <p:nvPr/>
          </p:nvSpPr>
          <p:spPr bwMode="auto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3" name="Prostoručno 26"/>
            <p:cNvSpPr>
              <a:spLocks/>
            </p:cNvSpPr>
            <p:nvPr/>
          </p:nvSpPr>
          <p:spPr bwMode="auto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4" name="Prostoručno 27"/>
            <p:cNvSpPr>
              <a:spLocks/>
            </p:cNvSpPr>
            <p:nvPr/>
          </p:nvSpPr>
          <p:spPr bwMode="auto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hr-HR" dirty="0"/>
            </a:p>
          </p:txBody>
        </p:sp>
        <p:grpSp>
          <p:nvGrpSpPr>
            <p:cNvPr id="65" name="Grupa 64"/>
            <p:cNvGrpSpPr/>
            <p:nvPr/>
          </p:nvGrpSpPr>
          <p:grpSpPr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Prostoručno 28"/>
              <p:cNvSpPr>
                <a:spLocks/>
              </p:cNvSpPr>
              <p:nvPr/>
            </p:nvSpPr>
            <p:spPr bwMode="auto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67" name="Prostoručno 29"/>
              <p:cNvSpPr>
                <a:spLocks/>
              </p:cNvSpPr>
              <p:nvPr/>
            </p:nvSpPr>
            <p:spPr bwMode="auto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</p:grpSp>
        <p:sp>
          <p:nvSpPr>
            <p:cNvPr id="68" name="Prostoručno 30"/>
            <p:cNvSpPr>
              <a:spLocks noEditPoints="1"/>
            </p:cNvSpPr>
            <p:nvPr/>
          </p:nvSpPr>
          <p:spPr bwMode="auto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9" name="Prostoručno 31"/>
            <p:cNvSpPr>
              <a:spLocks/>
            </p:cNvSpPr>
            <p:nvPr/>
          </p:nvSpPr>
          <p:spPr bwMode="auto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0" name="Prostoručno 32"/>
            <p:cNvSpPr>
              <a:spLocks/>
            </p:cNvSpPr>
            <p:nvPr/>
          </p:nvSpPr>
          <p:spPr bwMode="auto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1" name="Prostoručno 33"/>
            <p:cNvSpPr>
              <a:spLocks/>
            </p:cNvSpPr>
            <p:nvPr/>
          </p:nvSpPr>
          <p:spPr bwMode="auto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2" name="Prostoručno 34"/>
            <p:cNvSpPr>
              <a:spLocks/>
            </p:cNvSpPr>
            <p:nvPr/>
          </p:nvSpPr>
          <p:spPr bwMode="auto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3" name="Prostoručno 73"/>
            <p:cNvSpPr>
              <a:spLocks/>
            </p:cNvSpPr>
            <p:nvPr/>
          </p:nvSpPr>
          <p:spPr bwMode="auto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4" name="Prostoručno 74"/>
            <p:cNvSpPr>
              <a:spLocks/>
            </p:cNvSpPr>
            <p:nvPr/>
          </p:nvSpPr>
          <p:spPr bwMode="auto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5" name="Prostoručno 75"/>
            <p:cNvSpPr>
              <a:spLocks/>
            </p:cNvSpPr>
            <p:nvPr/>
          </p:nvSpPr>
          <p:spPr bwMode="auto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6" name="Redak 76"/>
            <p:cNvSpPr>
              <a:spLocks noChangeShapeType="1"/>
            </p:cNvSpPr>
            <p:nvPr/>
          </p:nvSpPr>
          <p:spPr bwMode="auto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7" name="Prostoručno 78"/>
            <p:cNvSpPr>
              <a:spLocks/>
            </p:cNvSpPr>
            <p:nvPr/>
          </p:nvSpPr>
          <p:spPr bwMode="auto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8" name="Prostoručno 79"/>
            <p:cNvSpPr>
              <a:spLocks/>
            </p:cNvSpPr>
            <p:nvPr/>
          </p:nvSpPr>
          <p:spPr bwMode="auto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9" name="Prostoručno 82"/>
            <p:cNvSpPr>
              <a:spLocks/>
            </p:cNvSpPr>
            <p:nvPr/>
          </p:nvSpPr>
          <p:spPr bwMode="auto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0" name="Prostoručno 83"/>
            <p:cNvSpPr>
              <a:spLocks/>
            </p:cNvSpPr>
            <p:nvPr/>
          </p:nvSpPr>
          <p:spPr bwMode="auto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1" name="Prostoručno 84"/>
            <p:cNvSpPr>
              <a:spLocks/>
            </p:cNvSpPr>
            <p:nvPr/>
          </p:nvSpPr>
          <p:spPr bwMode="auto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2" name="Prostoručno 80"/>
            <p:cNvSpPr>
              <a:spLocks/>
            </p:cNvSpPr>
            <p:nvPr/>
          </p:nvSpPr>
          <p:spPr bwMode="auto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3" name="Elipsa 82"/>
            <p:cNvSpPr/>
            <p:nvPr/>
          </p:nvSpPr>
          <p:spPr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84" name="Elipsa 83"/>
            <p:cNvSpPr/>
            <p:nvPr/>
          </p:nvSpPr>
          <p:spPr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85" name="Elipsa 84"/>
            <p:cNvSpPr/>
            <p:nvPr/>
          </p:nvSpPr>
          <p:spPr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grpSp>
          <p:nvGrpSpPr>
            <p:cNvPr id="86" name="Grupa 85"/>
            <p:cNvGrpSpPr/>
            <p:nvPr/>
          </p:nvGrpSpPr>
          <p:grpSpPr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Prostoručno 86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88" name="Prostoručno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89" name="Prostoručno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90" name="Prostoručno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91" name="Prostoručno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hr-HR" dirty="0"/>
              </a:p>
            </p:txBody>
          </p:sp>
        </p:grpSp>
        <p:sp>
          <p:nvSpPr>
            <p:cNvPr id="92" name="Prostoručno 32"/>
            <p:cNvSpPr>
              <a:spLocks/>
            </p:cNvSpPr>
            <p:nvPr/>
          </p:nvSpPr>
          <p:spPr bwMode="auto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3" name="Prostoručno 80"/>
            <p:cNvSpPr>
              <a:spLocks/>
            </p:cNvSpPr>
            <p:nvPr/>
          </p:nvSpPr>
          <p:spPr bwMode="auto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4" name="Prostoručno 80"/>
            <p:cNvSpPr>
              <a:spLocks/>
            </p:cNvSpPr>
            <p:nvPr/>
          </p:nvSpPr>
          <p:spPr bwMode="auto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5" name="Prostoručno 84"/>
            <p:cNvSpPr>
              <a:spLocks/>
            </p:cNvSpPr>
            <p:nvPr/>
          </p:nvSpPr>
          <p:spPr bwMode="auto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6" name="Prostoručno 84"/>
            <p:cNvSpPr>
              <a:spLocks/>
            </p:cNvSpPr>
            <p:nvPr/>
          </p:nvSpPr>
          <p:spPr bwMode="auto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7" name="Elipsa 96"/>
            <p:cNvSpPr/>
            <p:nvPr/>
          </p:nvSpPr>
          <p:spPr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grpSp>
          <p:nvGrpSpPr>
            <p:cNvPr id="98" name="Grupa 97"/>
            <p:cNvGrpSpPr/>
            <p:nvPr/>
          </p:nvGrpSpPr>
          <p:grpSpPr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Prostoručno 67"/>
              <p:cNvSpPr>
                <a:spLocks/>
              </p:cNvSpPr>
              <p:nvPr/>
            </p:nvSpPr>
            <p:spPr bwMode="auto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100" name="Prostoručno 67"/>
              <p:cNvSpPr>
                <a:spLocks/>
              </p:cNvSpPr>
              <p:nvPr/>
            </p:nvSpPr>
            <p:spPr bwMode="auto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101" name="Prostoručno 105"/>
              <p:cNvSpPr>
                <a:spLocks/>
              </p:cNvSpPr>
              <p:nvPr/>
            </p:nvSpPr>
            <p:spPr bwMode="auto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102" name="Prostoručno 106"/>
              <p:cNvSpPr>
                <a:spLocks/>
              </p:cNvSpPr>
              <p:nvPr/>
            </p:nvSpPr>
            <p:spPr bwMode="auto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hr-HR" dirty="0"/>
              </a:p>
            </p:txBody>
          </p:sp>
          <p:sp>
            <p:nvSpPr>
              <p:cNvPr id="103" name="Prostoručno 106"/>
              <p:cNvSpPr>
                <a:spLocks/>
              </p:cNvSpPr>
              <p:nvPr/>
            </p:nvSpPr>
            <p:spPr bwMode="auto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</p:grpSp>
      </p:grp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anchor="b">
            <a:normAutofit/>
          </a:bodyPr>
          <a:lstStyle>
            <a:lvl1pPr algn="ctr">
              <a:lnSpc>
                <a:spcPct val="8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038D-A533-4232-9027-FA76A8648FFE}" type="datetime1">
              <a:rPr lang="hr-HR" smtClean="0"/>
              <a:t>8.5.2016.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A6684-D08A-4996-B2B7-9E8AD2F23263}" type="datetime1">
              <a:rPr lang="hr-HR" smtClean="0"/>
              <a:t>8.5.2016.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A8D6-61CB-47CF-BA93-9D77189827BB}" type="datetime1">
              <a:rPr lang="hr-HR" smtClean="0"/>
              <a:t>8.5.2016.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upa 83"/>
          <p:cNvGrpSpPr/>
          <p:nvPr/>
        </p:nvGrpSpPr>
        <p:grpSpPr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" name="Elipsa 33"/>
            <p:cNvSpPr>
              <a:spLocks noChangeArrowheads="1"/>
            </p:cNvSpPr>
            <p:nvPr/>
          </p:nvSpPr>
          <p:spPr bwMode="auto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grpSp>
          <p:nvGrpSpPr>
            <p:cNvPr id="9" name="Grupa 8"/>
            <p:cNvGrpSpPr/>
            <p:nvPr/>
          </p:nvGrpSpPr>
          <p:grpSpPr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Prostoručno 9"/>
              <p:cNvSpPr>
                <a:spLocks/>
              </p:cNvSpPr>
              <p:nvPr/>
            </p:nvSpPr>
            <p:spPr bwMode="auto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11" name="Prostoručno 10"/>
              <p:cNvSpPr>
                <a:spLocks/>
              </p:cNvSpPr>
              <p:nvPr/>
            </p:nvSpPr>
            <p:spPr bwMode="auto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</p:grpSp>
        <p:sp>
          <p:nvSpPr>
            <p:cNvPr id="12" name="Prostoručno 11"/>
            <p:cNvSpPr>
              <a:spLocks/>
            </p:cNvSpPr>
            <p:nvPr/>
          </p:nvSpPr>
          <p:spPr bwMode="auto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hr-HR" dirty="0"/>
            </a:p>
          </p:txBody>
        </p:sp>
        <p:sp>
          <p:nvSpPr>
            <p:cNvPr id="14" name="Prostoručno 13"/>
            <p:cNvSpPr>
              <a:spLocks/>
            </p:cNvSpPr>
            <p:nvPr/>
          </p:nvSpPr>
          <p:spPr bwMode="auto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" name="Prostoručno 14"/>
            <p:cNvSpPr>
              <a:spLocks/>
            </p:cNvSpPr>
            <p:nvPr/>
          </p:nvSpPr>
          <p:spPr bwMode="auto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" name="Prostoručno 15"/>
            <p:cNvSpPr>
              <a:spLocks/>
            </p:cNvSpPr>
            <p:nvPr/>
          </p:nvSpPr>
          <p:spPr bwMode="auto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" name="Prostoručno 16"/>
            <p:cNvSpPr>
              <a:spLocks/>
            </p:cNvSpPr>
            <p:nvPr/>
          </p:nvSpPr>
          <p:spPr bwMode="auto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8" name="Elipsa 33"/>
            <p:cNvSpPr>
              <a:spLocks noChangeArrowheads="1"/>
            </p:cNvSpPr>
            <p:nvPr/>
          </p:nvSpPr>
          <p:spPr bwMode="auto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9" name="Prostoručno 27"/>
            <p:cNvSpPr>
              <a:spLocks/>
            </p:cNvSpPr>
            <p:nvPr/>
          </p:nvSpPr>
          <p:spPr bwMode="auto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hr-HR" dirty="0"/>
            </a:p>
          </p:txBody>
        </p:sp>
        <p:sp>
          <p:nvSpPr>
            <p:cNvPr id="20" name="Prostoručno 19"/>
            <p:cNvSpPr/>
            <p:nvPr/>
          </p:nvSpPr>
          <p:spPr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21" name="Prostoručno 49"/>
            <p:cNvSpPr>
              <a:spLocks/>
            </p:cNvSpPr>
            <p:nvPr/>
          </p:nvSpPr>
          <p:spPr bwMode="auto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2" name="Prostoručno 21"/>
            <p:cNvSpPr/>
            <p:nvPr/>
          </p:nvSpPr>
          <p:spPr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grpSp>
          <p:nvGrpSpPr>
            <p:cNvPr id="23" name="Grupa 22"/>
            <p:cNvGrpSpPr/>
            <p:nvPr/>
          </p:nvGrpSpPr>
          <p:grpSpPr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Prostoručno 5"/>
              <p:cNvSpPr>
                <a:spLocks/>
              </p:cNvSpPr>
              <p:nvPr/>
            </p:nvSpPr>
            <p:spPr bwMode="auto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25" name="Redak 6"/>
              <p:cNvSpPr>
                <a:spLocks noChangeShapeType="1"/>
              </p:cNvSpPr>
              <p:nvPr/>
            </p:nvSpPr>
            <p:spPr bwMode="auto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26" name="Prostoručno 32"/>
              <p:cNvSpPr>
                <a:spLocks/>
              </p:cNvSpPr>
              <p:nvPr/>
            </p:nvSpPr>
            <p:spPr bwMode="auto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27" name="Prostoručno 33"/>
              <p:cNvSpPr>
                <a:spLocks/>
              </p:cNvSpPr>
              <p:nvPr/>
            </p:nvSpPr>
            <p:spPr bwMode="auto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28" name="Prostoručno 32"/>
              <p:cNvSpPr>
                <a:spLocks/>
              </p:cNvSpPr>
              <p:nvPr/>
            </p:nvSpPr>
            <p:spPr bwMode="auto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29" name="Elipsa 28"/>
              <p:cNvSpPr/>
              <p:nvPr/>
            </p:nvSpPr>
            <p:spPr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</p:grpSp>
        <p:sp>
          <p:nvSpPr>
            <p:cNvPr id="30" name="Prostoručno 29"/>
            <p:cNvSpPr>
              <a:spLocks/>
            </p:cNvSpPr>
            <p:nvPr/>
          </p:nvSpPr>
          <p:spPr bwMode="auto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1" name="Prostoručno 30"/>
            <p:cNvSpPr/>
            <p:nvPr/>
          </p:nvSpPr>
          <p:spPr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32" name="Prostoručno 31"/>
            <p:cNvSpPr/>
            <p:nvPr/>
          </p:nvSpPr>
          <p:spPr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grpSp>
          <p:nvGrpSpPr>
            <p:cNvPr id="33" name="Grupa 32"/>
            <p:cNvGrpSpPr/>
            <p:nvPr/>
          </p:nvGrpSpPr>
          <p:grpSpPr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Prostoručno 33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5" name="Prostoručno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6" name="Prostoručno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7" name="Prostoručno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8" name="Prostoručno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hr-HR" dirty="0"/>
              </a:p>
            </p:txBody>
          </p:sp>
        </p:grpSp>
      </p:grpSp>
      <p:grpSp>
        <p:nvGrpSpPr>
          <p:cNvPr id="83" name="Grupa 82"/>
          <p:cNvGrpSpPr/>
          <p:nvPr/>
        </p:nvGrpSpPr>
        <p:grpSpPr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Prostoručno 13"/>
            <p:cNvSpPr>
              <a:spLocks noEditPoints="1"/>
            </p:cNvSpPr>
            <p:nvPr/>
          </p:nvSpPr>
          <p:spPr bwMode="auto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0" name="Prostoručno 23"/>
            <p:cNvSpPr>
              <a:spLocks/>
            </p:cNvSpPr>
            <p:nvPr/>
          </p:nvSpPr>
          <p:spPr bwMode="auto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1" name="Prostoručno 27"/>
            <p:cNvSpPr>
              <a:spLocks/>
            </p:cNvSpPr>
            <p:nvPr/>
          </p:nvSpPr>
          <p:spPr bwMode="auto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hr-HR" dirty="0"/>
            </a:p>
          </p:txBody>
        </p:sp>
        <p:sp>
          <p:nvSpPr>
            <p:cNvPr id="43" name="Prostoručno 5"/>
            <p:cNvSpPr>
              <a:spLocks/>
            </p:cNvSpPr>
            <p:nvPr/>
          </p:nvSpPr>
          <p:spPr bwMode="auto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4" name="Redak 6"/>
            <p:cNvSpPr>
              <a:spLocks noChangeShapeType="1"/>
            </p:cNvSpPr>
            <p:nvPr/>
          </p:nvSpPr>
          <p:spPr bwMode="auto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5" name="Prostoručno 10"/>
            <p:cNvSpPr>
              <a:spLocks/>
            </p:cNvSpPr>
            <p:nvPr/>
          </p:nvSpPr>
          <p:spPr bwMode="auto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hr-HR" dirty="0"/>
            </a:p>
          </p:txBody>
        </p:sp>
        <p:sp>
          <p:nvSpPr>
            <p:cNvPr id="46" name="Prostoručno 25"/>
            <p:cNvSpPr>
              <a:spLocks/>
            </p:cNvSpPr>
            <p:nvPr/>
          </p:nvSpPr>
          <p:spPr bwMode="auto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7" name="Prostoručno 26"/>
            <p:cNvSpPr>
              <a:spLocks/>
            </p:cNvSpPr>
            <p:nvPr/>
          </p:nvSpPr>
          <p:spPr bwMode="auto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8" name="Prostoručno 31"/>
            <p:cNvSpPr>
              <a:spLocks/>
            </p:cNvSpPr>
            <p:nvPr/>
          </p:nvSpPr>
          <p:spPr bwMode="auto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9" name="Prostoručno 34"/>
            <p:cNvSpPr>
              <a:spLocks/>
            </p:cNvSpPr>
            <p:nvPr/>
          </p:nvSpPr>
          <p:spPr bwMode="auto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0" name="Prostoručno 49"/>
            <p:cNvSpPr>
              <a:spLocks/>
            </p:cNvSpPr>
            <p:nvPr/>
          </p:nvSpPr>
          <p:spPr bwMode="auto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1" name="Prostoručno 50"/>
            <p:cNvSpPr>
              <a:spLocks/>
            </p:cNvSpPr>
            <p:nvPr/>
          </p:nvSpPr>
          <p:spPr bwMode="auto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2" name="Redak 76"/>
            <p:cNvSpPr>
              <a:spLocks noChangeShapeType="1"/>
            </p:cNvSpPr>
            <p:nvPr/>
          </p:nvSpPr>
          <p:spPr bwMode="auto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3" name="Prostoručno 78"/>
            <p:cNvSpPr>
              <a:spLocks/>
            </p:cNvSpPr>
            <p:nvPr/>
          </p:nvSpPr>
          <p:spPr bwMode="auto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4" name="Prostoručno 79"/>
            <p:cNvSpPr>
              <a:spLocks/>
            </p:cNvSpPr>
            <p:nvPr/>
          </p:nvSpPr>
          <p:spPr bwMode="auto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5" name="Prostoručno 82"/>
            <p:cNvSpPr>
              <a:spLocks/>
            </p:cNvSpPr>
            <p:nvPr/>
          </p:nvSpPr>
          <p:spPr bwMode="auto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6" name="Prostoručno 84"/>
            <p:cNvSpPr>
              <a:spLocks/>
            </p:cNvSpPr>
            <p:nvPr/>
          </p:nvSpPr>
          <p:spPr bwMode="auto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7" name="Prostoručno 80"/>
            <p:cNvSpPr>
              <a:spLocks/>
            </p:cNvSpPr>
            <p:nvPr/>
          </p:nvSpPr>
          <p:spPr bwMode="auto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8" name="Prostoručno 84"/>
            <p:cNvSpPr>
              <a:spLocks/>
            </p:cNvSpPr>
            <p:nvPr/>
          </p:nvSpPr>
          <p:spPr bwMode="auto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grpSp>
          <p:nvGrpSpPr>
            <p:cNvPr id="59" name="Grupa 58"/>
            <p:cNvGrpSpPr/>
            <p:nvPr/>
          </p:nvGrpSpPr>
          <p:grpSpPr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Prostoručno 83"/>
              <p:cNvSpPr>
                <a:spLocks/>
              </p:cNvSpPr>
              <p:nvPr/>
            </p:nvSpPr>
            <p:spPr bwMode="auto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66" name="Prostoručno 80"/>
              <p:cNvSpPr>
                <a:spLocks/>
              </p:cNvSpPr>
              <p:nvPr/>
            </p:nvSpPr>
            <p:spPr bwMode="auto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67" name="Prostoručno 84"/>
              <p:cNvSpPr>
                <a:spLocks/>
              </p:cNvSpPr>
              <p:nvPr/>
            </p:nvSpPr>
            <p:spPr bwMode="auto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</p:grpSp>
        <p:grpSp>
          <p:nvGrpSpPr>
            <p:cNvPr id="60" name="Grupa 59"/>
            <p:cNvGrpSpPr/>
            <p:nvPr/>
          </p:nvGrpSpPr>
          <p:grpSpPr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Prostoručno 32"/>
              <p:cNvSpPr>
                <a:spLocks/>
              </p:cNvSpPr>
              <p:nvPr/>
            </p:nvSpPr>
            <p:spPr bwMode="auto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62" name="Prostoručno 33"/>
              <p:cNvSpPr>
                <a:spLocks/>
              </p:cNvSpPr>
              <p:nvPr/>
            </p:nvSpPr>
            <p:spPr bwMode="auto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63" name="Prostoručno 32"/>
              <p:cNvSpPr>
                <a:spLocks/>
              </p:cNvSpPr>
              <p:nvPr/>
            </p:nvSpPr>
            <p:spPr bwMode="auto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64" name="Elipsa 63"/>
              <p:cNvSpPr/>
              <p:nvPr/>
            </p:nvSpPr>
            <p:spPr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</p:grp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7E7D-B1C3-4D38-A3E7-DB661474DFA3}" type="datetime1">
              <a:rPr lang="hr-HR" smtClean="0"/>
              <a:t>8.5.2016.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5A98-BAEE-4D67-82E9-CE341A8B1BD7}" type="datetime1">
              <a:rPr lang="hr-HR" smtClean="0"/>
              <a:t>8.5.2016.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3676-3175-4B01-98B5-6DAE028379AE}" type="datetime1">
              <a:rPr lang="hr-HR" smtClean="0"/>
              <a:t>8.5.2016.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FE93-8C9D-445F-8DF8-8B1CC97CC7C0}" type="datetime1">
              <a:rPr lang="hr-HR" smtClean="0"/>
              <a:t>8.5.2016.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Prostoručno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" name="Redak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" name="Prostoručno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" name="Prostoručno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" name="Prostoručno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" name="Prostoručno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" name="Prostoručno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" name="Prostoručno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" name="Prostoručno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EF1E-763C-49B4-B17B-F97011BFC2C2}" type="datetime1">
              <a:rPr lang="hr-HR" smtClean="0"/>
              <a:t>8.5.2016.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Prostoručno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" name="Redak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" name="Prostoručno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" name="Prostoručno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" name="Prostoručno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" name="Prostoručno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" name="Prostoručno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" name="Prostoručno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" name="Prostoručno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0FDC-A43D-4B5A-B091-F5339D0144BE}" type="datetime1">
              <a:rPr lang="hr-HR" smtClean="0"/>
              <a:t>8.5.2016.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upa 62"/>
          <p:cNvGrpSpPr/>
          <p:nvPr userDrawn="1"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Prostoručno 44"/>
            <p:cNvSpPr>
              <a:spLocks/>
            </p:cNvSpPr>
            <p:nvPr userDrawn="1"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9" name="Redak 45"/>
            <p:cNvSpPr>
              <a:spLocks noChangeShapeType="1"/>
            </p:cNvSpPr>
            <p:nvPr userDrawn="1"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0" name="Prostoručno 46"/>
            <p:cNvSpPr>
              <a:spLocks/>
            </p:cNvSpPr>
            <p:nvPr userDrawn="1"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1" name="Prostoručno 47"/>
            <p:cNvSpPr>
              <a:spLocks/>
            </p:cNvSpPr>
            <p:nvPr userDrawn="1"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2" name="Prostoručno 48"/>
            <p:cNvSpPr>
              <a:spLocks/>
            </p:cNvSpPr>
            <p:nvPr userDrawn="1"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3" name="Prostoručno 49"/>
            <p:cNvSpPr>
              <a:spLocks/>
            </p:cNvSpPr>
            <p:nvPr userDrawn="1"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6" name="Prostoručno 10"/>
            <p:cNvSpPr>
              <a:spLocks/>
            </p:cNvSpPr>
            <p:nvPr userDrawn="1"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7" name="Prostoručno 16"/>
            <p:cNvSpPr>
              <a:spLocks/>
            </p:cNvSpPr>
            <p:nvPr userDrawn="1"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8" name="Prostoručno 18"/>
            <p:cNvSpPr>
              <a:spLocks/>
            </p:cNvSpPr>
            <p:nvPr userDrawn="1"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62" name="Grupa 61"/>
          <p:cNvGrpSpPr/>
          <p:nvPr userDrawn="1"/>
        </p:nvGrpSpPr>
        <p:grpSpPr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Prostoručno 5"/>
            <p:cNvSpPr>
              <a:spLocks/>
            </p:cNvSpPr>
            <p:nvPr userDrawn="1"/>
          </p:nvSpPr>
          <p:spPr bwMode="auto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" name="Redak 6"/>
            <p:cNvSpPr>
              <a:spLocks noChangeShapeType="1"/>
            </p:cNvSpPr>
            <p:nvPr userDrawn="1"/>
          </p:nvSpPr>
          <p:spPr bwMode="auto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" name="Prostoručno 7"/>
            <p:cNvSpPr>
              <a:spLocks/>
            </p:cNvSpPr>
            <p:nvPr userDrawn="1"/>
          </p:nvSpPr>
          <p:spPr bwMode="auto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" name="Prostoručno 8"/>
            <p:cNvSpPr>
              <a:spLocks/>
            </p:cNvSpPr>
            <p:nvPr userDrawn="1"/>
          </p:nvSpPr>
          <p:spPr bwMode="auto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" name="Prostoručno 12"/>
            <p:cNvSpPr>
              <a:spLocks/>
            </p:cNvSpPr>
            <p:nvPr userDrawn="1"/>
          </p:nvSpPr>
          <p:spPr bwMode="auto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" name="Prostoručno 13"/>
            <p:cNvSpPr>
              <a:spLocks/>
            </p:cNvSpPr>
            <p:nvPr userDrawn="1"/>
          </p:nvSpPr>
          <p:spPr bwMode="auto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" name="Prostoručno 14"/>
            <p:cNvSpPr>
              <a:spLocks/>
            </p:cNvSpPr>
            <p:nvPr userDrawn="1"/>
          </p:nvSpPr>
          <p:spPr bwMode="auto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" name="Prostoručno 15"/>
            <p:cNvSpPr>
              <a:spLocks/>
            </p:cNvSpPr>
            <p:nvPr userDrawn="1"/>
          </p:nvSpPr>
          <p:spPr bwMode="auto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" name="Redak 14"/>
            <p:cNvSpPr>
              <a:spLocks noChangeShapeType="1"/>
            </p:cNvSpPr>
            <p:nvPr userDrawn="1"/>
          </p:nvSpPr>
          <p:spPr bwMode="auto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8" name="Prostoručno 17"/>
            <p:cNvSpPr>
              <a:spLocks/>
            </p:cNvSpPr>
            <p:nvPr userDrawn="1"/>
          </p:nvSpPr>
          <p:spPr bwMode="auto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9" name="Prostoručno 18"/>
            <p:cNvSpPr>
              <a:spLocks/>
            </p:cNvSpPr>
            <p:nvPr userDrawn="1"/>
          </p:nvSpPr>
          <p:spPr bwMode="auto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0" name="Prostoručno 19"/>
            <p:cNvSpPr>
              <a:spLocks/>
            </p:cNvSpPr>
            <p:nvPr userDrawn="1"/>
          </p:nvSpPr>
          <p:spPr bwMode="auto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1" name="Prostoručno 20"/>
            <p:cNvSpPr>
              <a:spLocks/>
            </p:cNvSpPr>
            <p:nvPr userDrawn="1"/>
          </p:nvSpPr>
          <p:spPr bwMode="auto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2" name="Prostoručno 21"/>
            <p:cNvSpPr>
              <a:spLocks/>
            </p:cNvSpPr>
            <p:nvPr userDrawn="1"/>
          </p:nvSpPr>
          <p:spPr bwMode="auto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3" name="Prostoručno 22"/>
            <p:cNvSpPr>
              <a:spLocks/>
            </p:cNvSpPr>
            <p:nvPr userDrawn="1"/>
          </p:nvSpPr>
          <p:spPr bwMode="auto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4" name="Prostoručno 23"/>
            <p:cNvSpPr>
              <a:spLocks/>
            </p:cNvSpPr>
            <p:nvPr userDrawn="1"/>
          </p:nvSpPr>
          <p:spPr bwMode="auto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5" name="Prostoručno 24"/>
            <p:cNvSpPr>
              <a:spLocks/>
            </p:cNvSpPr>
            <p:nvPr userDrawn="1"/>
          </p:nvSpPr>
          <p:spPr bwMode="auto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6" name="Redak 27"/>
            <p:cNvSpPr>
              <a:spLocks noChangeShapeType="1"/>
            </p:cNvSpPr>
            <p:nvPr userDrawn="1"/>
          </p:nvSpPr>
          <p:spPr bwMode="auto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7" name="Prostoručno 26"/>
            <p:cNvSpPr>
              <a:spLocks/>
            </p:cNvSpPr>
            <p:nvPr userDrawn="1"/>
          </p:nvSpPr>
          <p:spPr bwMode="auto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grpSp>
          <p:nvGrpSpPr>
            <p:cNvPr id="28" name="Grupa 27"/>
            <p:cNvGrpSpPr/>
            <p:nvPr userDrawn="1"/>
          </p:nvGrpSpPr>
          <p:grpSpPr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Prostoručno 28"/>
              <p:cNvSpPr>
                <a:spLocks/>
              </p:cNvSpPr>
              <p:nvPr userDrawn="1"/>
            </p:nvSpPr>
            <p:spPr bwMode="auto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0" name="Prostoručno 29"/>
              <p:cNvSpPr>
                <a:spLocks/>
              </p:cNvSpPr>
              <p:nvPr userDrawn="1"/>
            </p:nvSpPr>
            <p:spPr bwMode="auto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</p:grpSp>
        <p:sp>
          <p:nvSpPr>
            <p:cNvPr id="31" name="Elipsa 30"/>
            <p:cNvSpPr>
              <a:spLocks noChangeArrowheads="1"/>
            </p:cNvSpPr>
            <p:nvPr userDrawn="1"/>
          </p:nvSpPr>
          <p:spPr bwMode="auto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2" name="Prostoručno 31"/>
            <p:cNvSpPr>
              <a:spLocks/>
            </p:cNvSpPr>
            <p:nvPr userDrawn="1"/>
          </p:nvSpPr>
          <p:spPr bwMode="auto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3" name="Prostoručno 32"/>
            <p:cNvSpPr>
              <a:spLocks/>
            </p:cNvSpPr>
            <p:nvPr userDrawn="1"/>
          </p:nvSpPr>
          <p:spPr bwMode="auto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4" name="Prostoručno 33"/>
            <p:cNvSpPr>
              <a:spLocks/>
            </p:cNvSpPr>
            <p:nvPr userDrawn="1"/>
          </p:nvSpPr>
          <p:spPr bwMode="auto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5" name="Prostoručno 38"/>
            <p:cNvSpPr>
              <a:spLocks/>
            </p:cNvSpPr>
            <p:nvPr userDrawn="1"/>
          </p:nvSpPr>
          <p:spPr bwMode="auto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6" name="Prostoručno 39"/>
            <p:cNvSpPr>
              <a:spLocks/>
            </p:cNvSpPr>
            <p:nvPr userDrawn="1"/>
          </p:nvSpPr>
          <p:spPr bwMode="auto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7" name="Prostoručno 40"/>
            <p:cNvSpPr>
              <a:spLocks/>
            </p:cNvSpPr>
            <p:nvPr userDrawn="1"/>
          </p:nvSpPr>
          <p:spPr bwMode="auto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4" name="Elipsa 33"/>
            <p:cNvSpPr>
              <a:spLocks noChangeArrowheads="1"/>
            </p:cNvSpPr>
            <p:nvPr userDrawn="1"/>
          </p:nvSpPr>
          <p:spPr bwMode="auto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5" name="Prostoručno 18"/>
            <p:cNvSpPr>
              <a:spLocks/>
            </p:cNvSpPr>
            <p:nvPr userDrawn="1"/>
          </p:nvSpPr>
          <p:spPr bwMode="auto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grpSp>
          <p:nvGrpSpPr>
            <p:cNvPr id="49" name="Grupa 48"/>
            <p:cNvGrpSpPr/>
            <p:nvPr userDrawn="1"/>
          </p:nvGrpSpPr>
          <p:grpSpPr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Prostoručno 5"/>
              <p:cNvSpPr>
                <a:spLocks/>
              </p:cNvSpPr>
              <p:nvPr userDrawn="1"/>
            </p:nvSpPr>
            <p:spPr bwMode="auto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51" name="Redak 6"/>
              <p:cNvSpPr>
                <a:spLocks noChangeShapeType="1"/>
              </p:cNvSpPr>
              <p:nvPr userDrawn="1"/>
            </p:nvSpPr>
            <p:spPr bwMode="auto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52" name="Prostoručno 32"/>
              <p:cNvSpPr>
                <a:spLocks/>
              </p:cNvSpPr>
              <p:nvPr userDrawn="1"/>
            </p:nvSpPr>
            <p:spPr bwMode="auto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53" name="Prostoručno 33"/>
              <p:cNvSpPr>
                <a:spLocks/>
              </p:cNvSpPr>
              <p:nvPr userDrawn="1"/>
            </p:nvSpPr>
            <p:spPr bwMode="auto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54" name="Prostoručno 32"/>
              <p:cNvSpPr>
                <a:spLocks/>
              </p:cNvSpPr>
              <p:nvPr userDrawn="1"/>
            </p:nvSpPr>
            <p:spPr bwMode="auto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55" name="Elipsa 54"/>
              <p:cNvSpPr/>
              <p:nvPr userDrawn="1"/>
            </p:nvSpPr>
            <p:spPr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</p:grpSp>
        <p:grpSp>
          <p:nvGrpSpPr>
            <p:cNvPr id="56" name="Grupa 55"/>
            <p:cNvGrpSpPr/>
            <p:nvPr userDrawn="1"/>
          </p:nvGrpSpPr>
          <p:grpSpPr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Prostoručno 56"/>
              <p:cNvSpPr>
                <a:spLocks/>
              </p:cNvSpPr>
              <p:nvPr userDrawn="1"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58" name="Prostoručno 35"/>
              <p:cNvSpPr>
                <a:spLocks/>
              </p:cNvSpPr>
              <p:nvPr userDrawn="1"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59" name="Prostoručno 41"/>
              <p:cNvSpPr>
                <a:spLocks/>
              </p:cNvSpPr>
              <p:nvPr userDrawn="1"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60" name="Prostoručno 41"/>
              <p:cNvSpPr>
                <a:spLocks/>
              </p:cNvSpPr>
              <p:nvPr userDrawn="1"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61" name="Prostoručno 42"/>
              <p:cNvSpPr>
                <a:spLocks/>
              </p:cNvSpPr>
              <p:nvPr userDrawn="1"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hr-HR" dirty="0"/>
              </a:p>
            </p:txBody>
          </p:sp>
        </p:grpSp>
      </p:grp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EAB6F22D-34FA-43A4-B48A-40A230D6062C}" type="datetime1">
              <a:rPr lang="hr-HR" smtClean="0"/>
              <a:t>8.5.2016.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484FD59D-33F1-4A76-843D-E67207CAFE54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defTabSz="914400">
              <a:lnSpc>
                <a:spcPct val="80000"/>
              </a:lnSpc>
              <a:spcBef>
                <a:spcPct val="0"/>
              </a:spcBef>
              <a:buNone/>
            </a:pPr>
            <a:r>
              <a:rPr lang="hr-HR" dirty="0" smtClean="0">
                <a:solidFill>
                  <a:schemeClr val="accent5"/>
                </a:solidFill>
                <a:latin typeface="Century Schoolbook"/>
              </a:rPr>
              <a:t>DUBRAVASONG 2016</a:t>
            </a:r>
            <a:r>
              <a:rPr lang="hr-HR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Schoolbook"/>
              </a:rPr>
              <a:t>.</a:t>
            </a:r>
            <a:endParaRPr lang="hr-HR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10"/>
              </a:spcBef>
              <a:buNone/>
            </a:pPr>
            <a:endParaRPr lang="hr-HR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335170"/>
          </a:xfrm>
          <a:ln>
            <a:solidFill>
              <a:srgbClr val="E6F6F6"/>
            </a:solidFill>
          </a:ln>
        </p:spPr>
        <p:txBody>
          <a:bodyPr>
            <a:normAutofit fontScale="90000"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buNone/>
            </a:pPr>
            <a:r>
              <a:rPr lang="hr-HR" sz="4000" b="1" i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entury Schoolbook"/>
              </a:rPr>
              <a:t>POZIVAMO VAS NA</a:t>
            </a:r>
            <a:br>
              <a:rPr lang="hr-HR" sz="4000" b="1" i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entury Schoolbook"/>
              </a:rPr>
            </a:br>
            <a:r>
              <a:rPr lang="hr-HR" sz="4000" b="1" i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entury Schoolbook"/>
              </a:rPr>
              <a:t> </a:t>
            </a:r>
            <a:br>
              <a:rPr lang="hr-HR" sz="4000" b="1" i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entury Schoolbook"/>
              </a:rPr>
            </a:br>
            <a:r>
              <a:rPr lang="hr-HR" sz="4000" b="1" i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entury Schoolbook"/>
              </a:rPr>
              <a:t>5. DUBRAVASONG!</a:t>
            </a:r>
            <a:endParaRPr lang="hr-HR" sz="4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1D5253"/>
              </a:buClr>
              <a:buSzPct val="90000"/>
              <a:buNone/>
            </a:pPr>
            <a:endParaRPr lang="hr-HR" sz="2000" b="1" i="0" dirty="0" smtClean="0">
              <a:solidFill>
                <a:srgbClr val="1D5253"/>
              </a:solidFill>
              <a:latin typeface="Century Schoolbook"/>
            </a:endParaRPr>
          </a:p>
          <a:p>
            <a:pPr marL="45720" indent="0" algn="ctr" defTabSz="914400">
              <a:lnSpc>
                <a:spcPct val="90000"/>
              </a:lnSpc>
              <a:spcBef>
                <a:spcPts val="1800"/>
              </a:spcBef>
              <a:buClr>
                <a:srgbClr val="1D5253"/>
              </a:buClr>
              <a:buSzPct val="90000"/>
              <a:buNone/>
            </a:pPr>
            <a:r>
              <a:rPr lang="hr-HR" sz="2000" b="1" i="0" dirty="0" smtClean="0">
                <a:solidFill>
                  <a:srgbClr val="1D5253"/>
                </a:solidFill>
                <a:latin typeface="Century Schoolbook"/>
              </a:rPr>
              <a:t>NATJECANJE U PJEVANJU ZA UČENIKE 1.- 4. RAZREDA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1D5253"/>
              </a:buClr>
              <a:buSzPct val="90000"/>
              <a:buFont typeface="Arial"/>
              <a:buChar char="•"/>
            </a:pPr>
            <a:r>
              <a:rPr lang="hr-HR" b="1" dirty="0" smtClean="0">
                <a:solidFill>
                  <a:srgbClr val="1D5253"/>
                </a:solidFill>
                <a:latin typeface="Century Schoolbook"/>
              </a:rPr>
              <a:t>25. svibnja 2016., 19.00 sati</a:t>
            </a:r>
            <a:endParaRPr lang="hr-HR" sz="2000" b="1" i="0" dirty="0" smtClean="0">
              <a:solidFill>
                <a:srgbClr val="1D5253"/>
              </a:solidFill>
              <a:latin typeface="Century Schoolbook"/>
            </a:endParaRP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1D5253"/>
              </a:buClr>
              <a:buSzPct val="90000"/>
              <a:buFont typeface="Arial"/>
              <a:buChar char="•"/>
            </a:pPr>
            <a:r>
              <a:rPr lang="hr-HR" b="1" dirty="0" smtClean="0">
                <a:solidFill>
                  <a:srgbClr val="1D5253"/>
                </a:solidFill>
                <a:latin typeface="Century Schoolbook"/>
              </a:rPr>
              <a:t>Školsko-sportska dvorana u OŠ Dubrava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1D5253"/>
              </a:buClr>
              <a:buSzPct val="90000"/>
              <a:buFont typeface="Arial"/>
              <a:buChar char="•"/>
            </a:pPr>
            <a:r>
              <a:rPr lang="hr-HR" b="1" dirty="0" smtClean="0">
                <a:solidFill>
                  <a:srgbClr val="1D5253"/>
                </a:solidFill>
                <a:latin typeface="Century Schoolbook"/>
              </a:rPr>
              <a:t>Cijena ulaznice: 10,00 kn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1D5253"/>
              </a:buClr>
              <a:buSzPct val="90000"/>
              <a:buFont typeface="Arial"/>
              <a:buChar char="•"/>
            </a:pPr>
            <a:r>
              <a:rPr lang="hr-HR" b="1" dirty="0" smtClean="0">
                <a:solidFill>
                  <a:srgbClr val="1D5253"/>
                </a:solidFill>
                <a:latin typeface="Century Schoolbook"/>
              </a:rPr>
              <a:t>Ulaznice će biti u prodaji od 10. svibnja 2016. u računovodstvu škole od 8.00 do 14.00 sati i na sam dan Natjecanja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1D5253"/>
              </a:buClr>
              <a:buSzPct val="90000"/>
              <a:buFont typeface="Arial"/>
              <a:buChar char="•"/>
            </a:pPr>
            <a:r>
              <a:rPr lang="hr-HR" b="1" dirty="0" smtClean="0">
                <a:solidFill>
                  <a:srgbClr val="1D5253"/>
                </a:solidFill>
                <a:latin typeface="Century Schoolbook"/>
              </a:rPr>
              <a:t>Publiku očekuje odlična atmosfera i zabava uz mnoštvo iznenađenja!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1D5253"/>
              </a:buClr>
              <a:buSzPct val="90000"/>
              <a:buFont typeface="Arial"/>
              <a:buChar char="•"/>
            </a:pPr>
            <a:r>
              <a:rPr lang="hr-HR" b="1" dirty="0" smtClean="0">
                <a:solidFill>
                  <a:srgbClr val="1D5253"/>
                </a:solidFill>
                <a:latin typeface="Century Schoolbook"/>
              </a:rPr>
              <a:t>Dođite i podržite naše sjajne </a:t>
            </a:r>
            <a:r>
              <a:rPr lang="hr-HR" b="1" smtClean="0">
                <a:solidFill>
                  <a:srgbClr val="1D5253"/>
                </a:solidFill>
                <a:latin typeface="Century Schoolbook"/>
              </a:rPr>
              <a:t>zvjezdice!!!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LOWERS 16X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jubičasto livadno cvijeće na plavoj pozadini" id="{757F94CD-A6CE-4AFE-A9FD-D4705DD73FD0}" vid="{9459F583-3DD1-477D-838D-529A8A36884E}"/>
    </a:ext>
  </a:extLst>
</a:theme>
</file>

<file path=ppt/theme/theme2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6CB300F-524B-4030-A6B4-61DED4F505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Ljubičasto livadno cvijeće na plavoj pozadini</Template>
  <TotalTime>0</TotalTime>
  <Words>74</Words>
  <Application>Microsoft Office PowerPoint</Application>
  <PresentationFormat>Široki zaslon</PresentationFormat>
  <Paragraphs>10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5" baseType="lpstr">
      <vt:lpstr>Arial</vt:lpstr>
      <vt:lpstr>Century Schoolbook</vt:lpstr>
      <vt:lpstr>FLOWERS 16X9</vt:lpstr>
      <vt:lpstr>DUBRAVASONG 2016.</vt:lpstr>
      <vt:lpstr>POZIVAMO VAS NA   5. DUBRAVASONG!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2016-05-08T19:59:26Z</dcterms:created>
  <dcterms:modified xsi:type="dcterms:W3CDTF">2016-05-08T20:53:52Z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TC030988909991</vt:lpwstr>
  </property>
</Properties>
</file>