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95152CD-8BC2-4A60-8329-5A2B44B3113F}" type="datetimeFigureOut">
              <a:rPr lang="hr-HR" smtClean="0"/>
              <a:pPr/>
              <a:t>29.5.2020.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3D2AE0F-5CBD-4219-96DD-175E6389908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03812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52CD-8BC2-4A60-8329-5A2B44B3113F}" type="datetimeFigureOut">
              <a:rPr lang="hr-HR" smtClean="0"/>
              <a:pPr/>
              <a:t>29.5.2020.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AE0F-5CBD-4219-96DD-175E6389908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5405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52CD-8BC2-4A60-8329-5A2B44B3113F}" type="datetimeFigureOut">
              <a:rPr lang="hr-HR" smtClean="0"/>
              <a:pPr/>
              <a:t>29.5.2020.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AE0F-5CBD-4219-96DD-175E6389908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2927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52CD-8BC2-4A60-8329-5A2B44B3113F}" type="datetimeFigureOut">
              <a:rPr lang="hr-HR" smtClean="0"/>
              <a:pPr/>
              <a:t>29.5.2020.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AE0F-5CBD-4219-96DD-175E6389908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9367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52CD-8BC2-4A60-8329-5A2B44B3113F}" type="datetimeFigureOut">
              <a:rPr lang="hr-HR" smtClean="0"/>
              <a:pPr/>
              <a:t>29.5.2020.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AE0F-5CBD-4219-96DD-175E6389908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9648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52CD-8BC2-4A60-8329-5A2B44B3113F}" type="datetimeFigureOut">
              <a:rPr lang="hr-HR" smtClean="0"/>
              <a:pPr/>
              <a:t>29.5.2020.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AE0F-5CBD-4219-96DD-175E6389908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3051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52CD-8BC2-4A60-8329-5A2B44B3113F}" type="datetimeFigureOut">
              <a:rPr lang="hr-HR" smtClean="0"/>
              <a:pPr/>
              <a:t>29.5.2020.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AE0F-5CBD-4219-96DD-175E6389908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7531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52CD-8BC2-4A60-8329-5A2B44B3113F}" type="datetimeFigureOut">
              <a:rPr lang="hr-HR" smtClean="0"/>
              <a:pPr/>
              <a:t>29.5.2020.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AE0F-5CBD-4219-96DD-175E6389908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7465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52CD-8BC2-4A60-8329-5A2B44B3113F}" type="datetimeFigureOut">
              <a:rPr lang="hr-HR" smtClean="0"/>
              <a:pPr/>
              <a:t>29.5.2020.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AE0F-5CBD-4219-96DD-175E6389908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3283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52CD-8BC2-4A60-8329-5A2B44B3113F}" type="datetimeFigureOut">
              <a:rPr lang="hr-HR" smtClean="0"/>
              <a:pPr/>
              <a:t>29.5.2020.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AE0F-5CBD-4219-96DD-175E6389908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5360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52CD-8BC2-4A60-8329-5A2B44B3113F}" type="datetimeFigureOut">
              <a:rPr lang="hr-HR" smtClean="0"/>
              <a:pPr/>
              <a:t>29.5.2020.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AE0F-5CBD-4219-96DD-175E6389908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8537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52CD-8BC2-4A60-8329-5A2B44B3113F}" type="datetimeFigureOut">
              <a:rPr lang="hr-HR" smtClean="0"/>
              <a:pPr/>
              <a:t>29.5.2020.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AE0F-5CBD-4219-96DD-175E6389908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5860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52CD-8BC2-4A60-8329-5A2B44B3113F}" type="datetimeFigureOut">
              <a:rPr lang="hr-HR" smtClean="0"/>
              <a:pPr/>
              <a:t>29.5.2020.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AE0F-5CBD-4219-96DD-175E6389908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836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52CD-8BC2-4A60-8329-5A2B44B3113F}" type="datetimeFigureOut">
              <a:rPr lang="hr-HR" smtClean="0"/>
              <a:pPr/>
              <a:t>29.5.2020.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AE0F-5CBD-4219-96DD-175E6389908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1916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52CD-8BC2-4A60-8329-5A2B44B3113F}" type="datetimeFigureOut">
              <a:rPr lang="hr-HR" smtClean="0"/>
              <a:pPr/>
              <a:t>29.5.2020.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AE0F-5CBD-4219-96DD-175E6389908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2001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52CD-8BC2-4A60-8329-5A2B44B3113F}" type="datetimeFigureOut">
              <a:rPr lang="hr-HR" smtClean="0"/>
              <a:pPr/>
              <a:t>29.5.2020.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AE0F-5CBD-4219-96DD-175E6389908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8055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52CD-8BC2-4A60-8329-5A2B44B3113F}" type="datetimeFigureOut">
              <a:rPr lang="hr-HR" smtClean="0"/>
              <a:pPr/>
              <a:t>29.5.2020.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AE0F-5CBD-4219-96DD-175E6389908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799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52CD-8BC2-4A60-8329-5A2B44B3113F}" type="datetimeFigureOut">
              <a:rPr lang="hr-HR" smtClean="0"/>
              <a:pPr/>
              <a:t>29.5.2020.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AE0F-5CBD-4219-96DD-175E6389908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080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52CD-8BC2-4A60-8329-5A2B44B3113F}" type="datetimeFigureOut">
              <a:rPr lang="hr-HR" smtClean="0"/>
              <a:pPr/>
              <a:t>29.5.2020.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AE0F-5CBD-4219-96DD-175E6389908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702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95152CD-8BC2-4A60-8329-5A2B44B3113F}" type="datetimeFigureOut">
              <a:rPr lang="hr-HR" smtClean="0"/>
              <a:pPr/>
              <a:t>29.5.2020.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D2AE0F-5CBD-4219-96DD-175E6389908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369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  <p:sldLayoutId id="2147483800" r:id="rId18"/>
    <p:sldLayoutId id="214748380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isinformation_related_to_the_2019%E2%80%9320_coronavirus_pandemic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www.ufo-spain.com/2020/02/12/oms-alerta-covid-19-es-ahora-enemigo-n-1-del-mundo/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8D419F47-01FA-46C8-B6B2-9229D82D3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>
            <a:normAutofit/>
          </a:bodyPr>
          <a:lstStyle/>
          <a:p>
            <a:r>
              <a:rPr lang="hr-HR" sz="3200" dirty="0"/>
              <a:t/>
            </a:r>
            <a:br>
              <a:rPr lang="hr-HR" sz="3200" dirty="0"/>
            </a:br>
            <a:r>
              <a:rPr lang="hr-HR" sz="3200" dirty="0"/>
              <a:t/>
            </a:r>
            <a:br>
              <a:rPr lang="hr-HR" sz="3200" dirty="0"/>
            </a:br>
            <a:r>
              <a:rPr lang="hr-HR" sz="3200" dirty="0"/>
              <a:t/>
            </a:r>
            <a:br>
              <a:rPr lang="hr-HR" sz="3200" dirty="0"/>
            </a:br>
            <a:endParaRPr lang="hr-HR" sz="3200" dirty="0"/>
          </a:p>
        </p:txBody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id="{98149741-09A8-42D0-9E6D-550F5083E0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49357"/>
            <a:ext cx="9144000" cy="5314121"/>
          </a:xfrm>
        </p:spPr>
        <p:txBody>
          <a:bodyPr>
            <a:normAutofit fontScale="85000" lnSpcReduction="20000"/>
          </a:bodyPr>
          <a:lstStyle/>
          <a:p>
            <a:r>
              <a:rPr lang="hr-HR" sz="8000" dirty="0"/>
              <a:t>COVID-19</a:t>
            </a:r>
          </a:p>
          <a:p>
            <a:endParaRPr lang="hr-HR" sz="8000" dirty="0"/>
          </a:p>
          <a:p>
            <a:endParaRPr lang="hr-HR" sz="8000" dirty="0"/>
          </a:p>
          <a:p>
            <a:endParaRPr lang="hr-HR" sz="8000" dirty="0"/>
          </a:p>
          <a:p>
            <a:r>
              <a:rPr lang="hr-HR" sz="3200" dirty="0"/>
              <a:t>Izradile: Korina, Sara i Iva</a:t>
            </a:r>
          </a:p>
        </p:txBody>
      </p:sp>
    </p:spTree>
    <p:extLst>
      <p:ext uri="{BB962C8B-B14F-4D97-AF65-F5344CB8AC3E}">
        <p14:creationId xmlns:p14="http://schemas.microsoft.com/office/powerpoint/2010/main" val="101055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D2FA15-4FE8-4822-ADC7-A24B5DD25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6000" dirty="0"/>
              <a:t>Covid-19 je virus </a:t>
            </a:r>
            <a:r>
              <a:rPr lang="en-US" sz="6000" dirty="0" err="1"/>
              <a:t>otkriven</a:t>
            </a:r>
            <a:r>
              <a:rPr lang="hr-HR" sz="6000" dirty="0"/>
              <a:t> u Kini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6AEE2A9-889B-431E-A420-CA7DF635C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6000" dirty="0"/>
              <a:t>Ubrzo se proširio  na ostatak svijeta i proglašena je globalna pandemija. </a:t>
            </a:r>
          </a:p>
        </p:txBody>
      </p:sp>
    </p:spTree>
    <p:extLst>
      <p:ext uri="{BB962C8B-B14F-4D97-AF65-F5344CB8AC3E}">
        <p14:creationId xmlns:p14="http://schemas.microsoft.com/office/powerpoint/2010/main" val="217297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FE4564-903E-46EE-8105-336F0F144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Simptomi </a:t>
            </a:r>
            <a:r>
              <a:rPr lang="hr-HR" dirty="0" err="1"/>
              <a:t>Koronavirusa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14C5EC-DFBB-4D66-8D47-AA6BC163E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Povišena tjelesna temperatura</a:t>
            </a:r>
          </a:p>
          <a:p>
            <a:r>
              <a:rPr lang="hr-HR" dirty="0"/>
              <a:t>Kašalj</a:t>
            </a:r>
          </a:p>
          <a:p>
            <a:r>
              <a:rPr lang="hr-HR" dirty="0"/>
              <a:t>Otežano disanje</a:t>
            </a:r>
          </a:p>
          <a:p>
            <a:r>
              <a:rPr lang="hr-HR" dirty="0"/>
              <a:t>Bolovi u mišićima </a:t>
            </a:r>
          </a:p>
          <a:p>
            <a:r>
              <a:rPr lang="hr-HR" dirty="0"/>
              <a:t>Umor</a:t>
            </a:r>
          </a:p>
        </p:txBody>
      </p:sp>
    </p:spTree>
    <p:extLst>
      <p:ext uri="{BB962C8B-B14F-4D97-AF65-F5344CB8AC3E}">
        <p14:creationId xmlns:p14="http://schemas.microsoft.com/office/powerpoint/2010/main" val="316354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93E661-D9DE-4BCE-9EF8-12409C5C7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ne dobiti Korona virus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DDB5685-4AF0-4A2A-A660-AA84BCF83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051" y="1682323"/>
            <a:ext cx="10515600" cy="5175677"/>
          </a:xfrm>
        </p:spPr>
        <p:txBody>
          <a:bodyPr>
            <a:normAutofit/>
          </a:bodyPr>
          <a:lstStyle/>
          <a:p>
            <a:r>
              <a:rPr lang="hr-HR" sz="3600" dirty="0"/>
              <a:t>Obavezno je pranje ruku sapunom i vodom i dezinfekcija ruku kada dođeš u trgovinu.</a:t>
            </a:r>
          </a:p>
          <a:p>
            <a:r>
              <a:rPr lang="hr-HR" sz="3600" dirty="0"/>
              <a:t>Izbjegavajte kontakt sa drugim osobama</a:t>
            </a:r>
            <a:r>
              <a:rPr lang="hr-HR" sz="3600" dirty="0">
                <a:sym typeface="Wingdings" panose="05000000000000000000" pitchFamily="2" charset="2"/>
              </a:rPr>
              <a:t></a:t>
            </a:r>
            <a:endParaRPr lang="hr-HR" sz="3600" dirty="0"/>
          </a:p>
          <a:p>
            <a:r>
              <a:rPr lang="hr-HR" sz="3600" dirty="0"/>
              <a:t>Nema rukovanja</a:t>
            </a:r>
            <a:r>
              <a:rPr lang="hr-HR" sz="3600" dirty="0">
                <a:sym typeface="Wingdings" panose="05000000000000000000" pitchFamily="2" charset="2"/>
              </a:rPr>
              <a:t></a:t>
            </a:r>
            <a:r>
              <a:rPr lang="hr-HR" sz="3600" dirty="0"/>
              <a:t>, nema davanja pet</a:t>
            </a:r>
            <a:r>
              <a:rPr lang="hr-HR" sz="3600" dirty="0">
                <a:sym typeface="Wingdings" panose="05000000000000000000" pitchFamily="2" charset="2"/>
              </a:rPr>
              <a:t></a:t>
            </a:r>
            <a:r>
              <a:rPr lang="hr-HR" sz="3600" dirty="0"/>
              <a:t> i nema zagrljaja</a:t>
            </a:r>
            <a:r>
              <a:rPr lang="hr-HR" sz="3600" dirty="0">
                <a:sym typeface="Wingdings" panose="05000000000000000000" pitchFamily="2" charset="2"/>
              </a:rPr>
              <a:t></a:t>
            </a:r>
            <a:r>
              <a:rPr lang="hr-HR" sz="3600" dirty="0"/>
              <a:t>.</a:t>
            </a:r>
          </a:p>
          <a:p>
            <a:r>
              <a:rPr lang="hr-HR" sz="3600" dirty="0"/>
              <a:t>Kontakt smije biti samo sa svojom obitelji i eventualno rodbinom.</a:t>
            </a:r>
          </a:p>
          <a:p>
            <a:pPr marL="0" indent="0">
              <a:buNone/>
            </a:pP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84537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E0B503-ACC7-468B-A294-D4F1E7C80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Ovako izgleda Korona virus!</a:t>
            </a:r>
            <a:r>
              <a:rPr lang="hr-HR" dirty="0">
                <a:sym typeface="Wingdings" panose="05000000000000000000" pitchFamily="2" charset="2"/>
              </a:rPr>
              <a:t></a:t>
            </a: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54BDA5A-141C-480F-845D-B2988289D5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>
                <a:sym typeface="Wingdings" panose="05000000000000000000" pitchFamily="2" charset="2"/>
              </a:rPr>
              <a:t>Korona virus nije šala, moramo biti odgovorni i ostati kod kuće.</a:t>
            </a:r>
            <a:endParaRPr lang="hr-HR" dirty="0"/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1E3A0486-0B67-4EB8-91DC-1AF6F92880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582100" y="3030538"/>
            <a:ext cx="2895287" cy="2905125"/>
          </a:xfrm>
        </p:spPr>
      </p:pic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4F09C0D3-BD64-4204-BFA0-94EA12A40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/>
              <a:t>Korona je opasan virus!</a:t>
            </a:r>
          </a:p>
        </p:txBody>
      </p:sp>
      <p:pic>
        <p:nvPicPr>
          <p:cNvPr id="11" name="Rezervirano mjesto sadržaja 10">
            <a:extLst>
              <a:ext uri="{FF2B5EF4-FFF2-40B4-BE49-F238E27FC236}">
                <a16:creationId xmlns:a16="http://schemas.microsoft.com/office/drawing/2014/main" id="{F80B57D9-92FE-4598-8212-349D8B3E337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082593" y="3406602"/>
            <a:ext cx="3724102" cy="2152996"/>
          </a:xfrm>
        </p:spPr>
      </p:pic>
    </p:spTree>
    <p:extLst>
      <p:ext uri="{BB962C8B-B14F-4D97-AF65-F5344CB8AC3E}">
        <p14:creationId xmlns:p14="http://schemas.microsoft.com/office/powerpoint/2010/main" val="362704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3025C8-0DE2-406C-BE9F-B6CD91F32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22" y="559558"/>
            <a:ext cx="11245755" cy="5540991"/>
          </a:xfrm>
        </p:spPr>
        <p:txBody>
          <a:bodyPr/>
          <a:lstStyle/>
          <a:p>
            <a:pPr algn="ctr"/>
            <a:r>
              <a:rPr lang="hr-HR" dirty="0"/>
              <a:t>Čuvajte se Korone, nemojte imati kontakt sa drugim osobama duže od 10 minuta na udaljenosti manjoj od 2 metra!</a:t>
            </a:r>
            <a:r>
              <a:rPr lang="hr-HR" dirty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6420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D309C9-0E7F-4653-9C85-7FEDE526E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08129"/>
          </a:xfrm>
        </p:spPr>
        <p:txBody>
          <a:bodyPr>
            <a:normAutofit/>
          </a:bodyPr>
          <a:lstStyle/>
          <a:p>
            <a:r>
              <a:rPr lang="hr-HR" sz="8000" dirty="0"/>
              <a:t>Hvala na </a:t>
            </a:r>
            <a:r>
              <a:rPr lang="hr-HR" sz="8000"/>
              <a:t>pozornosti!</a:t>
            </a:r>
            <a:r>
              <a:rPr lang="hr-HR" sz="8000">
                <a:sym typeface="Wingdings" panose="05000000000000000000" pitchFamily="2" charset="2"/>
              </a:rPr>
              <a:t></a:t>
            </a:r>
            <a:endParaRPr lang="hr-HR" sz="8000" dirty="0"/>
          </a:p>
        </p:txBody>
      </p:sp>
    </p:spTree>
    <p:extLst>
      <p:ext uri="{BB962C8B-B14F-4D97-AF65-F5344CB8AC3E}">
        <p14:creationId xmlns:p14="http://schemas.microsoft.com/office/powerpoint/2010/main" val="130742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avni događaj">
  <a:themeElements>
    <a:clrScheme name="Glavni događaj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lavni događaj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vni događaj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TM04033927[[fn=Glavni događaja]]</Template>
  <TotalTime>212</TotalTime>
  <Words>139</Words>
  <Application>Microsoft Office PowerPoint</Application>
  <PresentationFormat>Široki zaslon</PresentationFormat>
  <Paragraphs>24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Impact</vt:lpstr>
      <vt:lpstr>Wingdings</vt:lpstr>
      <vt:lpstr>Glavni događaj</vt:lpstr>
      <vt:lpstr>   </vt:lpstr>
      <vt:lpstr>Covid-19 je virus otkriven u Kini </vt:lpstr>
      <vt:lpstr>Simptomi Koronavirusa</vt:lpstr>
      <vt:lpstr>Kako ne dobiti Korona virus</vt:lpstr>
      <vt:lpstr>Ovako izgleda Korona virus!</vt:lpstr>
      <vt:lpstr>Čuvajte se Korone, nemojte imati kontakt sa drugim osobama duže od 10 minuta na udaljenosti manjoj od 2 metra!</vt:lpstr>
      <vt:lpstr>Hvala na pozornosti!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Stjepan Veselić</dc:creator>
  <cp:lastModifiedBy>darijanadittrich97@gmail.com</cp:lastModifiedBy>
  <cp:revision>16</cp:revision>
  <dcterms:created xsi:type="dcterms:W3CDTF">2020-05-28T11:43:51Z</dcterms:created>
  <dcterms:modified xsi:type="dcterms:W3CDTF">2020-05-29T07:09:57Z</dcterms:modified>
</cp:coreProperties>
</file>