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hr-HR"/>
    </a:defPPr>
    <a:lvl1pPr marL="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r-H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E82AF"/>
    <a:srgbClr val="FF0000"/>
    <a:srgbClr val="0000FF"/>
    <a:srgbClr val="FF00FF"/>
    <a:srgbClr val="008000"/>
    <a:srgbClr val="9900CC"/>
    <a:srgbClr val="9900FF"/>
    <a:srgbClr val="003300"/>
    <a:srgbClr val="FFBDFF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220" autoAdjust="0"/>
  </p:normalViewPr>
  <p:slideViewPr>
    <p:cSldViewPr>
      <p:cViewPr varScale="1">
        <p:scale>
          <a:sx n="104" d="100"/>
          <a:sy n="104" d="100"/>
        </p:scale>
        <p:origin x="138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hr-HR" sz="1200"/>
            </a:lvl1pPr>
          </a:lstStyle>
          <a:p>
            <a:fld id="{D83FDC75-7F73-4A4A-A77C-09AADF00E0EA}" type="datetimeFigureOut">
              <a:rPr lang="hr-HR" smtClean="0"/>
              <a:pPr/>
              <a:t>21.10.2020.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hr-HR" sz="1200"/>
            </a:lvl1pPr>
          </a:lstStyle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hr-HR" sz="1200"/>
            </a:lvl1pPr>
          </a:lstStyle>
          <a:p>
            <a:fld id="{459226BF-1F13-42D3-80DC-373E7ADD1EBC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hr-HR"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hr-HR" sz="1200"/>
            </a:lvl1pPr>
          </a:lstStyle>
          <a:p>
            <a:fld id="{48AEF76B-3757-4A0B-AF93-28494465C1DD}" type="datetimeFigureOut">
              <a:pPr/>
              <a:t>21.10.2020.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hr-HR"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hr-HR" sz="1200"/>
            </a:lvl1pPr>
          </a:lstStyle>
          <a:p>
            <a:fld id="{75693FD4-8F83-4EF7-AC3F-0DC0388986B0}" type="slidenum"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r-H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78" y="-30152"/>
            <a:ext cx="12193057" cy="32555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456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270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4869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087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E82A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665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04478"/>
            <a:ext cx="12193057" cy="32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5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E82A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7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2E82A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E82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E82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666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E82A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939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28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70125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940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37197"/>
            <a:ext cx="12193057" cy="144997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7718" y="5289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718" y="2042282"/>
            <a:ext cx="10541193" cy="3872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933BADAD-867E-44AC-9F1F-677F293F38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31704" y="5733256"/>
            <a:ext cx="2212334" cy="922980"/>
          </a:xfrm>
          <a:prstGeom prst="rect">
            <a:avLst/>
          </a:prstGeom>
        </p:spPr>
      </p:pic>
      <p:sp>
        <p:nvSpPr>
          <p:cNvPr id="10" name="TextBox 10">
            <a:extLst>
              <a:ext uri="{FF2B5EF4-FFF2-40B4-BE49-F238E27FC236}">
                <a16:creationId xmlns:a16="http://schemas.microsoft.com/office/drawing/2014/main" id="{8491C2A0-FE96-4CB3-86E1-0D173EB43BEA}"/>
              </a:ext>
            </a:extLst>
          </p:cNvPr>
          <p:cNvSpPr txBox="1"/>
          <p:nvPr userDrawn="1"/>
        </p:nvSpPr>
        <p:spPr>
          <a:xfrm>
            <a:off x="6179944" y="6034978"/>
            <a:ext cx="18286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/>
              <a:t>Projekt </a:t>
            </a:r>
            <a:r>
              <a:rPr lang="hr-HR" sz="1000" i="1" dirty="0"/>
              <a:t>Podrška provedbi</a:t>
            </a:r>
          </a:p>
          <a:p>
            <a:pPr algn="ctr"/>
            <a:r>
              <a:rPr lang="hr-HR" sz="1000" i="1" dirty="0"/>
              <a:t> Cjelovite kurikularne reforme</a:t>
            </a:r>
          </a:p>
          <a:p>
            <a:pPr algn="ctr"/>
            <a:r>
              <a:rPr lang="hr-HR" sz="1000" i="1" dirty="0"/>
              <a:t>(CKR)</a:t>
            </a:r>
            <a:endParaRPr lang="hr-HR" sz="1000" dirty="0"/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BD3639C9-50A2-4B5E-A573-C304AD6157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3392" y="5799422"/>
            <a:ext cx="1847660" cy="7895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id="{89F853C3-C1E8-4A25-BFDF-5072980A170B}"/>
              </a:ext>
            </a:extLst>
          </p:cNvPr>
          <p:cNvPicPr/>
          <p:nvPr userDrawn="1"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46213" y="5757681"/>
            <a:ext cx="2952328" cy="898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50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7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E82AF"/>
          </a:solidFill>
          <a:latin typeface="Segoe UI Semilight" panose="020B0402040204020203" pitchFamily="34" charset="0"/>
          <a:ea typeface="+mj-ea"/>
          <a:cs typeface="Segoe UI Semilight" panose="020B04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82AF"/>
        </a:buClr>
        <a:buFont typeface="Wingdings" panose="05000000000000000000" pitchFamily="2" charset="2"/>
        <a:buChar char="§"/>
        <a:defRPr sz="3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82AF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82AF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82AF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82AF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506A02-88EF-4B1C-BDB5-C99B4911C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EC5440-A44A-4132-8B18-7EB733DBE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678" y="0"/>
            <a:ext cx="11145980" cy="6870723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0286415-E2F9-469E-9ADC-C2D9FD4A66D8}"/>
              </a:ext>
            </a:extLst>
          </p:cNvPr>
          <p:cNvSpPr txBox="1"/>
          <p:nvPr/>
        </p:nvSpPr>
        <p:spPr>
          <a:xfrm>
            <a:off x="2005091" y="557189"/>
            <a:ext cx="8187946" cy="11143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„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Ljubav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počinje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našim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domovima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;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ljubav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živi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hr-HR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našim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domovima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…”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Majka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Terezija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9C56764-31E4-435F-B95E-E8012434E525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678" y="2939296"/>
            <a:ext cx="3543097" cy="3877221"/>
          </a:xfrm>
          <a:prstGeom prst="rect">
            <a:avLst/>
          </a:prstGeom>
          <a:noFill/>
        </p:spPr>
      </p:pic>
      <p:pic>
        <p:nvPicPr>
          <p:cNvPr id="2" name="Slika 1">
            <a:extLst>
              <a:ext uri="{FF2B5EF4-FFF2-40B4-BE49-F238E27FC236}">
                <a16:creationId xmlns:a16="http://schemas.microsoft.com/office/drawing/2014/main" id="{B938E465-CADA-4E01-8A7C-1744FCFDE7AC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3852565" y="3155192"/>
            <a:ext cx="3899854" cy="3445433"/>
          </a:xfrm>
          <a:prstGeom prst="rect">
            <a:avLst/>
          </a:prstGeom>
          <a:noFill/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FC7E4704-9680-4FF2-85C2-441EABF5CC5D}"/>
              </a:ext>
            </a:extLst>
          </p:cNvPr>
          <p:cNvSpPr txBox="1"/>
          <p:nvPr/>
        </p:nvSpPr>
        <p:spPr>
          <a:xfrm>
            <a:off x="2495600" y="1988840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r-HR" sz="4400" dirty="0"/>
              <a:t>Hvala vam za ljubav vašega doma!</a:t>
            </a:r>
          </a:p>
        </p:txBody>
      </p:sp>
      <p:pic>
        <p:nvPicPr>
          <p:cNvPr id="8" name="Slika 7" descr="Slika na kojoj se prikazuje osoba, stajanje, muškarac, grupa&#10;&#10;Opis je automatski generiran">
            <a:extLst>
              <a:ext uri="{FF2B5EF4-FFF2-40B4-BE49-F238E27FC236}">
                <a16:creationId xmlns:a16="http://schemas.microsoft.com/office/drawing/2014/main" id="{45B987F4-8903-4741-A296-2519D57A60A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2" y="2927980"/>
            <a:ext cx="4551210" cy="38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3891C16EBC954497611891DEC1DC56" ma:contentTypeVersion="5" ma:contentTypeDescription="Stvaranje novog dokumenta." ma:contentTypeScope="" ma:versionID="fd850d2409771990b0de84a699a0587a">
  <xsd:schema xmlns:xsd="http://www.w3.org/2001/XMLSchema" xmlns:xs="http://www.w3.org/2001/XMLSchema" xmlns:p="http://schemas.microsoft.com/office/2006/metadata/properties" xmlns:ns2="77287f36-253e-4f39-8049-e7d9a660e0e1" targetNamespace="http://schemas.microsoft.com/office/2006/metadata/properties" ma:root="true" ma:fieldsID="0c1f417fff33a9a268f6d6642a7be341" ns2:_="">
    <xsd:import namespace="77287f36-253e-4f39-8049-e7d9a660e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87f36-253e-4f39-8049-e7d9a660e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5FE3E2-5246-45CF-8C36-17CA45D167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287f36-253e-4f39-8049-e7d9a660e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EF3B4E-465E-4910-BBFC-21BA53FE88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9CE37B-1A29-4047-8CF4-334022DB6B84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a9252736-ac65-4420-8b49-b263de019492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Široki zaslon</PresentationFormat>
  <Paragraphs>2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 Semilight</vt:lpstr>
      <vt:lpstr>Wingdings</vt:lpstr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2020-10-21T20:24:29Z</dcterms:created>
  <dcterms:modified xsi:type="dcterms:W3CDTF">2020-10-21T20:45:55Z</dcterms:modified>
</cp:coreProperties>
</file>