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hr-HR" dirty="0"/>
          </a:p>
        </p:txBody>
      </p:sp>
      <p:sp>
        <p:nvSpPr>
          <p:cNvPr id="32" name="Pravokut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avokut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avokut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avokut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avokut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  <a:latin typeface="Algerian" pitchFamily="82" charset="0"/>
              </a:defRPr>
            </a:lvl1pPr>
            <a:extLst/>
          </a:lstStyle>
          <a:p>
            <a:r>
              <a:rPr kumimoji="0" lang="hr-HR" dirty="0" smtClean="0"/>
              <a:t>Kliknite da biste uredili stil naslova matrice</a:t>
            </a:r>
            <a:endParaRPr kumimoji="0" lang="en-US" dirty="0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56" name="Pravokut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avokut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avokut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avokut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99B7C-2110-40F4-BF29-EF014050D601}" type="datetimeFigureOut">
              <a:rPr lang="hr-HR" smtClean="0"/>
              <a:pPr/>
              <a:t>7.2.2011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2E0D4-074B-4C7F-A6A0-4794DF3AB3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99B7C-2110-40F4-BF29-EF014050D601}" type="datetimeFigureOut">
              <a:rPr lang="hr-HR" smtClean="0"/>
              <a:pPr/>
              <a:t>7.2.2011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2E0D4-074B-4C7F-A6A0-4794DF3AB3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99B7C-2110-40F4-BF29-EF014050D601}" type="datetimeFigureOut">
              <a:rPr lang="hr-HR" smtClean="0"/>
              <a:pPr/>
              <a:t>7.2.2011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2E0D4-074B-4C7F-A6A0-4794DF3AB3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ručn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rostoručn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rostoručn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rostoručn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rostoručn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rostoručn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rostoručn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rostoručn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rostoručn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rostoručn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rostoručn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rostoručn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rostoručn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rostoručn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rostoručn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99B7C-2110-40F4-BF29-EF014050D601}" type="datetimeFigureOut">
              <a:rPr lang="hr-HR" smtClean="0"/>
              <a:pPr/>
              <a:t>7.2.2011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2E0D4-074B-4C7F-A6A0-4794DF3AB3E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avokut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avokut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99B7C-2110-40F4-BF29-EF014050D601}" type="datetimeFigureOut">
              <a:rPr lang="hr-HR" smtClean="0"/>
              <a:pPr/>
              <a:t>7.2.2011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2E0D4-074B-4C7F-A6A0-4794DF3AB3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avokut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99B7C-2110-40F4-BF29-EF014050D601}" type="datetimeFigureOut">
              <a:rPr lang="hr-HR" smtClean="0"/>
              <a:pPr/>
              <a:t>7.2.2011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2E0D4-074B-4C7F-A6A0-4794DF3AB3E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avokut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avokut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avokut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avokut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avokut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avokut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avokut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99B7C-2110-40F4-BF29-EF014050D601}" type="datetimeFigureOut">
              <a:rPr lang="hr-HR" smtClean="0"/>
              <a:pPr/>
              <a:t>7.2.2011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2E0D4-074B-4C7F-A6A0-4794DF3AB3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99B7C-2110-40F4-BF29-EF014050D601}" type="datetimeFigureOut">
              <a:rPr lang="hr-HR" smtClean="0"/>
              <a:pPr/>
              <a:t>7.2.2011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2E0D4-074B-4C7F-A6A0-4794DF3AB3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99B7C-2110-40F4-BF29-EF014050D601}" type="datetimeFigureOut">
              <a:rPr lang="hr-HR" smtClean="0"/>
              <a:pPr/>
              <a:t>7.2.2011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2E0D4-074B-4C7F-A6A0-4794DF3AB3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avni poveznik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avni poveznik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ni poveznik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avni poveznik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avni poveznik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ni poveznik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vni poveznik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4199B7C-2110-40F4-BF29-EF014050D601}" type="datetimeFigureOut">
              <a:rPr lang="hr-HR" smtClean="0"/>
              <a:pPr/>
              <a:t>7.2.2011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8D2E0D4-074B-4C7F-A6A0-4794DF3AB3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avokut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avokut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avokut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4199B7C-2110-40F4-BF29-EF014050D601}" type="datetimeFigureOut">
              <a:rPr lang="hr-HR" smtClean="0"/>
              <a:pPr/>
              <a:t>7.2.2011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hr-HR" dirty="0" smtClean="0"/>
              <a:t>Twitter</a:t>
            </a:r>
            <a:endParaRPr lang="hr-HR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r>
              <a:rPr lang="hr-HR" dirty="0" smtClean="0"/>
              <a:t>1</a:t>
            </a:r>
            <a:endParaRPr lang="hr-HR" dirty="0"/>
          </a:p>
        </p:txBody>
      </p:sp>
      <p:pic>
        <p:nvPicPr>
          <p:cNvPr id="18" name="Picture 2" descr="C:\Documents and Settings\Učenik02\Desktop\Twitter.bmp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20394667">
            <a:off x="503702" y="200856"/>
            <a:ext cx="1322596" cy="864096"/>
          </a:xfrm>
          <a:prstGeom prst="rect">
            <a:avLst/>
          </a:prstGeom>
          <a:noFill/>
          <a:ln cmpd="tri">
            <a:solidFill>
              <a:schemeClr val="tx1"/>
            </a:solidFill>
            <a:prstDash val="sysDot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21028928">
            <a:off x="1729471" y="1249696"/>
            <a:ext cx="7772400" cy="1975104"/>
          </a:xfrm>
        </p:spPr>
        <p:txBody>
          <a:bodyPr/>
          <a:lstStyle/>
          <a:p>
            <a:r>
              <a:rPr lang="hr-HR" sz="9600" dirty="0" smtClean="0">
                <a:latin typeface="Curlz MT" pitchFamily="82" charset="0"/>
              </a:rPr>
              <a:t>twitter</a:t>
            </a:r>
            <a:endParaRPr lang="hr-HR" sz="9600" dirty="0">
              <a:latin typeface="Curlz MT" pitchFamily="82" charset="0"/>
            </a:endParaRPr>
          </a:p>
        </p:txBody>
      </p:sp>
      <p:pic>
        <p:nvPicPr>
          <p:cNvPr id="14338" name="Picture 2" descr="http://www.os-skolara-hercegovac.skole.hr/upload/os-skolara-hercegovac/images/static3/911/Image/twit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73016"/>
            <a:ext cx="2438400" cy="2438400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softEdge rad="112500"/>
          </a:effectLst>
        </p:spPr>
      </p:pic>
      <p:sp>
        <p:nvSpPr>
          <p:cNvPr id="5" name="5-kraka zvijezda 4"/>
          <p:cNvSpPr/>
          <p:nvPr/>
        </p:nvSpPr>
        <p:spPr>
          <a:xfrm>
            <a:off x="395536" y="6021288"/>
            <a:ext cx="792088" cy="836712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5-kraka zvijezda 5"/>
          <p:cNvSpPr/>
          <p:nvPr/>
        </p:nvSpPr>
        <p:spPr>
          <a:xfrm>
            <a:off x="1259632" y="5661248"/>
            <a:ext cx="1008112" cy="9807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 rot="696317">
            <a:off x="2907214" y="968146"/>
            <a:ext cx="507542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hr-HR" sz="11500" b="1" dirty="0" smtClean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KVIZ….</a:t>
            </a:r>
            <a:endParaRPr lang="hr-HR" sz="11500" b="1" cap="none" spc="0" dirty="0">
              <a:ln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395536" y="5805264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hr-HR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sym typeface="Wingdings" pitchFamily="2" charset="2"/>
              </a:rPr>
              <a:t> …sretno… </a:t>
            </a:r>
            <a:endParaRPr lang="hr-HR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2532" name="Picture 4" descr="http://www.pametnakuna.hr/public/files/extra_large/kviz%20ilustrac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149080"/>
            <a:ext cx="2820566" cy="2466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www.slobodnovrijeme.com/mp3/kv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6673">
            <a:off x="1949487" y="2862371"/>
            <a:ext cx="2857500" cy="21884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Akcijski gumb: Naprijed ili dalje 8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332656"/>
            <a:ext cx="7772400" cy="6022904"/>
          </a:xfrm>
        </p:spPr>
        <p:txBody>
          <a:bodyPr/>
          <a:lstStyle/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          </a:t>
            </a:r>
          </a:p>
          <a:p>
            <a:r>
              <a:rPr lang="hr-HR" sz="3600" dirty="0" smtClean="0">
                <a:solidFill>
                  <a:schemeClr val="tx2">
                    <a:lumMod val="50000"/>
                  </a:schemeClr>
                </a:solidFill>
                <a:hlinkClick r:id="rId2" action="ppaction://hlinksldjump"/>
              </a:rPr>
              <a:t>Što je twitter???</a:t>
            </a:r>
            <a:endParaRPr lang="hr-HR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hlinkClick r:id="rId3" action="ppaction://hlinksldjump"/>
              </a:rPr>
              <a:t>Koliko se znakova može prikazati na profilnoj stranici?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hlinkClick r:id="rId4" action="ppaction://hlinksldjump"/>
              </a:rPr>
              <a:t>Kako nazivamo logo twittera?? (…razmisli…)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  <a:hlinkClick r:id="rId5" action="ppaction://hlinksldjump"/>
              </a:rPr>
              <a:t>Kojoj je drugoj društvenoj mreži sličan twitter?</a:t>
            </a:r>
            <a:endParaRPr lang="hr-HR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Akcijski gumb: Nazad ili prethodno 4">
            <a:hlinkClick r:id="" action="ppaction://hlinkshowjump?jump=previousslide" highlightClick="1"/>
          </p:cNvPr>
          <p:cNvSpPr/>
          <p:nvPr/>
        </p:nvSpPr>
        <p:spPr>
          <a:xfrm>
            <a:off x="395536" y="6525344"/>
            <a:ext cx="360040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 rot="271644">
            <a:off x="1043608" y="1340768"/>
            <a:ext cx="7772400" cy="914400"/>
          </a:xfrm>
        </p:spPr>
        <p:txBody>
          <a:bodyPr/>
          <a:lstStyle/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Twitter</a:t>
            </a:r>
            <a:r>
              <a:rPr lang="hr-HR" dirty="0" smtClean="0"/>
              <a:t> </a:t>
            </a:r>
            <a:r>
              <a:rPr lang="hr-HR" sz="3200" dirty="0" smtClean="0"/>
              <a:t>je web stranica </a:t>
            </a:r>
            <a:r>
              <a:rPr lang="hr-HR" sz="3200" dirty="0" smtClean="0"/>
              <a:t>koja nudi društveno umrežavanje i </a:t>
            </a:r>
            <a:r>
              <a:rPr lang="hr-HR" sz="3200" dirty="0" err="1" smtClean="0"/>
              <a:t>microblogging</a:t>
            </a:r>
            <a:r>
              <a:rPr lang="hr-HR" sz="3200" dirty="0" smtClean="0"/>
              <a:t> servis, omogućujući svojim korisnicima slati i čitati poruke naziva </a:t>
            </a:r>
            <a:r>
              <a:rPr lang="hr-HR" sz="3200" dirty="0" err="1" smtClean="0"/>
              <a:t>tweets</a:t>
            </a:r>
            <a:endParaRPr lang="hr-HR" dirty="0"/>
          </a:p>
        </p:txBody>
      </p:sp>
      <p:pic>
        <p:nvPicPr>
          <p:cNvPr id="23556" name="Picture 4" descr="http://www.chrisandrews.ie/media_files/images/logos/twitter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14875"/>
            <a:ext cx="2857500" cy="2143125"/>
          </a:xfrm>
          <a:prstGeom prst="rect">
            <a:avLst/>
          </a:prstGeom>
          <a:noFill/>
        </p:spPr>
      </p:pic>
      <p:sp>
        <p:nvSpPr>
          <p:cNvPr id="10" name="Pravokutnik 9"/>
          <p:cNvSpPr/>
          <p:nvPr/>
        </p:nvSpPr>
        <p:spPr>
          <a:xfrm>
            <a:off x="395536" y="6488668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 smtClean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3" action="ppaction://hlinksldjump"/>
              </a:rPr>
              <a:t>*pitanja*</a:t>
            </a:r>
            <a:endParaRPr lang="hr-HR" b="1" dirty="0">
              <a:ln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21441971">
            <a:off x="916496" y="1662881"/>
            <a:ext cx="7772400" cy="914400"/>
          </a:xfrm>
        </p:spPr>
        <p:txBody>
          <a:bodyPr/>
          <a:lstStyle/>
          <a:p>
            <a:r>
              <a:rPr lang="hr-HR" dirty="0" smtClean="0"/>
              <a:t>Na profilnoj stranici možeš pisati oko 140 znakova…</a:t>
            </a:r>
            <a:endParaRPr lang="hr-HR" dirty="0"/>
          </a:p>
        </p:txBody>
      </p:sp>
      <p:pic>
        <p:nvPicPr>
          <p:cNvPr id="25602" name="Picture 2" descr="http://www.chrisandrews.ie/media_files/images/logos/twitter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714875"/>
            <a:ext cx="2857500" cy="2143125"/>
          </a:xfrm>
          <a:prstGeom prst="rect">
            <a:avLst/>
          </a:prstGeom>
          <a:noFill/>
        </p:spPr>
      </p:pic>
      <p:sp>
        <p:nvSpPr>
          <p:cNvPr id="7" name="Pravokutnik 6"/>
          <p:cNvSpPr/>
          <p:nvPr/>
        </p:nvSpPr>
        <p:spPr>
          <a:xfrm>
            <a:off x="323528" y="6488668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 smtClean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3" action="ppaction://hlinksldjump"/>
              </a:rPr>
              <a:t>*pitanja*</a:t>
            </a:r>
            <a:endParaRPr lang="hr-HR" b="1" dirty="0">
              <a:ln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2420888"/>
            <a:ext cx="7772400" cy="914400"/>
          </a:xfrm>
        </p:spPr>
        <p:txBody>
          <a:bodyPr/>
          <a:lstStyle/>
          <a:p>
            <a:r>
              <a:rPr lang="hr-HR" dirty="0" smtClean="0"/>
              <a:t>Logo twittera je 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tamno</a:t>
            </a:r>
            <a:r>
              <a:rPr lang="hr-HR" dirty="0" smtClean="0"/>
              <a:t> plava </a:t>
            </a:r>
            <a:r>
              <a:rPr lang="hr-HR" dirty="0" err="1" smtClean="0"/>
              <a:t>ptićica</a:t>
            </a:r>
            <a:r>
              <a:rPr lang="hr-HR" dirty="0" smtClean="0"/>
              <a:t>….</a:t>
            </a:r>
            <a:endParaRPr lang="hr-HR" dirty="0"/>
          </a:p>
        </p:txBody>
      </p:sp>
      <p:pic>
        <p:nvPicPr>
          <p:cNvPr id="4" name="Picture 2" descr="http://www.chrisandrews.ie/media_files/images/logos/twitter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714875"/>
            <a:ext cx="2857500" cy="2143125"/>
          </a:xfrm>
          <a:prstGeom prst="rect">
            <a:avLst/>
          </a:prstGeom>
          <a:noFill/>
        </p:spPr>
      </p:pic>
      <p:sp>
        <p:nvSpPr>
          <p:cNvPr id="9" name="Pravokutnik 8"/>
          <p:cNvSpPr/>
          <p:nvPr/>
        </p:nvSpPr>
        <p:spPr>
          <a:xfrm>
            <a:off x="395536" y="6488668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 smtClean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3" action="ppaction://hlinksldjump"/>
              </a:rPr>
              <a:t>*pitanja*</a:t>
            </a:r>
            <a:endParaRPr lang="hr-HR" b="1" dirty="0">
              <a:ln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75656" y="260648"/>
            <a:ext cx="7268344" cy="698376"/>
          </a:xfrm>
        </p:spPr>
        <p:txBody>
          <a:bodyPr/>
          <a:lstStyle/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Twitter je jako sličan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</a:rPr>
              <a:t>facebook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-u…samo što twitter ima mane mogućnosti,dok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</a:rPr>
              <a:t>facebook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 može ima kvizove,igre…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</a:rPr>
              <a:t>itd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…što twitter nema…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9700" name="Picture 4" descr="http://e.foi.hr/wiki/blog/jasna_ga/files/2010/10/facebook-vs-twi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25144"/>
            <a:ext cx="7416824" cy="1916832"/>
          </a:xfrm>
          <a:prstGeom prst="rect">
            <a:avLst/>
          </a:prstGeom>
          <a:noFill/>
        </p:spPr>
      </p:pic>
      <p:sp>
        <p:nvSpPr>
          <p:cNvPr id="6" name="Akcijski gumb: Naprijed ili dalje 5">
            <a:hlinkClick r:id="" action="ppaction://hlinkshowjump?jump=nextslide" highlightClick="1"/>
          </p:cNvPr>
          <p:cNvSpPr/>
          <p:nvPr/>
        </p:nvSpPr>
        <p:spPr>
          <a:xfrm>
            <a:off x="8820472" y="6525344"/>
            <a:ext cx="323528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206960" y="1556793"/>
            <a:ext cx="473007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hr-HR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URADILA:</a:t>
            </a:r>
          </a:p>
          <a:p>
            <a:pPr algn="ctr"/>
            <a:r>
              <a:rPr lang="hr-HR" sz="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*Josipa Kovač*</a:t>
            </a:r>
          </a:p>
          <a:p>
            <a:pPr algn="ctr"/>
            <a:r>
              <a:rPr lang="hr-HR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8.a</a:t>
            </a:r>
            <a:endParaRPr lang="hr-HR" sz="6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Akcijski gumb: Naprijed ili dalje 4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kcijski gumb: Nazad ili prethodno 5">
            <a:hlinkClick r:id="" action="ppaction://hlinkshowjump?jump=previousslide" highlightClick="1"/>
          </p:cNvPr>
          <p:cNvSpPr/>
          <p:nvPr/>
        </p:nvSpPr>
        <p:spPr>
          <a:xfrm>
            <a:off x="395536" y="6525344"/>
            <a:ext cx="360040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friedmansocialmedia.com/blog/wp-content/uploads/2010/09/twitter-bird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149080" cy="4149080"/>
          </a:xfrm>
          <a:prstGeom prst="rect">
            <a:avLst/>
          </a:prstGeom>
          <a:noFill/>
        </p:spPr>
      </p:pic>
      <p:pic>
        <p:nvPicPr>
          <p:cNvPr id="26632" name="Picture 8" descr="blue bi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5458">
            <a:off x="5378717" y="3765283"/>
            <a:ext cx="3429000" cy="3429000"/>
          </a:xfrm>
          <a:prstGeom prst="rect">
            <a:avLst/>
          </a:prstGeom>
          <a:noFill/>
        </p:spPr>
      </p:pic>
      <p:pic>
        <p:nvPicPr>
          <p:cNvPr id="26636" name="Picture 12" descr="http://free-web-design.co.cc/wp-content/uploads/2009/05/twitter-bird-illustr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94608">
            <a:off x="1442796" y="1121271"/>
            <a:ext cx="2143125" cy="2476501"/>
          </a:xfrm>
          <a:prstGeom prst="rect">
            <a:avLst/>
          </a:prstGeom>
          <a:noFill/>
        </p:spPr>
      </p:pic>
      <p:pic>
        <p:nvPicPr>
          <p:cNvPr id="26638" name="Picture 14" descr="http://thetradeshowcoach.com/wp-content/uploads/2009/09/twitter-bird-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447278">
            <a:off x="570989" y="3532445"/>
            <a:ext cx="3429000" cy="3429001"/>
          </a:xfrm>
          <a:prstGeom prst="rect">
            <a:avLst/>
          </a:prstGeom>
          <a:noFill/>
        </p:spPr>
      </p:pic>
      <p:sp>
        <p:nvSpPr>
          <p:cNvPr id="11" name="Akcijski gumb: Nazad ili prethodno 10">
            <a:hlinkClick r:id="" action="ppaction://hlinkshowjump?jump=previousslide" highlightClick="1"/>
          </p:cNvPr>
          <p:cNvSpPr/>
          <p:nvPr/>
        </p:nvSpPr>
        <p:spPr>
          <a:xfrm>
            <a:off x="395536" y="6525344"/>
            <a:ext cx="360040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2987824" y="3573016"/>
            <a:ext cx="3561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 END…</a:t>
            </a:r>
            <a:endParaRPr lang="hr-HR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600000" lon="0" rev="0"/>
              </a:camera>
              <a:lightRig rig="threePt" dir="t"/>
            </a:scene3d>
          </a:bodyPr>
          <a:lstStyle/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Twitter</a:t>
            </a:r>
            <a:r>
              <a:rPr lang="hr-HR" dirty="0" smtClean="0"/>
              <a:t> je web stranica, u vlasništvu i upravlja Twitter Inc, koja nudi društveno umrežavanje i microblogging servis, omogućujući svojim korisnicima slati i čitati poruke naziva tweets.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Javno vidljiv po defaultu (osnovnim vrijednostima programa)…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r>
              <a:rPr lang="hr-HR" sz="4800" b="1" dirty="0" smtClean="0">
                <a:solidFill>
                  <a:schemeClr val="tx2">
                    <a:lumMod val="50000"/>
                  </a:schemeClr>
                </a:solidFill>
                <a:latin typeface="Bradley Hand ITC" pitchFamily="66" charset="0"/>
              </a:rPr>
              <a:t>ŠTO JE TWITTER???</a:t>
            </a:r>
            <a:endParaRPr lang="hr-HR" b="1" dirty="0">
              <a:solidFill>
                <a:schemeClr val="tx2">
                  <a:lumMod val="50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15364" name="Picture 4" descr="http://www.faqpal.com/blog/wp-content/uploads/2009/11/twit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933056"/>
            <a:ext cx="3429000" cy="3429001"/>
          </a:xfrm>
          <a:prstGeom prst="rect">
            <a:avLst/>
          </a:prstGeom>
          <a:noFill/>
        </p:spPr>
      </p:pic>
      <p:sp>
        <p:nvSpPr>
          <p:cNvPr id="5" name="Akcijski gumb: Nazad ili prethodno 4">
            <a:hlinkClick r:id="" action="ppaction://hlinkshowjump?jump=previousslide" highlightClick="1"/>
          </p:cNvPr>
          <p:cNvSpPr/>
          <p:nvPr/>
        </p:nvSpPr>
        <p:spPr>
          <a:xfrm>
            <a:off x="395536" y="6525344"/>
            <a:ext cx="360040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kcijski gumb: Naprijed ili dalje 5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908720"/>
            <a:ext cx="7772400" cy="5446840"/>
          </a:xfrm>
        </p:spPr>
        <p:txBody>
          <a:bodyPr/>
          <a:lstStyle/>
          <a:p>
            <a:r>
              <a:rPr lang="hr-HR" dirty="0" smtClean="0"/>
              <a:t>Korisnici se mogu pretplatiti na druge korisnike “tweets-ovo je poznato kao sljedeća i pretplatnici su poznati kao sljedbenici. “</a:t>
            </a:r>
          </a:p>
          <a:p>
            <a:endParaRPr lang="hr-HR" dirty="0" smtClean="0"/>
          </a:p>
          <a:p>
            <a:r>
              <a:rPr lang="vi-VN" dirty="0" smtClean="0"/>
              <a:t>Svi korisnici mogu slati i primati tweets putem Twitter website, kompatibilan vanjskim aplikacijama (kao što za smartphone), ili Short Message Service (SMS) dostupni u određenim zemljama.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Akcijski gumb: Nazad ili prethodno 3">
            <a:hlinkClick r:id="" action="ppaction://hlinkshowjump?jump=previousslide" highlightClick="1"/>
          </p:cNvPr>
          <p:cNvSpPr/>
          <p:nvPr/>
        </p:nvSpPr>
        <p:spPr>
          <a:xfrm>
            <a:off x="395536" y="6525344"/>
            <a:ext cx="360040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Naprijed ili dalje 4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 rot="1108081">
            <a:off x="1892803" y="532964"/>
            <a:ext cx="23690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Twitter </a:t>
            </a:r>
            <a:r>
              <a:rPr lang="hr-HR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login</a:t>
            </a:r>
            <a:endParaRPr lang="hr-HR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8" name="Picture 4" descr="http://e.foi.hr/wiki/blog/Mateja_b/files/2009/10/twi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48680"/>
            <a:ext cx="3810000" cy="2638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www.webappers.com/img/2009/11/twitter-log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8882">
            <a:off x="587489" y="3217130"/>
            <a:ext cx="4572000" cy="267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2" descr="http://media2.smashingmagazine.com/images/january-freebies/twitter-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77072"/>
            <a:ext cx="2386236" cy="2682130"/>
          </a:xfrm>
          <a:prstGeom prst="rect">
            <a:avLst/>
          </a:prstGeom>
          <a:noFill/>
        </p:spPr>
      </p:pic>
      <p:sp>
        <p:nvSpPr>
          <p:cNvPr id="7" name="Akcijski gumb: Naprijed ili dalje 6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Akcijski gumb: Nazad ili prethodno 7">
            <a:hlinkClick r:id="" action="ppaction://hlinkshowjump?jump=previousslide" highlightClick="1"/>
          </p:cNvPr>
          <p:cNvSpPr/>
          <p:nvPr/>
        </p:nvSpPr>
        <p:spPr>
          <a:xfrm>
            <a:off x="395536" y="6525344"/>
            <a:ext cx="360040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idx="1"/>
          </p:nvPr>
        </p:nvSpPr>
        <p:spPr>
          <a:xfrm>
            <a:off x="827584" y="1412776"/>
            <a:ext cx="7772400" cy="5303837"/>
          </a:xfrm>
        </p:spPr>
        <p:txBody>
          <a:bodyPr/>
          <a:lstStyle/>
          <a:p>
            <a:r>
              <a:rPr lang="hr-HR" dirty="0" smtClean="0"/>
              <a:t>Na web stranici ima sjedište u San Franciscu, Kalifornija.</a:t>
            </a:r>
          </a:p>
          <a:p>
            <a:endParaRPr lang="hr-HR" dirty="0" smtClean="0"/>
          </a:p>
          <a:p>
            <a:r>
              <a:rPr lang="vi-VN" dirty="0" smtClean="0"/>
              <a:t>Twitter također ima servera i urede u San Antonio, Texas i Boston, Massachusetts.</a:t>
            </a:r>
            <a:endParaRPr lang="hr-HR" dirty="0" smtClean="0"/>
          </a:p>
          <a:p>
            <a:endParaRPr lang="hr-HR" dirty="0" smtClean="0"/>
          </a:p>
          <a:p>
            <a:r>
              <a:rPr lang="vi-VN" dirty="0" smtClean="0"/>
              <a:t> </a:t>
            </a:r>
            <a:r>
              <a:rPr lang="hr-HR" dirty="0" smtClean="0"/>
              <a:t>Od svog nastanka u ožujku 2006 lansiranja u srpnju 2006 </a:t>
            </a:r>
            <a:r>
              <a:rPr lang="hr-HR" dirty="0" err="1" smtClean="0"/>
              <a:t>Jack</a:t>
            </a:r>
            <a:r>
              <a:rPr lang="hr-HR" dirty="0" smtClean="0"/>
              <a:t> </a:t>
            </a:r>
            <a:r>
              <a:rPr lang="hr-HR" dirty="0" err="1" smtClean="0"/>
              <a:t>Dorsey</a:t>
            </a:r>
            <a:r>
              <a:rPr lang="hr-HR" dirty="0" smtClean="0"/>
              <a:t>.</a:t>
            </a: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2267744" y="4046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</a:rPr>
              <a:t>NASTANAK I SJEDIŠTE TWITTERA…</a:t>
            </a:r>
            <a:endParaRPr lang="hr-H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kcijski gumb: Nazad ili prethodno 6">
            <a:hlinkClick r:id="" action="ppaction://hlinkshowjump?jump=previousslide" highlightClick="1"/>
          </p:cNvPr>
          <p:cNvSpPr/>
          <p:nvPr/>
        </p:nvSpPr>
        <p:spPr>
          <a:xfrm>
            <a:off x="395536" y="6525344"/>
            <a:ext cx="360040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utorijali.hdonweb.com/sadrzaj_tutorijali/2010/01/twitter-vodic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08720"/>
            <a:ext cx="345638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avokutnik 4"/>
          <p:cNvSpPr/>
          <p:nvPr/>
        </p:nvSpPr>
        <p:spPr>
          <a:xfrm>
            <a:off x="5868144" y="188640"/>
            <a:ext cx="28480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Registracija</a:t>
            </a:r>
            <a:endParaRPr lang="hr-H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971600" y="1340768"/>
            <a:ext cx="39860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Naslovna strana(upad)</a:t>
            </a:r>
            <a:endParaRPr lang="hr-H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6" name="Picture 4" descr="http://searchengineland.com/images/070410-twi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47625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lonewolflibrarian.files.wordpress.com/2009/05/twitter-zoomed-o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789040"/>
            <a:ext cx="2937148" cy="2785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kcijski gumb: Naprijed ili dalje 6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Akcijski gumb: Nazad ili prethodno 7">
            <a:hlinkClick r:id="" action="ppaction://hlinkshowjump?jump=previousslide" highlightClick="1"/>
          </p:cNvPr>
          <p:cNvSpPr/>
          <p:nvPr/>
        </p:nvSpPr>
        <p:spPr>
          <a:xfrm>
            <a:off x="395536" y="6525344"/>
            <a:ext cx="360040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idx="1"/>
          </p:nvPr>
        </p:nvSpPr>
        <p:spPr>
          <a:xfrm>
            <a:off x="914400" y="1196975"/>
            <a:ext cx="7772400" cy="515937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Twitter je stekao popularnost širom svijeta, a procjenjuje se da Twitter ima 190 milijuna korisnika, generira 65 milijuna tweets dan i rukovanje preko 800.000 upita pretraživanja po danu.Ponekad se opisuje kao "SMS na internetu." </a:t>
            </a:r>
          </a:p>
          <a:p>
            <a:pPr>
              <a:buNone/>
            </a:pPr>
            <a:endParaRPr lang="hr-HR" dirty="0" smtClean="0"/>
          </a:p>
          <a:p>
            <a:r>
              <a:rPr lang="pl-PL" dirty="0" smtClean="0"/>
              <a:t>140 znakova prikazuje na korisnikovoj profilnoj stranici...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20482" name="Picture 2" descr="http://ceoworld.biz/ceo/wp-content/uploads/2009/08/Twitter-Down-Bi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58496">
            <a:off x="6303009" y="4539121"/>
            <a:ext cx="2500536" cy="2276872"/>
          </a:xfrm>
          <a:prstGeom prst="rect">
            <a:avLst/>
          </a:prstGeom>
          <a:noFill/>
        </p:spPr>
      </p:pic>
      <p:sp>
        <p:nvSpPr>
          <p:cNvPr id="5" name="Akcijski gumb: Naprijed ili dalje 4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kcijski gumb: Nazad ili prethodno 5">
            <a:hlinkClick r:id="" action="ppaction://hlinkshowjump?jump=previousslide" highlightClick="1"/>
          </p:cNvPr>
          <p:cNvSpPr/>
          <p:nvPr/>
        </p:nvSpPr>
        <p:spPr>
          <a:xfrm>
            <a:off x="395536" y="6525344"/>
            <a:ext cx="360040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5616" y="908720"/>
            <a:ext cx="7772400" cy="4572000"/>
          </a:xfrm>
        </p:spPr>
        <p:txBody>
          <a:bodyPr/>
          <a:lstStyle/>
          <a:p>
            <a:r>
              <a:rPr lang="hr-HR" dirty="0" smtClean="0"/>
              <a:t>Kod </a:t>
            </a:r>
            <a:r>
              <a:rPr lang="hr-HR" b="1" dirty="0" smtClean="0"/>
              <a:t>Twittera </a:t>
            </a:r>
            <a:r>
              <a:rPr lang="hr-HR" dirty="0" smtClean="0"/>
              <a:t>stvari su daleko jednostavnije i osim osnovnog izmjenjivanja poruka i praćenja, gotovo da i nema niti jednu drugu mogućnost.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27650" name="Picture 2" descr="http://www.stayonsearch.com/httpdocs/wp-content/uploads/2010/10/twit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996952"/>
            <a:ext cx="4104456" cy="4104456"/>
          </a:xfrm>
          <a:prstGeom prst="rect">
            <a:avLst/>
          </a:prstGeom>
          <a:noFill/>
        </p:spPr>
      </p:pic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Nazad ili prethodno 4">
            <a:hlinkClick r:id="" action="ppaction://hlinkshowjump?jump=previousslide" highlightClick="1"/>
          </p:cNvPr>
          <p:cNvSpPr/>
          <p:nvPr/>
        </p:nvSpPr>
        <p:spPr>
          <a:xfrm>
            <a:off x="395536" y="6525344"/>
            <a:ext cx="360040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404664"/>
            <a:ext cx="7772400" cy="5950896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</a:rPr>
              <a:t>ŠTO JE TWETT?</a:t>
            </a:r>
          </a:p>
          <a:p>
            <a:pPr>
              <a:buNone/>
            </a:pPr>
            <a:r>
              <a:rPr lang="hr-HR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</a:t>
            </a:r>
            <a:r>
              <a:rPr lang="hr-HR" sz="1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Doslovce "tweet" znači cvrkut (male ptičice), dok na twitteru taj pojam predstavlja poruku koja se prikazuje na profilu.</a:t>
            </a:r>
          </a:p>
          <a:p>
            <a:pPr>
              <a:buNone/>
            </a:pPr>
            <a:endParaRPr lang="hr-HR" sz="18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hr-HR" sz="2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hr-HR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</a:t>
            </a:r>
            <a:r>
              <a:rPr lang="pl-PL" sz="1800" dirty="0" smtClean="0">
                <a:solidFill>
                  <a:schemeClr val="tx2">
                    <a:lumMod val="90000"/>
                  </a:schemeClr>
                </a:solidFill>
              </a:rPr>
              <a:t>I</a:t>
            </a:r>
            <a:r>
              <a:rPr lang="pl-PL" sz="1800" dirty="0" smtClean="0">
                <a:solidFill>
                  <a:schemeClr val="tx2">
                    <a:lumMod val="90000"/>
                  </a:schemeClr>
                </a:solidFill>
              </a:rPr>
              <a:t>spod </a:t>
            </a:r>
            <a:r>
              <a:rPr lang="pl-PL" sz="1800" dirty="0" smtClean="0">
                <a:solidFill>
                  <a:schemeClr val="tx2">
                    <a:lumMod val="90000"/>
                  </a:schemeClr>
                </a:solidFill>
              </a:rPr>
              <a:t>fotke na tuđem profilu je mali "gumb" na kojemu piše follow. Klik na to i pratiš ga. </a:t>
            </a:r>
            <a:endParaRPr lang="pl-PL" sz="1800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None/>
            </a:pPr>
            <a:endParaRPr lang="hr-HR" sz="1800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None/>
            </a:pPr>
            <a:r>
              <a:rPr lang="hr-HR" sz="1800" dirty="0" smtClean="0">
                <a:solidFill>
                  <a:schemeClr val="tx2">
                    <a:lumMod val="90000"/>
                  </a:schemeClr>
                </a:solidFill>
              </a:rPr>
              <a:t>-</a:t>
            </a:r>
            <a:r>
              <a:rPr lang="it-IT" sz="1600" dirty="0" smtClean="0">
                <a:solidFill>
                  <a:schemeClr val="tx2">
                    <a:lumMod val="90000"/>
                  </a:schemeClr>
                </a:solidFill>
              </a:rPr>
              <a:t>Kada ti netko dosadi, ima previše nerelevantnih </a:t>
            </a:r>
            <a:r>
              <a:rPr lang="it-IT" sz="1600" dirty="0" smtClean="0">
                <a:solidFill>
                  <a:schemeClr val="tx2">
                    <a:lumMod val="90000"/>
                  </a:schemeClr>
                </a:solidFill>
              </a:rPr>
              <a:t>tweetova</a:t>
            </a:r>
            <a:r>
              <a:rPr lang="hr-HR" sz="1600" dirty="0" smtClean="0">
                <a:solidFill>
                  <a:schemeClr val="tx2">
                    <a:lumMod val="90000"/>
                  </a:schemeClr>
                </a:solidFill>
              </a:rPr>
              <a:t>,odeš na njegov profil i </a:t>
            </a:r>
            <a:r>
              <a:rPr lang="hr-HR" sz="16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hr-HR" sz="1600" dirty="0" smtClean="0">
                <a:solidFill>
                  <a:schemeClr val="tx2">
                    <a:lumMod val="90000"/>
                  </a:schemeClr>
                </a:solidFill>
              </a:rPr>
              <a:t>ispod slike na njegovom profilu piše  unfollow ,klikneš i nema ga više! </a:t>
            </a:r>
            <a:r>
              <a:rPr lang="hr-HR" sz="1600" dirty="0" smtClean="0">
                <a:solidFill>
                  <a:schemeClr val="tx2">
                    <a:lumMod val="90000"/>
                  </a:schemeClr>
                </a:solidFill>
              </a:rPr>
              <a:t>Unfolowati možeš i iz svojeg popisa ljudi  koje pratiš</a:t>
            </a:r>
            <a:r>
              <a:rPr lang="hr-HR" sz="1600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</a:p>
          <a:p>
            <a:pPr>
              <a:buNone/>
            </a:pPr>
            <a:endParaRPr lang="hr-HR" sz="1600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None/>
            </a:pPr>
            <a:endParaRPr lang="hr-HR" sz="1600" dirty="0" smtClean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611560" y="1628800"/>
            <a:ext cx="17876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ŠtO JE FOLLOW?</a:t>
            </a:r>
            <a:endParaRPr lang="hr-H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611560" y="3140968"/>
            <a:ext cx="24946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ŠTO JE UNFOLLOW?</a:t>
            </a:r>
            <a:endParaRPr lang="hr-H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tehton.covermagazin.com/wp-content/uploads/2010/11/Kako-u%C4%8Dinkovito-koristiti-Twi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32879">
            <a:off x="1619672" y="4869160"/>
            <a:ext cx="1705372" cy="1705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t0.gstatic.com/images?q=tbn:ANd9GcRmeCjGIkOvHW0pWH1xID25bRA-VaC_oLaD0e9_FxCbNSeEzjFl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6517">
            <a:off x="5177447" y="4709391"/>
            <a:ext cx="2371725" cy="1924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kcijski gumb: Naprijed ili dalje 7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Akcijski gumb: Nazad ili prethodno 8">
            <a:hlinkClick r:id="" action="ppaction://hlinkshowjump?jump=previousslide" highlightClick="1"/>
          </p:cNvPr>
          <p:cNvSpPr/>
          <p:nvPr/>
        </p:nvSpPr>
        <p:spPr>
          <a:xfrm>
            <a:off x="395536" y="6525344"/>
            <a:ext cx="360040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185</TotalTime>
  <Words>428</Words>
  <Application>Microsoft Office PowerPoint</Application>
  <PresentationFormat>Prikaz na zaslonu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Metro</vt:lpstr>
      <vt:lpstr>twitter</vt:lpstr>
      <vt:lpstr>     ŠTO JE TWITTER???</vt:lpstr>
      <vt:lpstr>Slajd 3</vt:lpstr>
      <vt:lpstr>Slajd 4</vt:lpstr>
      <vt:lpstr>Slajd 5</vt:lpstr>
      <vt:lpstr>Slajd 6</vt:lpstr>
      <vt:lpstr>Slajd 7</vt:lpstr>
      <vt:lpstr>Slajd 8</vt:lpstr>
      <vt:lpstr> </vt:lpstr>
      <vt:lpstr>Slajd 10</vt:lpstr>
      <vt:lpstr>Slajd 11</vt:lpstr>
      <vt:lpstr>Twitter je web stranica koja nudi društveno umrežavanje i microblogging servis, omogućujući svojim korisnicima slati i čitati poruke naziva tweets</vt:lpstr>
      <vt:lpstr>Na profilnoj stranici možeš pisati oko 140 znakova…</vt:lpstr>
      <vt:lpstr>Logo twittera je tamno plava ptićica….</vt:lpstr>
      <vt:lpstr>Twitter je jako sličan facebook-u…samo što twitter ima mane mogućnosti,dok facebook može ima kvizove,igre…itd…što twitter nema…</vt:lpstr>
      <vt:lpstr>Slajd 16</vt:lpstr>
      <vt:lpstr>Slajd 17</vt:lpstr>
    </vt:vector>
  </TitlesOfParts>
  <Company>MZOS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Ucenik02</dc:creator>
  <cp:lastModifiedBy>Admin</cp:lastModifiedBy>
  <cp:revision>20</cp:revision>
  <dcterms:created xsi:type="dcterms:W3CDTF">2011-01-31T12:12:17Z</dcterms:created>
  <dcterms:modified xsi:type="dcterms:W3CDTF">2011-02-07T13:35:46Z</dcterms:modified>
</cp:coreProperties>
</file>