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1" r:id="rId9"/>
    <p:sldId id="263" r:id="rId10"/>
    <p:sldId id="262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97" autoAdjust="0"/>
  </p:normalViewPr>
  <p:slideViewPr>
    <p:cSldViewPr>
      <p:cViewPr varScale="1">
        <p:scale>
          <a:sx n="78" d="100"/>
          <a:sy n="78" d="100"/>
        </p:scale>
        <p:origin x="-27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ut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jeni pravokut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0EAB-12E4-497D-A869-A2320F5948F8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85529FB-95BE-422C-A1B4-64EDD92BA34C}" type="slidenum">
              <a:rPr lang="hr-HR" smtClean="0"/>
              <a:t>‹#›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0EAB-12E4-497D-A869-A2320F5948F8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29FB-95BE-422C-A1B4-64EDD92BA34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0EAB-12E4-497D-A869-A2320F5948F8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29FB-95BE-422C-A1B4-64EDD92BA34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0EAB-12E4-497D-A869-A2320F5948F8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29FB-95BE-422C-A1B4-64EDD92BA34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jeni pravokut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0EAB-12E4-497D-A869-A2320F5948F8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Pravokut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85529FB-95BE-422C-A1B4-64EDD92BA34C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0EAB-12E4-497D-A869-A2320F5948F8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29FB-95BE-422C-A1B4-64EDD92BA34C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0EAB-12E4-497D-A869-A2320F5948F8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29FB-95BE-422C-A1B4-64EDD92BA34C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0EAB-12E4-497D-A869-A2320F5948F8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29FB-95BE-422C-A1B4-64EDD92BA34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0EAB-12E4-497D-A869-A2320F5948F8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29FB-95BE-422C-A1B4-64EDD92BA34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jeni pravokut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0EAB-12E4-497D-A869-A2320F5948F8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29FB-95BE-422C-A1B4-64EDD92BA34C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0EAB-12E4-497D-A869-A2320F5948F8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85529FB-95BE-422C-A1B4-64EDD92BA34C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Pravokut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ut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jeni pravokut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92F0EAB-12E4-497D-A869-A2320F5948F8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85529FB-95BE-422C-A1B4-64EDD92BA34C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4800" dirty="0" err="1" smtClean="0"/>
              <a:t>By</a:t>
            </a:r>
            <a:r>
              <a:rPr lang="hr-HR" sz="4800" dirty="0" smtClean="0"/>
              <a:t>:Paola </a:t>
            </a:r>
            <a:r>
              <a:rPr lang="hr-HR" sz="4800" dirty="0" err="1" smtClean="0"/>
              <a:t>Ibrahimovic</a:t>
            </a:r>
            <a:endParaRPr lang="hr-HR" sz="480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Vatrogasci</a:t>
            </a:r>
            <a:endParaRPr lang="hr-HR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21088"/>
            <a:ext cx="38100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733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00" y="260648"/>
            <a:ext cx="6078339" cy="472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4427984" y="3017240"/>
            <a:ext cx="296123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r-HR" sz="3600" dirty="0" err="1" smtClean="0">
                <a:solidFill>
                  <a:schemeClr val="accent1"/>
                </a:solidFill>
                <a:latin typeface="Algerian" panose="04020705040A02060702" pitchFamily="82" charset="0"/>
              </a:rPr>
              <a:t>goodbye</a:t>
            </a:r>
            <a:endParaRPr lang="hr-HR" sz="3600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618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10945215" cy="1362075"/>
          </a:xfrm>
        </p:spPr>
        <p:txBody>
          <a:bodyPr>
            <a:noAutofit/>
          </a:bodyPr>
          <a:lstStyle/>
          <a:p>
            <a:r>
              <a:rPr lang="hr-H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Vatra i velike opasnosti</a:t>
            </a:r>
            <a:endParaRPr lang="hr-HR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76138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3200" dirty="0" smtClean="0">
                <a:solidFill>
                  <a:schemeClr val="tx1"/>
                </a:solidFill>
              </a:rPr>
              <a:t>Gradski pravilnik-1802.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smtClean="0">
                <a:solidFill>
                  <a:schemeClr val="tx1"/>
                </a:solidFill>
              </a:rPr>
              <a:t>imao je stotinu </a:t>
            </a:r>
            <a:r>
              <a:rPr lang="hr-HR" sz="3200" dirty="0" err="1" smtClean="0">
                <a:solidFill>
                  <a:schemeClr val="tx1"/>
                </a:solidFill>
              </a:rPr>
              <a:t>clanaka</a:t>
            </a:r>
            <a:r>
              <a:rPr lang="hr-HR" sz="3200" dirty="0" smtClean="0">
                <a:solidFill>
                  <a:schemeClr val="tx1"/>
                </a:solidFill>
              </a:rPr>
              <a:t> o zabrani gradnje drvenih kuca,</a:t>
            </a:r>
            <a:r>
              <a:rPr lang="hr-HR" sz="3200" dirty="0" err="1" smtClean="0">
                <a:solidFill>
                  <a:schemeClr val="tx1"/>
                </a:solidFill>
              </a:rPr>
              <a:t>stubista</a:t>
            </a:r>
            <a:r>
              <a:rPr lang="hr-HR" sz="3200" dirty="0" smtClean="0">
                <a:solidFill>
                  <a:schemeClr val="tx1"/>
                </a:solidFill>
              </a:rPr>
              <a:t> i krovova s drvenim </a:t>
            </a:r>
            <a:r>
              <a:rPr lang="hr-HR" sz="3200" dirty="0" err="1" smtClean="0">
                <a:solidFill>
                  <a:schemeClr val="tx1"/>
                </a:solidFill>
              </a:rPr>
              <a:t>tavelicama</a:t>
            </a:r>
            <a:r>
              <a:rPr lang="hr-HR" sz="3200" dirty="0" smtClean="0">
                <a:solidFill>
                  <a:schemeClr val="tx1"/>
                </a:solidFill>
              </a:rPr>
              <a:t> radi straha od vatre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3200" dirty="0" smtClean="0">
                <a:solidFill>
                  <a:schemeClr val="tx1"/>
                </a:solidFill>
              </a:rPr>
              <a:t>Nadzor-gradski </a:t>
            </a:r>
            <a:r>
              <a:rPr lang="hr-HR" sz="3200" dirty="0" err="1" smtClean="0">
                <a:solidFill>
                  <a:schemeClr val="tx1"/>
                </a:solidFill>
              </a:rPr>
              <a:t>dimnjacar</a:t>
            </a:r>
            <a:endParaRPr lang="hr-HR" sz="32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3200" dirty="0" smtClean="0">
                <a:solidFill>
                  <a:schemeClr val="tx1"/>
                </a:solidFill>
              </a:rPr>
              <a:t>Pravilnik 1830. uveo je znakove uzbune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3200" dirty="0" smtClean="0">
                <a:solidFill>
                  <a:schemeClr val="tx1"/>
                </a:solidFill>
              </a:rPr>
              <a:t>Pravilnik 1841.-povjerenici za </a:t>
            </a:r>
            <a:r>
              <a:rPr lang="hr-HR" sz="3200" dirty="0" err="1" smtClean="0">
                <a:solidFill>
                  <a:schemeClr val="tx1"/>
                </a:solidFill>
              </a:rPr>
              <a:t>pozar</a:t>
            </a:r>
            <a:endParaRPr lang="hr-HR" sz="32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3200" dirty="0" smtClean="0">
                <a:solidFill>
                  <a:schemeClr val="tx1"/>
                </a:solidFill>
              </a:rPr>
              <a:t>1859. prva </a:t>
            </a:r>
            <a:r>
              <a:rPr lang="hr-HR" sz="3200" dirty="0" err="1" smtClean="0">
                <a:solidFill>
                  <a:schemeClr val="tx1"/>
                </a:solidFill>
              </a:rPr>
              <a:t>hidraulicna</a:t>
            </a:r>
            <a:r>
              <a:rPr lang="hr-HR" sz="3200" dirty="0" smtClean="0">
                <a:solidFill>
                  <a:schemeClr val="tx1"/>
                </a:solidFill>
              </a:rPr>
              <a:t> crpka</a:t>
            </a:r>
          </a:p>
        </p:txBody>
      </p:sp>
    </p:spTree>
    <p:extLst>
      <p:ext uri="{BB962C8B-B14F-4D97-AF65-F5344CB8AC3E}">
        <p14:creationId xmlns:p14="http://schemas.microsoft.com/office/powerpoint/2010/main" val="218626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47688"/>
            <a:ext cx="85725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371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539552" y="476672"/>
            <a:ext cx="8136904" cy="27363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Katastrofalan </a:t>
            </a:r>
            <a:r>
              <a:rPr lang="hr-HR" dirty="0" err="1" smtClean="0"/>
              <a:t>pzar</a:t>
            </a:r>
            <a:r>
              <a:rPr lang="hr-HR" dirty="0" smtClean="0"/>
              <a:t> 11.ozujka1862. (potaknuo je osnivanje prve vatrogasne postrojbe)u </a:t>
            </a:r>
            <a:r>
              <a:rPr lang="hr-HR" dirty="0" err="1" smtClean="0"/>
              <a:t>vecernjim</a:t>
            </a:r>
            <a:r>
              <a:rPr lang="hr-HR" dirty="0" smtClean="0"/>
              <a:t> satima zahvatila je osam od deset objekata tvrtke u mlinovima i </a:t>
            </a:r>
            <a:r>
              <a:rPr lang="hr-HR" dirty="0" err="1" smtClean="0"/>
              <a:t>skladistima</a:t>
            </a:r>
            <a:r>
              <a:rPr lang="hr-HR" dirty="0" smtClean="0"/>
              <a:t> tvrtke za mljevenje </a:t>
            </a:r>
            <a:r>
              <a:rPr lang="hr-HR" dirty="0" err="1" smtClean="0"/>
              <a:t>zita</a:t>
            </a:r>
            <a:r>
              <a:rPr lang="hr-HR" dirty="0" smtClean="0"/>
              <a:t> u kanjonu </a:t>
            </a:r>
            <a:r>
              <a:rPr lang="hr-HR" dirty="0" err="1" smtClean="0"/>
              <a:t>Rjecine</a:t>
            </a:r>
            <a:r>
              <a:rPr lang="hr-HR" dirty="0" smtClean="0"/>
              <a:t> na predjelu </a:t>
            </a:r>
            <a:r>
              <a:rPr lang="hr-HR" dirty="0" err="1" smtClean="0"/>
              <a:t>Zakalj</a:t>
            </a: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Vijest o </a:t>
            </a:r>
            <a:r>
              <a:rPr lang="hr-HR" dirty="0" err="1" smtClean="0"/>
              <a:t>pozaru</a:t>
            </a:r>
            <a:r>
              <a:rPr lang="hr-HR" dirty="0" smtClean="0"/>
              <a:t> je do grada stigla je u 22 h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Bitka s plamenom trajala je 6 h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4405959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336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1016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24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73645" y="404664"/>
            <a:ext cx="8770168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26.sijecnja 1863.-gradski Vatrogasni  zbor u kojem su bile 32 osobe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err="1" smtClean="0"/>
              <a:t>Clanovi</a:t>
            </a:r>
            <a:r>
              <a:rPr lang="hr-HR" dirty="0" smtClean="0"/>
              <a:t> su nosili kape s crvenom trakom i mjedenom oznakom te pojas s </a:t>
            </a:r>
            <a:r>
              <a:rPr lang="hr-HR" dirty="0" err="1" smtClean="0"/>
              <a:t>kopcom</a:t>
            </a:r>
            <a:r>
              <a:rPr lang="hr-HR" dirty="0" smtClean="0"/>
              <a:t> na kojoj su bili gradski grb,redni broj osobe i natpis </a:t>
            </a:r>
            <a:r>
              <a:rPr lang="hr-HR" dirty="0" smtClean="0">
                <a:latin typeface="Agency FB" panose="020B0503020202020204" pitchFamily="34" charset="0"/>
                <a:cs typeface="Arial" panose="020B0604020202020204" pitchFamily="34" charset="0"/>
              </a:rPr>
              <a:t>Vatrogasci</a:t>
            </a:r>
            <a:endParaRPr lang="hr-HR" dirty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8"/>
            <a:ext cx="4903650" cy="275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547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77800"/>
            <a:ext cx="650240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193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179512" y="188640"/>
            <a:ext cx="8424936" cy="6120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1187624" y="1628800"/>
            <a:ext cx="6768752" cy="381642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4400" dirty="0" smtClean="0"/>
              <a:t>Danas o </a:t>
            </a:r>
            <a:r>
              <a:rPr lang="hr-HR" sz="4400" dirty="0" err="1" smtClean="0"/>
              <a:t>zastiti</a:t>
            </a:r>
            <a:r>
              <a:rPr lang="hr-HR" sz="4400" dirty="0" smtClean="0"/>
              <a:t> od </a:t>
            </a:r>
            <a:r>
              <a:rPr lang="hr-HR" sz="4400" dirty="0" err="1" smtClean="0"/>
              <a:t>pozara</a:t>
            </a:r>
            <a:r>
              <a:rPr lang="hr-HR" sz="4400" dirty="0" smtClean="0"/>
              <a:t> skrbe Javna vatrogasna postrojba Grada Rijeke,dobrovoljna vatrogasna </a:t>
            </a:r>
            <a:r>
              <a:rPr lang="hr-HR" sz="4400" dirty="0" err="1" smtClean="0"/>
              <a:t>drustva</a:t>
            </a:r>
            <a:r>
              <a:rPr lang="hr-HR" sz="4400" dirty="0" smtClean="0"/>
              <a:t> Susak-Rijeka i Drenova te </a:t>
            </a:r>
            <a:r>
              <a:rPr lang="hr-HR" sz="4400" dirty="0" err="1" smtClean="0"/>
              <a:t>vatrogane</a:t>
            </a:r>
            <a:r>
              <a:rPr lang="hr-HR" sz="4400" dirty="0" smtClean="0"/>
              <a:t> postrojbe u gradskim </a:t>
            </a:r>
            <a:r>
              <a:rPr lang="hr-HR" sz="4400" dirty="0" err="1" smtClean="0"/>
              <a:t>poduzecima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2601755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2038"/>
            <a:ext cx="76200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10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l">
  <a:themeElements>
    <a:clrScheme name="Kapital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l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pita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43</TotalTime>
  <Words>160</Words>
  <Application>Microsoft Office PowerPoint</Application>
  <PresentationFormat>Prikaz na zaslonu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Kapital</vt:lpstr>
      <vt:lpstr>Vatrogasci</vt:lpstr>
      <vt:lpstr>Vatra i velike opasnosti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Vatrogasci</dc:title>
  <dc:creator>STARIJI</dc:creator>
  <cp:lastModifiedBy>STARIJI</cp:lastModifiedBy>
  <cp:revision>5</cp:revision>
  <dcterms:created xsi:type="dcterms:W3CDTF">2017-12-07T13:19:15Z</dcterms:created>
  <dcterms:modified xsi:type="dcterms:W3CDTF">2017-12-07T14:02:23Z</dcterms:modified>
</cp:coreProperties>
</file>