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006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612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512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909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7715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46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450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1742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486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4032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695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7BB43-51DE-4F9E-B071-5ED82668281F}" type="datetimeFigureOut">
              <a:rPr lang="hr-HR" smtClean="0"/>
              <a:t>11.12.2015.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75284-C935-4117-9583-3FE6951AA29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476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21.wdp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23.wdp"/><Relationship Id="rId7" Type="http://schemas.microsoft.com/office/2007/relationships/hdphoto" Target="../media/hdphoto2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microsoft.com/office/2007/relationships/hdphoto" Target="../media/hdphoto24.wdp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6.wdp"/><Relationship Id="rId7" Type="http://schemas.microsoft.com/office/2007/relationships/hdphoto" Target="../media/hdphoto28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microsoft.com/office/2007/relationships/hdphoto" Target="../media/hdphoto27.wdp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0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3.wdp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7.wdp"/><Relationship Id="rId4" Type="http://schemas.openxmlformats.org/officeDocument/2006/relationships/image" Target="../media/image7.jpeg"/><Relationship Id="rId9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11.wdp"/><Relationship Id="rId4" Type="http://schemas.openxmlformats.org/officeDocument/2006/relationships/image" Target="../media/image11.jpeg"/><Relationship Id="rId9" Type="http://schemas.microsoft.com/office/2007/relationships/hdphoto" Target="../media/hdphoto1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4.wdp"/><Relationship Id="rId7" Type="http://schemas.microsoft.com/office/2007/relationships/hdphoto" Target="../media/hdphoto1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15.wdp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7" Type="http://schemas.microsoft.com/office/2007/relationships/hdphoto" Target="../media/hdphoto1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18.wdp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77528"/>
            <a:ext cx="7812360" cy="5859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374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4608511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2535560"/>
            <a:ext cx="4136908" cy="310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73016"/>
            <a:ext cx="4136908" cy="310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0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6228"/>
            <a:ext cx="4589760" cy="3442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84984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395712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068" y="14376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22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531" y="332656"/>
            <a:ext cx="4368485" cy="3276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501008"/>
            <a:ext cx="4203915" cy="31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96752"/>
            <a:ext cx="4203915" cy="31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74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548680"/>
            <a:ext cx="7776864" cy="5841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21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56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93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0648"/>
            <a:ext cx="4800534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2708920"/>
            <a:ext cx="5286096" cy="396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42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7848872" cy="5886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7308304" y="6228020"/>
            <a:ext cx="1887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002060"/>
                </a:solidFill>
              </a:rPr>
              <a:t>Studeni 2015</a:t>
            </a:r>
            <a:r>
              <a:rPr lang="hr-HR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940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860580" cy="5145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10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2696"/>
            <a:ext cx="720080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18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548680"/>
            <a:ext cx="7704856" cy="5778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78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620688"/>
            <a:ext cx="7416824" cy="5562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20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348" y="234132"/>
            <a:ext cx="4255120" cy="3191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3086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468" y="26064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212976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78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522" y="133264"/>
            <a:ext cx="4335636" cy="32517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61318"/>
            <a:ext cx="4622000" cy="346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148" y="104664"/>
            <a:ext cx="4622000" cy="346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3284984"/>
            <a:ext cx="4622000" cy="346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078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60" y="273187"/>
            <a:ext cx="4156124" cy="3117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3814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100" y="188640"/>
            <a:ext cx="4448348" cy="33362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479516"/>
            <a:ext cx="4248472" cy="318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976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554" y="188640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79" y="2420888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439" y="3635592"/>
            <a:ext cx="4211893" cy="315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921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</Words>
  <Application>Microsoft Office PowerPoint</Application>
  <PresentationFormat>On-screen Show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vbozinovic</dc:creator>
  <cp:lastModifiedBy>vbozinovic</cp:lastModifiedBy>
  <cp:revision>22</cp:revision>
  <dcterms:created xsi:type="dcterms:W3CDTF">2015-12-11T15:43:16Z</dcterms:created>
  <dcterms:modified xsi:type="dcterms:W3CDTF">2015-12-11T17:23:15Z</dcterms:modified>
</cp:coreProperties>
</file>