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3" r:id="rId9"/>
    <p:sldId id="271" r:id="rId10"/>
    <p:sldId id="260" r:id="rId11"/>
    <p:sldId id="261" r:id="rId12"/>
    <p:sldId id="259" r:id="rId13"/>
    <p:sldId id="26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8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3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6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11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4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295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34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86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7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3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5506-5199-4CA0-A919-483E70AD749B}" type="datetimeFigureOut">
              <a:rPr lang="hr-HR" smtClean="0"/>
              <a:t>01.11.17.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2194-F574-4380-98F6-144B0EBD4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4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FF0000"/>
                </a:solidFill>
              </a:rPr>
              <a:t>LISTOPAD</a:t>
            </a:r>
            <a:endParaRPr lang="hr-H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6550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sz="4500" dirty="0" smtClean="0">
                <a:solidFill>
                  <a:srgbClr val="C00000"/>
                </a:solidFill>
              </a:rPr>
              <a:t>Listopad se sastoji od dvije riječi, list i pad. Listopad je deseti mjesec u godini. S listopadnog drveća opada lišće. Sve je hladnije. Ptice selice odlaze na jug.</a:t>
            </a:r>
          </a:p>
          <a:p>
            <a:pPr marL="0" indent="0">
              <a:buNone/>
            </a:pPr>
            <a:r>
              <a:rPr lang="hr-HR" sz="4500" dirty="0" smtClean="0">
                <a:solidFill>
                  <a:srgbClr val="C00000"/>
                </a:solidFill>
              </a:rPr>
              <a:t>Vjeverica i medvjed se pripremaju za zimski san. Ljudi se odijevaju toplije. Čizmice se vesele jer jedva čekaju izaći van. </a:t>
            </a:r>
          </a:p>
          <a:p>
            <a:pPr marL="0" indent="0" algn="r">
              <a:buNone/>
            </a:pPr>
            <a:r>
              <a:rPr lang="hr-HR" sz="4500" dirty="0" err="1">
                <a:solidFill>
                  <a:srgbClr val="C00000"/>
                </a:solidFill>
              </a:rPr>
              <a:t>Tia</a:t>
            </a:r>
            <a:endParaRPr lang="hr-HR" sz="45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000" dirty="0" smtClean="0"/>
              <a:t>					</a:t>
            </a:r>
            <a:endParaRPr lang="hr-HR" sz="2000" dirty="0"/>
          </a:p>
        </p:txBody>
      </p:sp>
      <p:pic>
        <p:nvPicPr>
          <p:cNvPr id="5122" name="Picture 2" descr="C:\Users\home\AppData\Local\Microsoft\Windows\Temporary Internet Files\Content.IE5\TSMXP9UD\rudatl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0040"/>
            <a:ext cx="3451242" cy="241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4320480" cy="565169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hr-HR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Jesen je stigla tiho i polako i potjerala ljeto samo tako. Kišobrani vole tmuran i kišan dan jer će napokon izaći van. Čizmice se vesele jer će skakati po lokvicama skoro cijeli dan. Jakne se vesele hladnom i kišnom danu jer im je dosadno u ormaru. Lišće je tužno što pada sa stabla i tako postaje tepih sa granja.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                           Tea</a:t>
            </a:r>
          </a:p>
        </p:txBody>
      </p:sp>
      <p:pic>
        <p:nvPicPr>
          <p:cNvPr id="6146" name="Picture 2" descr="C:\Users\home\AppData\Local\Microsoft\Windows\Temporary Internet Files\Content.IE5\SSLSHFB5\Wild_Kingd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97350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Listopad je predivan mjesec. On je deseti mjesec u godini. U ovom je mjesecu Dan neovisnosti. Obilježavamo Dane kruha i zahvalnosti za plodove zemlje. U listopadu često padaju kiše, lišće žuti i opada, a kesteni  su zreli. Uživamo u plodovima jeseni.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Karlo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home\AppData\Local\Microsoft\Windows\Temporary Internet Files\Content.IE5\TPUOOLCX\OTISNUTO-LIS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92495" cy="186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4474840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U listopadu lišće postaje šareno. Polako opada i pokriva ceste. Počele su kiše. Ljudi se odijevaju toplije. Čizmice su sretne što će izaći van iz ormara. Ljudi su u vinogradu i voćnjaku... Volim listopad, ali mi je najdraži svibanj.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  			Sara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home\AppData\Local\Microsoft\Windows\Temporary Internet Files\Content.IE5\TSMXP9UD\Copper_Beech_Fagus_sylvatica_f._purpurea_Autumn_Leaves_Closeup_3008p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059801"/>
            <a:ext cx="3562312" cy="236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4906888" cy="442108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Listopad baš voli lišće. U listopadu smo u školi. Jupi škola! Vesele se đaci. Ja sam jedna od njih, volim školu, a ti?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			Klara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home\AppData\Local\Microsoft\Windows\Temporary Internet Files\Content.IE5\0NZ7JOQI\images_(6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44" y="3573016"/>
            <a:ext cx="3272016" cy="2672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home\AppData\Local\Microsoft\Windows\Temporary Internet Files\Content.IE5\SSLSHFB5\happy_rain_clou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91103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5122912" cy="470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 Listopad je deseti mjesec u godini..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Medvjed i vjeverica se pripremaju za zimu.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Kaputići se vesele jer im je dosadno visiti u ormaru.Kad kiša pada gledam kroz prozor, vidim lokvice vode. Volim skakati po njima. Volim jesen zbog šarenog lišća.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   					Dora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3317" name="Picture 5" descr="C:\Users\home\AppData\Local\Microsoft\Windows\Temporary Internet Files\Content.IE5\TPUOOLCX\listopad-w-moim-ogrodzie-drzew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3273"/>
            <a:ext cx="2906936" cy="218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home\AppData\Local\Microsoft\Windows\Temporary Internet Files\Content.IE5\SSLSHFB5\f0ca85c8efb24607m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7625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395499"/>
            <a:ext cx="337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Pripremili učenici literarne grupe.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Mjesec  knjige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25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Knjige nam pričaju</a:t>
            </a:r>
          </a:p>
          <a:p>
            <a:pPr marL="0" indent="0" algn="ctr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Podijeljeno srce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Ja sam knjiga Podijeljeno srce. Volim kad me djeca čitaju i uče iz mene. Uzmi me, pročitaj me, jako sam zanimljiva! Pročitaj me kad god poželiš. Posebno vi djevojčice jer ja sam prava knjiga za vas.</a:t>
            </a:r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                                                                        				Tia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7030A0"/>
                </a:solidFill>
              </a:rPr>
              <a:t> 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home\AppData\Local\Microsoft\Windows\Temporary Internet Files\Content.IE5\0NZ7JOQI\knjig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1905000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4176464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Knjiga je najbolji prijatelj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Dobar dan, ja sam Klarina nova knjiga. Zovem se Životinje koje su promijenile svijet – konji.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Naučit ću  mnogo novih stvari o konjima. </a:t>
            </a:r>
            <a:r>
              <a:rPr lang="hr-HR" dirty="0">
                <a:solidFill>
                  <a:srgbClr val="C00000"/>
                </a:solidFill>
              </a:rPr>
              <a:t>Z</a:t>
            </a:r>
            <a:r>
              <a:rPr lang="hr-HR" dirty="0" smtClean="0">
                <a:solidFill>
                  <a:srgbClr val="C00000"/>
                </a:solidFill>
              </a:rPr>
              <a:t>ajedno ćemo ići u nove avanture. Naučit ću :  kako se jaše, </a:t>
            </a:r>
            <a:r>
              <a:rPr lang="hr-HR" dirty="0">
                <a:solidFill>
                  <a:srgbClr val="C00000"/>
                </a:solidFill>
              </a:rPr>
              <a:t>koje boje </a:t>
            </a:r>
            <a:r>
              <a:rPr lang="hr-HR" dirty="0" smtClean="0">
                <a:solidFill>
                  <a:srgbClr val="C00000"/>
                </a:solidFill>
              </a:rPr>
              <a:t>konji mogu biti, četkanje i još mnogo toga. Krenimo u prvu avanturu. Vidimo se drugi put.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					Klara</a:t>
            </a:r>
            <a:endParaRPr lang="hr-H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3074" name="Picture 2" descr="C:\Users\home\AppData\Local\Microsoft\Windows\Temporary Internet Files\Content.IE5\0NZ7JOQI\280px-Mare_and_foal_(Kvetina-Marie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698920" cy="280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453650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                 </a:t>
            </a:r>
            <a:r>
              <a:rPr lang="hr-HR" dirty="0" smtClean="0">
                <a:solidFill>
                  <a:srgbClr val="C00000"/>
                </a:solidFill>
              </a:rPr>
              <a:t>Tajne</a:t>
            </a:r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To je jako zanimljiva knjiga. Nalazi se u našoj knjižnici.Ja sam je čitao. Ima jako puno tajni. Radi se o tajnama mame i tate...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			Petar B.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home\AppData\Local\Microsoft\Windows\Temporary Internet Files\Content.IE5\TSMXP9UD\gi01a2013081318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756080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612068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Ja sam knjiga 1000 zašto 1000 zato. Volim kad me djeca i odrasli čitaju. U meni piše puno zanimljivih stvari. Volim je čitati jer mogu puno naučiti. Knjiga mi je kod none Ankice i ujaka Damira.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  Luka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home\AppData\Local\Microsoft\Windows\Temporary Internet Files\Content.IE5\TSMXP9UD\as10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4834880" cy="456510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Moja knjiga mi priča kako je važno imati svoj dom.Njega treba čuvati, braniti i održavati čistim. To sam pročitala u knjizi Ježeva kućica. Pročitajte je i vi!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                        			Karla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home\AppData\Local\Microsoft\Windows\Temporary Internet Files\Content.IE5\TPUOOLCX\img.new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33" y="4221088"/>
            <a:ext cx="384775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412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Moja knjiga je moja prijateljica. Iz nje možemo pokupiti znanje ako želimo. Vodi nas u svijet čarolije.</a:t>
            </a:r>
          </a:p>
          <a:p>
            <a:pPr marL="0" indent="0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Volim čitati Bibliju.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			 Iva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1267" name="Picture 3" descr="C:\Users\home\AppData\Local\Microsoft\Windows\Temporary Internet Files\Content.IE5\TSMXP9UD\biblija-duhovnamisao-wordpress-c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9712"/>
            <a:ext cx="2448272" cy="3149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86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Fina Nina zna o zvijezdama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C00000"/>
                </a:solidFill>
              </a:rPr>
              <a:t>Ja sam knjiga o zvijezdama,napisala me Jane O Conor</a:t>
            </a:r>
            <a:r>
              <a:rPr lang="hr-HR" dirty="0">
                <a:solidFill>
                  <a:srgbClr val="C00000"/>
                </a:solidFill>
              </a:rPr>
              <a:t>.</a:t>
            </a:r>
            <a:r>
              <a:rPr lang="hr-HR" dirty="0" smtClean="0">
                <a:solidFill>
                  <a:srgbClr val="C00000"/>
                </a:solidFill>
              </a:rPr>
              <a:t> Volim kad me djeca čitaju. Sad ću vam ispričati što se događa u priči. Bila je djevojčica Nina koja je voljela zvijezde. Sa razredom idu na noćni izlet u zvjezdarnicu. Učiteljica im je u razredu pokazala zviježđe. Kod kuće su se pripremali za večerašnji izlet. Mama im je ispekla kolačiće u obliku zvijezda. Dok su se spremali za polazak počela je padati kiša. Zaglavili su u prometu i neće stići na vrijeme. Bili su tužni. Vratili su se kući. Prestala je kiša. Nina se dosjetila da mogu imati svoju nebesku predstavu. Uzeli su ležaljke i kekse. Vidjeli su zvijezdu padalicu. Nina je nešto zaželjela. Ostvarila joj se želja. Idući tjedan idu u zvjezdarnicu.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                          Tea</a:t>
            </a:r>
          </a:p>
        </p:txBody>
      </p:sp>
      <p:pic>
        <p:nvPicPr>
          <p:cNvPr id="4098" name="Picture 2" descr="C:\Users\home\AppData\Local\Microsoft\Windows\Temporary Internet Files\Content.IE5\TSMXP9UD\ESTREL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9" y="91114"/>
            <a:ext cx="2186212" cy="168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AppData\Local\Microsoft\Windows\Temporary Internet Files\Content.IE5\0NZ7JOQI\comet_wes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57896"/>
            <a:ext cx="1080120" cy="14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Pas, priručnik za vlasnike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Ja najviše volim kada me Sara čita. Uči jako puno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dirty="0" smtClean="0">
                <a:solidFill>
                  <a:srgbClr val="FF0000"/>
                </a:solidFill>
              </a:rPr>
              <a:t> psima. Nema baš sve vrste pasa, ali nema veze.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Imam pametne odgovore. Napisao me je </a:t>
            </a:r>
            <a:r>
              <a:rPr lang="hr-HR" dirty="0" err="1" smtClean="0">
                <a:solidFill>
                  <a:srgbClr val="FF0000"/>
                </a:solidFill>
              </a:rPr>
              <a:t>Bruce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Fogle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     Sara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AppData\Local\Microsoft\Windows\Temporary Internet Files\Content.IE5\TSMXP9UD\akita2-400x30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73829" cy="1705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AppData\Local\Microsoft\Windows\Temporary Internet Files\Content.IE5\SSLSHFB5\Shaska26thAug2006BabyPuppyDogClass.jpgCrop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694746"/>
            <a:ext cx="2086248" cy="1917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5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746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LISTOPAD</vt:lpstr>
      <vt:lpstr>Mjesec  knjige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LISTOPAD</dc:title>
  <dc:creator>VesnaB</dc:creator>
  <cp:lastModifiedBy>HEP</cp:lastModifiedBy>
  <cp:revision>43</cp:revision>
  <dcterms:created xsi:type="dcterms:W3CDTF">2017-10-20T10:37:46Z</dcterms:created>
  <dcterms:modified xsi:type="dcterms:W3CDTF">2017-11-01T14:40:56Z</dcterms:modified>
</cp:coreProperties>
</file>