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6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6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2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47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1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9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5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3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1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7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58A9-7636-4BF3-A7EE-46D086A80B22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D6450-C423-42E2-AFFE-43444E73C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4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AppData\Local\Microsoft\Windows\Temporary Internet Files\Content.IE5\TSMXP9UD\folha_outon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6" y="0"/>
            <a:ext cx="9148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42" y="4293096"/>
            <a:ext cx="7772400" cy="1470025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FF00"/>
                </a:solidFill>
              </a:rPr>
              <a:t>RUJAN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6381328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Učenici 2. </a:t>
            </a:r>
            <a:r>
              <a:rPr lang="hr-HR" b="1" dirty="0">
                <a:solidFill>
                  <a:srgbClr val="FFFF00"/>
                </a:solidFill>
              </a:rPr>
              <a:t>a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smtClean="0">
                <a:solidFill>
                  <a:srgbClr val="FFFF00"/>
                </a:solidFill>
              </a:rPr>
              <a:t>i </a:t>
            </a:r>
            <a:r>
              <a:rPr lang="hr-HR" b="1" dirty="0" smtClean="0">
                <a:solidFill>
                  <a:srgbClr val="FFFF00"/>
                </a:solidFill>
              </a:rPr>
              <a:t>2. c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AppData\Local\Microsoft\Windows\Temporary Internet Files\Content.IE5\0NZ7JOQI\alberi-autunno_r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Naši prvi radovi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2" name="Picture 4" descr="C:\Users\home\AppData\Local\Microsoft\Windows\Temporary Internet Files\Content.IE5\0NZ7JOQI\autunno-fogli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" y="13945"/>
            <a:ext cx="9138521" cy="68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653136"/>
            <a:ext cx="43828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FF00"/>
                </a:solidFill>
              </a:rPr>
              <a:t>Jesen je posebno godišnje doba.</a:t>
            </a:r>
          </a:p>
          <a:p>
            <a:r>
              <a:rPr lang="hr-HR" sz="2400" b="1" dirty="0" smtClean="0">
                <a:solidFill>
                  <a:srgbClr val="FFFF00"/>
                </a:solidFill>
              </a:rPr>
              <a:t>Krećemo u školu. U drugi razred. </a:t>
            </a:r>
          </a:p>
          <a:p>
            <a:r>
              <a:rPr lang="hr-HR" sz="2400" b="1" dirty="0" smtClean="0">
                <a:solidFill>
                  <a:srgbClr val="FFFF00"/>
                </a:solidFill>
              </a:rPr>
              <a:t>Puno više ćemo učiti.</a:t>
            </a:r>
          </a:p>
          <a:p>
            <a:r>
              <a:rPr lang="hr-HR" sz="2400" b="1" dirty="0" smtClean="0">
                <a:solidFill>
                  <a:srgbClr val="FFFF00"/>
                </a:solidFill>
              </a:rPr>
              <a:t>Opada lišće.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AppData\Local\Microsoft\Windows\Temporary Internet Files\Content.IE5\0NZ7JOQI\IMGP362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116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340768"/>
            <a:ext cx="65818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U jesen lišće žuti.</a:t>
            </a:r>
          </a:p>
          <a:p>
            <a:r>
              <a:rPr lang="hr-HR" sz="3200" b="1" dirty="0" smtClean="0">
                <a:solidFill>
                  <a:srgbClr val="FF0000"/>
                </a:solidFill>
              </a:rPr>
              <a:t>Kiša pada. Lišće pada na mokru travu.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home\AppData\Local\Microsoft\Windows\Temporary Internet Files\Content.IE5\SSLSHFB5\Gradski_park_Zemun_jesen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301208"/>
            <a:ext cx="7967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FF00"/>
                </a:solidFill>
              </a:rPr>
              <a:t>Jesen je stigla. Dani su kraći, a  noći sve dulje.</a:t>
            </a:r>
          </a:p>
          <a:p>
            <a:r>
              <a:rPr lang="hr-HR" sz="2400" b="1" dirty="0" smtClean="0">
                <a:solidFill>
                  <a:srgbClr val="FFFF00"/>
                </a:solidFill>
              </a:rPr>
              <a:t>Sve je hladnije. Ljudi odjevaju sve topliju odjeću.</a:t>
            </a:r>
          </a:p>
          <a:p>
            <a:r>
              <a:rPr lang="hr-HR" sz="2400" b="1" dirty="0" smtClean="0">
                <a:solidFill>
                  <a:srgbClr val="FFFF00"/>
                </a:solidFill>
              </a:rPr>
              <a:t>Kiša pada iz dana u dan. Ljudi šetaju po šumama i beru gljive.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home\AppData\Local\Microsoft\Windows\Temporary Internet Files\Content.IE5\TSMXP9UD\je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973266"/>
            <a:ext cx="7373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Jesen je jedno od četiri godišnja doba. 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Tijekom jeseni sa listopadnih stabala će otpasti svo lišće.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 Vrijeme je promjenljivo</a:t>
            </a:r>
            <a:r>
              <a:rPr lang="hr-HR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home\AppData\Local\Microsoft\Windows\Temporary Internet Files\Content.IE5\SSLSHFB5\00000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5157192"/>
            <a:ext cx="6153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FF00"/>
                </a:solidFill>
              </a:rPr>
              <a:t>Jesen je, lišće žuti. Vrabac leti i traži sjemenke. </a:t>
            </a:r>
          </a:p>
          <a:p>
            <a:r>
              <a:rPr lang="hr-HR" sz="2400" b="1" dirty="0" smtClean="0">
                <a:solidFill>
                  <a:srgbClr val="FFFF00"/>
                </a:solidFill>
              </a:rPr>
              <a:t>Sunce su prekrili sivi oblaci.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7" name="Picture 5" descr="C:\Users\home\AppData\Local\Microsoft\Windows\Temporary Internet Files\Content.IE5\0NZ7JOQI\Je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5638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Jesen je stigla. Ljudi odjevaju tople kapute.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Sve je hladnije. Padaju hladne kiše. Ljudi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b</a:t>
            </a:r>
            <a:r>
              <a:rPr lang="hr-HR" sz="2400" b="1" dirty="0" smtClean="0">
                <a:solidFill>
                  <a:srgbClr val="FF0000"/>
                </a:solidFill>
              </a:rPr>
              <a:t>eru gljive. Lišće je šareno. 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Ptice su odletjele na jug.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6237312"/>
            <a:ext cx="275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Pripremila učiteljica Vesna</a:t>
            </a:r>
            <a:r>
              <a:rPr lang="hr-HR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162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RUJAN</vt:lpstr>
      <vt:lpstr>Naši prvi radovi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RUJAN</dc:title>
  <dc:creator>HEP</dc:creator>
  <cp:lastModifiedBy>VesnaB</cp:lastModifiedBy>
  <cp:revision>14</cp:revision>
  <dcterms:created xsi:type="dcterms:W3CDTF">2017-10-08T10:03:07Z</dcterms:created>
  <dcterms:modified xsi:type="dcterms:W3CDTF">2017-10-09T08:11:14Z</dcterms:modified>
</cp:coreProperties>
</file>