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8442-75D2-4F6C-B4D3-7400B55A3C3D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FD8D-90C9-462B-A844-7A547B810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2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8442-75D2-4F6C-B4D3-7400B55A3C3D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FD8D-90C9-462B-A844-7A547B810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29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8442-75D2-4F6C-B4D3-7400B55A3C3D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FD8D-90C9-462B-A844-7A547B810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97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8442-75D2-4F6C-B4D3-7400B55A3C3D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FD8D-90C9-462B-A844-7A547B810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86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8442-75D2-4F6C-B4D3-7400B55A3C3D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FD8D-90C9-462B-A844-7A547B810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97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8442-75D2-4F6C-B4D3-7400B55A3C3D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FD8D-90C9-462B-A844-7A547B810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42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8442-75D2-4F6C-B4D3-7400B55A3C3D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FD8D-90C9-462B-A844-7A547B810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53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8442-75D2-4F6C-B4D3-7400B55A3C3D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FD8D-90C9-462B-A844-7A547B810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65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8442-75D2-4F6C-B4D3-7400B55A3C3D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FD8D-90C9-462B-A844-7A547B810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57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8442-75D2-4F6C-B4D3-7400B55A3C3D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FD8D-90C9-462B-A844-7A547B810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9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8442-75D2-4F6C-B4D3-7400B55A3C3D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FD8D-90C9-462B-A844-7A547B810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33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DDEBCF"/>
            </a:gs>
            <a:gs pos="74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F8442-75D2-4F6C-B4D3-7400B55A3C3D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CFD8D-90C9-462B-A844-7A547B810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02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3.wdp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4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11.wdp"/><Relationship Id="rId4" Type="http://schemas.openxmlformats.org/officeDocument/2006/relationships/image" Target="../media/image12.jpeg"/><Relationship Id="rId9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15.wdp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8.wdp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7" Type="http://schemas.microsoft.com/office/2007/relationships/hdphoto" Target="../media/hdphoto2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microsoft.com/office/2007/relationships/hdphoto" Target="../media/hdphoto20.wdp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PROLJEĆE U ZAVIČAJU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home\AppData\Local\Microsoft\Windows\Temporary Internet Files\Content.IE5\TSMXP9UD\250px-Prolećno_cveće_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31750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1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4608511" cy="34563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140968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9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AppData\Local\Microsoft\Windows\Temporary Internet Files\Content.IE5\TPUOOLCX\sea_and_rocks_by_patricijaf-d4faayr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4435177" cy="333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4365104"/>
            <a:ext cx="35768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0070C0"/>
                </a:solidFill>
              </a:rPr>
              <a:t>Kao što je Tina napisala</a:t>
            </a:r>
          </a:p>
          <a:p>
            <a:r>
              <a:rPr lang="hr-HR" b="1" dirty="0" smtClean="0">
                <a:solidFill>
                  <a:srgbClr val="0070C0"/>
                </a:solidFill>
              </a:rPr>
              <a:t> „Neka nam svako proljeće donese</a:t>
            </a:r>
          </a:p>
          <a:p>
            <a:r>
              <a:rPr lang="hr-HR" b="1" dirty="0" smtClean="0">
                <a:solidFill>
                  <a:srgbClr val="0070C0"/>
                </a:solidFill>
              </a:rPr>
              <a:t> puno radosti i veselja!”</a:t>
            </a:r>
          </a:p>
          <a:p>
            <a:r>
              <a:rPr lang="hr-HR" b="1" dirty="0" smtClean="0">
                <a:solidFill>
                  <a:srgbClr val="0070C0"/>
                </a:solidFill>
              </a:rPr>
              <a:t>U našem zavičaju  vidimo proljeće</a:t>
            </a:r>
          </a:p>
          <a:p>
            <a:r>
              <a:rPr lang="hr-HR" b="1" dirty="0" smtClean="0">
                <a:solidFill>
                  <a:srgbClr val="0070C0"/>
                </a:solidFill>
              </a:rPr>
              <a:t> i u kamenu. Ljepota našeg zavičaja </a:t>
            </a:r>
          </a:p>
          <a:p>
            <a:r>
              <a:rPr lang="hr-HR" b="1" dirty="0">
                <a:solidFill>
                  <a:srgbClr val="0070C0"/>
                </a:solidFill>
              </a:rPr>
              <a:t>j</a:t>
            </a:r>
            <a:r>
              <a:rPr lang="hr-HR" b="1" dirty="0" smtClean="0">
                <a:solidFill>
                  <a:srgbClr val="0070C0"/>
                </a:solidFill>
              </a:rPr>
              <a:t>e nemjerljiva.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4800534" cy="36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924944"/>
            <a:ext cx="4824536" cy="36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6632"/>
            <a:ext cx="3512746" cy="3412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136" y="3109265"/>
            <a:ext cx="2960483" cy="341225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1498" y="2708920"/>
            <a:ext cx="3494638" cy="3264138"/>
          </a:xfrm>
        </p:spPr>
      </p:pic>
    </p:spTree>
    <p:extLst>
      <p:ext uri="{BB962C8B-B14F-4D97-AF65-F5344CB8AC3E}">
        <p14:creationId xmlns:p14="http://schemas.microsoft.com/office/powerpoint/2010/main" val="23225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4416490" cy="33123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924944"/>
            <a:ext cx="4536504" cy="3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04664"/>
            <a:ext cx="4128459" cy="30963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636912"/>
            <a:ext cx="4964021" cy="372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6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47" y="461441"/>
            <a:ext cx="3752148" cy="28141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76672"/>
            <a:ext cx="3827851" cy="2870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02" y="3573016"/>
            <a:ext cx="3827851" cy="2870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591379"/>
            <a:ext cx="3827851" cy="28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620688"/>
            <a:ext cx="3470295" cy="33790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816" y="1340768"/>
            <a:ext cx="2842788" cy="3233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3645024"/>
            <a:ext cx="3358835" cy="300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4664"/>
            <a:ext cx="4800534" cy="36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080319"/>
            <a:ext cx="441649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16" y="3529947"/>
            <a:ext cx="3960440" cy="29703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60648"/>
            <a:ext cx="4248471" cy="3186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016" y="3513025"/>
            <a:ext cx="3920415" cy="294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4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37</Words>
  <Application>Microsoft Office PowerPoint</Application>
  <PresentationFormat>On-screen Show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PROLJEĆE U ZAVIČAJU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PROLJEĆE U ZAVIČAJU</dc:title>
  <dc:creator>HEP</dc:creator>
  <cp:lastModifiedBy>HEP</cp:lastModifiedBy>
  <cp:revision>12</cp:revision>
  <dcterms:created xsi:type="dcterms:W3CDTF">2018-04-23T15:05:18Z</dcterms:created>
  <dcterms:modified xsi:type="dcterms:W3CDTF">2018-04-23T16:05:09Z</dcterms:modified>
</cp:coreProperties>
</file>