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1374" y="-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244384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i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ja - vodora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- sre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ja - okom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- V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 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, predznaci i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j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Tekst naslova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jedan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dva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tri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četiri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Tijelo razine pet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/>
            </a:pPr>
            <a:r>
              <a:rPr sz="6600"/>
              <a:t>Dan otvorenih vrata u našoj školi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Izradio: Karlo Žugaj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25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4842" y="4597400"/>
            <a:ext cx="6350001" cy="481975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Trgovačka i tekstilna škola Rijeka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571500" y="5130799"/>
            <a:ext cx="5334000" cy="43018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u="sng">
                <a:solidFill>
                  <a:srgbClr val="747474"/>
                </a:solidFill>
              </a:rPr>
              <a:t>SMJEROVI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komercijalist (28) - HJ, prvi strani jezik, MAT, POV, GEO,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dizajner odjeće (28) - HJ, prvi strani jezik, MAT, KEM, LK,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prodavač (46) - HJ, prvi strani jezik, MAT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krojač (10) - HJ, prvi strani jezik, MAT</a:t>
            </a:r>
          </a:p>
        </p:txBody>
      </p:sp>
      <p:pic>
        <p:nvPicPr>
          <p:cNvPr id="83" name="Slika1ško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2342" y="506710"/>
            <a:ext cx="5715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5600" b="1"/>
              <a:t>Hvala na pažnji!!!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7" name="keep-calm-and-hvala-na-paznji-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707" y="2222499"/>
            <a:ext cx="6031386" cy="7036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Dana 13. svibnja 2015. godine, našu školu posjetili su učenici srednjih škola našeg grada da nam kažu nekoliko riječi o svojim školama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Za sve koji nisu bili u mogućnosti prisustvovati događaju, donosim kratki rezime…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KG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525" y="5593159"/>
            <a:ext cx="6540504" cy="260570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Salezijanska klasična gimnazija Rijeka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71737" y="5308600"/>
            <a:ext cx="5334001" cy="3175000"/>
          </a:xfrm>
          <a:prstGeom prst="rect">
            <a:avLst/>
          </a:prstGeom>
        </p:spPr>
        <p:txBody>
          <a:bodyPr/>
          <a:lstStyle/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Predmeti koji se gledaju za upis: HJ, MAT, prvi strani jezik, GEO, POV, BIO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Škola prima 25-30 učenika po razredu</a:t>
            </a:r>
          </a:p>
        </p:txBody>
      </p:sp>
      <p:pic>
        <p:nvPicPr>
          <p:cNvPr id="49" name="F102002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6760" y="1181100"/>
            <a:ext cx="5933621" cy="397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Zbog-pet-jedinica-se-ispisao-iz-skole-ocjene-u-rekordnom-roku-ispravio-u-privatnoj-gimnaziji-i-sada-trazi-povratak_ca_large.jpg"/>
          <p:cNvPicPr/>
          <p:nvPr/>
        </p:nvPicPr>
        <p:blipFill>
          <a:blip r:embed="rId2">
            <a:extLst/>
          </a:blip>
          <a:srcRect l="4479" r="4479"/>
          <a:stretch>
            <a:fillRect/>
          </a:stretch>
        </p:blipFill>
        <p:spPr>
          <a:xfrm>
            <a:off x="5603825" y="5534998"/>
            <a:ext cx="5907385" cy="397089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Prva riječka hrvatska gimnazija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Predmeti koji se gledaju za upis: HJ, MAT, prvi strani jezik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Škola prima 26 učenika po razredu</a:t>
            </a:r>
          </a:p>
        </p:txBody>
      </p:sp>
      <p:pic>
        <p:nvPicPr>
          <p:cNvPr id="54" name="zgrada_ne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4502" y="1369615"/>
            <a:ext cx="5907148" cy="3970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G_3910 (1)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8110" y="5437124"/>
            <a:ext cx="6088957" cy="406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Gimnazija Andrije Mohorovičića Rijeka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Predmeti koji se gledaju za upis: HJ, MAT, prvi strani jezik, LK ili TK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Škola prima 130 učenika raspoređenih u 5 razreda</a:t>
            </a:r>
          </a:p>
        </p:txBody>
      </p:sp>
      <p:pic>
        <p:nvPicPr>
          <p:cNvPr id="59" name="mohorovicic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9087" y="724794"/>
            <a:ext cx="4982433" cy="373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DSCN0747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5644" y="4498758"/>
            <a:ext cx="6350001" cy="47625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Srednja škola Andrije Ljudevita Adamića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Privatna gimnazija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Prima 18 učenika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Cijena za godinu dana školovanja: 30 000 kn</a:t>
            </a:r>
          </a:p>
        </p:txBody>
      </p:sp>
      <p:pic>
        <p:nvPicPr>
          <p:cNvPr id="64" name="024477_a1af6b60062acad9805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7644" y="611435"/>
            <a:ext cx="762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choo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6639" y="3100205"/>
            <a:ext cx="6548705" cy="204647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7366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Građevinska tehnička škola Rijeka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30200" indent="-330200">
              <a:buSzPct val="75000"/>
              <a:buFont typeface="Helvetica Neue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Predmeti koji se gledaju za upis: MAT, TK, LK, FIZ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Novi-uspjeh-Rijecki-maturanti-izradili-solarni-automobil-i-e-ladu_ca_lar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4052" y="5695950"/>
            <a:ext cx="6578601" cy="39243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Elektroindustrijska i obrtnička škola Rijeka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Predmeti koji se gledaju za upis: HJ, MAT, TK, prvi strani jezik, FIZ</a:t>
            </a:r>
          </a:p>
          <a:p>
            <a:pPr marL="330200" lvl="0" indent="-3302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Škola prima 26 učenika u 2 razreda</a:t>
            </a:r>
          </a:p>
        </p:txBody>
      </p:sp>
      <p:pic>
        <p:nvPicPr>
          <p:cNvPr id="73" name="Srednja škola za elektrotehniku Rijek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8352" y="641350"/>
            <a:ext cx="6350001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kol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3600" y="5232400"/>
            <a:ext cx="50800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Tehnička škola za strojarstvo i brodogradnju Rijeka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628581" cy="43068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747474"/>
                </a:solidFill>
              </a:rPr>
              <a:t>SMJEROVI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tehničar za mehatroniku (26) - FIZ, KEM,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računalni tehničar za strojarstvo (13) - FIZ, KEM,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brodograđevni tehničar (13) - FIZ, KEM,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strojarski tehničar (13) - FIZ, KEM, TK</a:t>
            </a:r>
          </a:p>
          <a:p>
            <a:pPr marL="304800" lvl="0" indent="-304800">
              <a:buSzPct val="75000"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tehničar za energetiku (13) - FIZ, KEM, TK</a:t>
            </a:r>
          </a:p>
        </p:txBody>
      </p:sp>
      <p:pic>
        <p:nvPicPr>
          <p:cNvPr id="78" name="skola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4831" y="838348"/>
            <a:ext cx="508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Prilagođeno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ModernPortfolio</vt:lpstr>
      <vt:lpstr>Dan otvorenih vrata u našoj školi</vt:lpstr>
      <vt:lpstr>PowerPointova prezentacija</vt:lpstr>
      <vt:lpstr>Salezijanska klasična gimnazija Rijeka</vt:lpstr>
      <vt:lpstr>Prva riječka hrvatska gimnazija</vt:lpstr>
      <vt:lpstr>Gimnazija Andrije Mohorovičića Rijeka</vt:lpstr>
      <vt:lpstr>Srednja škola Andrije Ljudevita Adamića</vt:lpstr>
      <vt:lpstr>Građevinska tehnička škola Rijeka</vt:lpstr>
      <vt:lpstr>Elektroindustrijska i obrtnička škola Rijeka</vt:lpstr>
      <vt:lpstr>Tehnička škola za strojarstvo i brodogradnju Rijeka</vt:lpstr>
      <vt:lpstr>Trgovačka i tekstilna škola Rijeka</vt:lpstr>
      <vt:lpstr>Hvala na pažnji!!!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otvorenih vrata u našoj školi</dc:title>
  <dc:creator>Suzi1</dc:creator>
  <cp:lastModifiedBy>Karmen</cp:lastModifiedBy>
  <cp:revision>1</cp:revision>
  <dcterms:modified xsi:type="dcterms:W3CDTF">2015-05-18T06:48:42Z</dcterms:modified>
</cp:coreProperties>
</file>