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theme+xml" PartName="/ppt/theme/theme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theme+xml" PartName="/ppt/theme/theme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45.xml"/>
  <Override ContentType="application/vnd.openxmlformats-officedocument.theme+xml" PartName="/ppt/theme/theme4.xml"/>
  <Override ContentType="application/vnd.openxmlformats-officedocument.drawingml.diagramData+xml" PartName="/ppt/diagrams/data1.xml"/>
  <Override ContentType="application/vnd.openxmlformats-officedocument.drawingml.diagramLayout+xml" PartName="/ppt/diagrams/layout1.xml"/>
  <Override ContentType="application/vnd.openxmlformats-officedocument.drawingml.diagramStyle+xml" PartName="/ppt/diagrams/quickStyle1.xml"/>
  <Override ContentType="application/vnd.openxmlformats-officedocument.drawingml.diagramColors+xml" PartName="/ppt/diagrams/colors1.xml"/>
  <Override ContentType="application/vnd.ms-office.drawingml.diagramDrawing+xml" PartName="/ppt/diagrams/drawing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8" r:id="rId1"/>
    <p:sldMasterId id="2147483860" r:id="rId2"/>
    <p:sldMasterId id="2147483884" r:id="rId3"/>
    <p:sldMasterId id="2147483909" r:id="rId4"/>
  </p:sldMasterIdLst>
  <p:sldIdLst>
    <p:sldId id="286" r:id="rId5"/>
    <p:sldId id="304" r:id="rId6"/>
    <p:sldId id="305" r:id="rId7"/>
    <p:sldId id="308" r:id="rId8"/>
    <p:sldId id="307" r:id="rId9"/>
    <p:sldId id="257" r:id="rId10"/>
    <p:sldId id="331" r:id="rId11"/>
    <p:sldId id="258" r:id="rId12"/>
    <p:sldId id="323" r:id="rId13"/>
    <p:sldId id="324" r:id="rId14"/>
    <p:sldId id="260" r:id="rId15"/>
    <p:sldId id="330" r:id="rId16"/>
    <p:sldId id="332" r:id="rId17"/>
    <p:sldId id="312" r:id="rId18"/>
    <p:sldId id="269" r:id="rId19"/>
    <p:sldId id="335" r:id="rId20"/>
    <p:sldId id="337" r:id="rId21"/>
    <p:sldId id="338" r:id="rId22"/>
    <p:sldId id="317" r:id="rId23"/>
    <p:sldId id="336" r:id="rId24"/>
    <p:sldId id="272" r:id="rId25"/>
    <p:sldId id="322" r:id="rId26"/>
    <p:sldId id="343" r:id="rId27"/>
    <p:sldId id="328" r:id="rId28"/>
    <p:sldId id="329" r:id="rId29"/>
    <p:sldId id="339" r:id="rId30"/>
    <p:sldId id="340" r:id="rId31"/>
    <p:sldId id="341" r:id="rId32"/>
    <p:sldId id="342" r:id="rId33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3C7121"/>
    <a:srgbClr val="BEE395"/>
    <a:srgbClr val="3B9C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Svijetli stil 3 - Isticanj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B8D58D-5F76-4054-BEAB-BD4E8EC22F14}" type="doc">
      <dgm:prSet loTypeId="urn:microsoft.com/office/officeart/2005/8/layout/hierarchy3" loCatId="hierarchy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hr-HR"/>
        </a:p>
      </dgm:t>
    </dgm:pt>
    <dgm:pt modelId="{E9451C1A-6105-4EBC-8A73-1489AF922765}">
      <dgm:prSet phldrT="[Tekst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hr-HR" sz="2400" b="1" dirty="0"/>
            <a:t>Gimnazije</a:t>
          </a:r>
        </a:p>
      </dgm:t>
    </dgm:pt>
    <dgm:pt modelId="{27996B00-36E8-43B4-BB7A-295EE8787C81}" type="parTrans" cxnId="{D1DAF807-CC07-4E1F-B031-CEC4F4BC0D3C}">
      <dgm:prSet/>
      <dgm:spPr/>
      <dgm:t>
        <a:bodyPr/>
        <a:lstStyle/>
        <a:p>
          <a:endParaRPr lang="hr-HR"/>
        </a:p>
      </dgm:t>
    </dgm:pt>
    <dgm:pt modelId="{4C13B66C-B62A-405E-83E3-D4E15A2B024B}" type="sibTrans" cxnId="{D1DAF807-CC07-4E1F-B031-CEC4F4BC0D3C}">
      <dgm:prSet/>
      <dgm:spPr/>
      <dgm:t>
        <a:bodyPr/>
        <a:lstStyle/>
        <a:p>
          <a:endParaRPr lang="hr-HR"/>
        </a:p>
      </dgm:t>
    </dgm:pt>
    <dgm:pt modelId="{6E80BFBD-E24A-4F9E-B8DB-5DBFDFD7947F}">
      <dgm:prSet phldrT="[Tekst]" custT="1"/>
      <dgm:spPr>
        <a:ln>
          <a:solidFill>
            <a:schemeClr val="accent1"/>
          </a:solidFill>
        </a:ln>
      </dgm:spPr>
      <dgm:t>
        <a:bodyPr/>
        <a:lstStyle/>
        <a:p>
          <a:r>
            <a:rPr lang="hr-HR" sz="2000" b="1" dirty="0"/>
            <a:t>Opća</a:t>
          </a:r>
        </a:p>
      </dgm:t>
    </dgm:pt>
    <dgm:pt modelId="{09BD6631-22E3-4C2B-B5A4-058D30519CA4}" type="parTrans" cxnId="{208C46B7-E586-4AB5-81AB-2F8ECF9333C0}">
      <dgm:prSet/>
      <dgm:spPr>
        <a:ln>
          <a:solidFill>
            <a:schemeClr val="accent1"/>
          </a:solidFill>
        </a:ln>
      </dgm:spPr>
      <dgm:t>
        <a:bodyPr/>
        <a:lstStyle/>
        <a:p>
          <a:endParaRPr lang="hr-HR"/>
        </a:p>
      </dgm:t>
    </dgm:pt>
    <dgm:pt modelId="{D724AA47-A9DD-4401-81F0-886E429AA8CB}" type="sibTrans" cxnId="{208C46B7-E586-4AB5-81AB-2F8ECF9333C0}">
      <dgm:prSet/>
      <dgm:spPr/>
      <dgm:t>
        <a:bodyPr/>
        <a:lstStyle/>
        <a:p>
          <a:endParaRPr lang="hr-HR"/>
        </a:p>
      </dgm:t>
    </dgm:pt>
    <dgm:pt modelId="{6838E9AF-4F00-4926-89B2-D4934A3A201E}">
      <dgm:prSet phldrT="[Tekst]" custT="1"/>
      <dgm:spPr>
        <a:ln>
          <a:solidFill>
            <a:schemeClr val="accent1"/>
          </a:solidFill>
        </a:ln>
      </dgm:spPr>
      <dgm:t>
        <a:bodyPr/>
        <a:lstStyle/>
        <a:p>
          <a:r>
            <a:rPr lang="hr-HR" sz="1600" b="1" dirty="0"/>
            <a:t>Prirodoslovna</a:t>
          </a:r>
        </a:p>
      </dgm:t>
    </dgm:pt>
    <dgm:pt modelId="{7E6C4998-681D-4AA3-B969-B6EBFA37357F}" type="parTrans" cxnId="{FAE52D69-BF48-45ED-A017-0A9A2191AEAB}">
      <dgm:prSet/>
      <dgm:spPr>
        <a:ln>
          <a:solidFill>
            <a:schemeClr val="accent1"/>
          </a:solidFill>
        </a:ln>
      </dgm:spPr>
      <dgm:t>
        <a:bodyPr/>
        <a:lstStyle/>
        <a:p>
          <a:endParaRPr lang="hr-HR"/>
        </a:p>
      </dgm:t>
    </dgm:pt>
    <dgm:pt modelId="{35B982B5-B0B1-4DAC-A7F5-441631DB86DB}" type="sibTrans" cxnId="{FAE52D69-BF48-45ED-A017-0A9A2191AEAB}">
      <dgm:prSet/>
      <dgm:spPr/>
      <dgm:t>
        <a:bodyPr/>
        <a:lstStyle/>
        <a:p>
          <a:endParaRPr lang="hr-HR"/>
        </a:p>
      </dgm:t>
    </dgm:pt>
    <dgm:pt modelId="{DCFEC700-9254-4F3D-A73A-C496F692FF70}">
      <dgm:prSet phldrT="[Tekst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hr-HR" b="1" dirty="0"/>
            <a:t>Trogodišnje</a:t>
          </a:r>
        </a:p>
      </dgm:t>
    </dgm:pt>
    <dgm:pt modelId="{8116CDB6-B803-4ACE-89A0-5FA5C909F235}" type="parTrans" cxnId="{F0E935AC-46E5-48DF-BAAD-435A5AEC7CA7}">
      <dgm:prSet/>
      <dgm:spPr/>
      <dgm:t>
        <a:bodyPr/>
        <a:lstStyle/>
        <a:p>
          <a:endParaRPr lang="hr-HR"/>
        </a:p>
      </dgm:t>
    </dgm:pt>
    <dgm:pt modelId="{5936B5EB-54A8-4FA5-80FD-3759A02D33ED}" type="sibTrans" cxnId="{F0E935AC-46E5-48DF-BAAD-435A5AEC7CA7}">
      <dgm:prSet/>
      <dgm:spPr/>
      <dgm:t>
        <a:bodyPr/>
        <a:lstStyle/>
        <a:p>
          <a:endParaRPr lang="hr-HR"/>
        </a:p>
      </dgm:t>
    </dgm:pt>
    <dgm:pt modelId="{3174D095-4809-4890-B643-4A4F0C879506}">
      <dgm:prSet phldrT="[Tekst]"/>
      <dgm:spPr>
        <a:ln>
          <a:solidFill>
            <a:schemeClr val="accent1"/>
          </a:solidFill>
        </a:ln>
      </dgm:spPr>
      <dgm:t>
        <a:bodyPr/>
        <a:lstStyle/>
        <a:p>
          <a:r>
            <a:rPr lang="hr-HR" b="1" dirty="0"/>
            <a:t>Industrijske</a:t>
          </a:r>
        </a:p>
      </dgm:t>
    </dgm:pt>
    <dgm:pt modelId="{5A7FDA07-3C66-447B-AF58-A84B33F2D929}" type="parTrans" cxnId="{6BC13A1F-1F61-4811-8E58-F89E6AD37CB2}">
      <dgm:prSet/>
      <dgm:spPr>
        <a:ln>
          <a:solidFill>
            <a:schemeClr val="accent1"/>
          </a:solidFill>
        </a:ln>
      </dgm:spPr>
      <dgm:t>
        <a:bodyPr/>
        <a:lstStyle/>
        <a:p>
          <a:endParaRPr lang="hr-HR"/>
        </a:p>
      </dgm:t>
    </dgm:pt>
    <dgm:pt modelId="{F39CDB7B-0E83-4652-B481-8849BB72C5D8}" type="sibTrans" cxnId="{6BC13A1F-1F61-4811-8E58-F89E6AD37CB2}">
      <dgm:prSet/>
      <dgm:spPr/>
      <dgm:t>
        <a:bodyPr/>
        <a:lstStyle/>
        <a:p>
          <a:endParaRPr lang="hr-HR"/>
        </a:p>
      </dgm:t>
    </dgm:pt>
    <dgm:pt modelId="{B00B6FAB-5304-464F-88CE-B3860598AFBE}">
      <dgm:prSet phldrT="[Tekst]"/>
      <dgm:spPr>
        <a:ln>
          <a:solidFill>
            <a:schemeClr val="accent1"/>
          </a:solidFill>
        </a:ln>
      </dgm:spPr>
      <dgm:t>
        <a:bodyPr/>
        <a:lstStyle/>
        <a:p>
          <a:r>
            <a:rPr lang="hr-HR" b="1" dirty="0"/>
            <a:t>Ostale</a:t>
          </a:r>
        </a:p>
      </dgm:t>
    </dgm:pt>
    <dgm:pt modelId="{E785FADB-1580-4045-8F2B-50F8AF0E405B}" type="parTrans" cxnId="{7161B4C2-3B3F-47CF-A2E1-AB86481047A5}">
      <dgm:prSet/>
      <dgm:spPr>
        <a:ln>
          <a:solidFill>
            <a:schemeClr val="accent1"/>
          </a:solidFill>
        </a:ln>
      </dgm:spPr>
      <dgm:t>
        <a:bodyPr/>
        <a:lstStyle/>
        <a:p>
          <a:endParaRPr lang="hr-HR"/>
        </a:p>
      </dgm:t>
    </dgm:pt>
    <dgm:pt modelId="{9C146B99-251B-4361-9205-E70017647D65}" type="sibTrans" cxnId="{7161B4C2-3B3F-47CF-A2E1-AB86481047A5}">
      <dgm:prSet/>
      <dgm:spPr/>
      <dgm:t>
        <a:bodyPr/>
        <a:lstStyle/>
        <a:p>
          <a:endParaRPr lang="hr-HR"/>
        </a:p>
      </dgm:t>
    </dgm:pt>
    <dgm:pt modelId="{12DA1435-18B6-482B-BD17-569DF7EE8CCB}">
      <dgm:prSet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hr-HR" b="1" dirty="0"/>
            <a:t>Umjetničke škole</a:t>
          </a:r>
        </a:p>
      </dgm:t>
    </dgm:pt>
    <dgm:pt modelId="{ED3D2E2F-E3E5-41F2-A4CE-A5A3A0428BD2}" type="parTrans" cxnId="{82C65D0E-2C46-49AA-8009-3001CD6B5314}">
      <dgm:prSet/>
      <dgm:spPr/>
      <dgm:t>
        <a:bodyPr/>
        <a:lstStyle/>
        <a:p>
          <a:endParaRPr lang="hr-HR"/>
        </a:p>
      </dgm:t>
    </dgm:pt>
    <dgm:pt modelId="{D38DFB5B-6672-43B3-AF14-82FAD342CBB5}" type="sibTrans" cxnId="{82C65D0E-2C46-49AA-8009-3001CD6B5314}">
      <dgm:prSet/>
      <dgm:spPr/>
      <dgm:t>
        <a:bodyPr/>
        <a:lstStyle/>
        <a:p>
          <a:endParaRPr lang="hr-HR"/>
        </a:p>
      </dgm:t>
    </dgm:pt>
    <dgm:pt modelId="{D9BA909D-19A9-4766-ABC0-BD1B6BBCD144}">
      <dgm:prSet/>
      <dgm:spPr>
        <a:ln>
          <a:solidFill>
            <a:schemeClr val="accent1"/>
          </a:solidFill>
        </a:ln>
      </dgm:spPr>
      <dgm:t>
        <a:bodyPr/>
        <a:lstStyle/>
        <a:p>
          <a:r>
            <a:rPr lang="hr-HR" b="1" dirty="0"/>
            <a:t>Plesna umjetnost</a:t>
          </a:r>
        </a:p>
      </dgm:t>
    </dgm:pt>
    <dgm:pt modelId="{8616D443-11EF-45BE-8275-B63A373416A6}" type="parTrans" cxnId="{BF8A6CEB-E4C3-4C2F-A54F-A8701E984275}">
      <dgm:prSet/>
      <dgm:spPr>
        <a:ln>
          <a:solidFill>
            <a:schemeClr val="accent1"/>
          </a:solidFill>
        </a:ln>
      </dgm:spPr>
      <dgm:t>
        <a:bodyPr/>
        <a:lstStyle/>
        <a:p>
          <a:endParaRPr lang="hr-HR"/>
        </a:p>
      </dgm:t>
    </dgm:pt>
    <dgm:pt modelId="{55296EFA-478D-4539-9401-AA16F2062AC0}" type="sibTrans" cxnId="{BF8A6CEB-E4C3-4C2F-A54F-A8701E984275}">
      <dgm:prSet/>
      <dgm:spPr/>
      <dgm:t>
        <a:bodyPr/>
        <a:lstStyle/>
        <a:p>
          <a:endParaRPr lang="hr-HR"/>
        </a:p>
      </dgm:t>
    </dgm:pt>
    <dgm:pt modelId="{1ACD7D87-1661-427A-80B0-27AD16B6C6B1}">
      <dgm:prSet custT="1"/>
      <dgm:spPr>
        <a:ln>
          <a:solidFill>
            <a:schemeClr val="accent1"/>
          </a:solidFill>
        </a:ln>
      </dgm:spPr>
      <dgm:t>
        <a:bodyPr/>
        <a:lstStyle/>
        <a:p>
          <a:r>
            <a:rPr lang="hr-HR" sz="1600" b="1" dirty="0"/>
            <a:t>Likovna umjetnost i dizajn</a:t>
          </a:r>
        </a:p>
      </dgm:t>
    </dgm:pt>
    <dgm:pt modelId="{5830A3A8-1844-4FCB-8A84-F3B8AF09363F}" type="parTrans" cxnId="{CE3613A0-51ED-4DA3-8EDA-7FA319259BA8}">
      <dgm:prSet/>
      <dgm:spPr>
        <a:ln>
          <a:solidFill>
            <a:schemeClr val="accent1"/>
          </a:solidFill>
        </a:ln>
      </dgm:spPr>
      <dgm:t>
        <a:bodyPr/>
        <a:lstStyle/>
        <a:p>
          <a:endParaRPr lang="hr-HR"/>
        </a:p>
      </dgm:t>
    </dgm:pt>
    <dgm:pt modelId="{5AEC8419-1E9E-4311-906F-7EF63FAC1CAF}" type="sibTrans" cxnId="{CE3613A0-51ED-4DA3-8EDA-7FA319259BA8}">
      <dgm:prSet/>
      <dgm:spPr/>
      <dgm:t>
        <a:bodyPr/>
        <a:lstStyle/>
        <a:p>
          <a:endParaRPr lang="hr-HR"/>
        </a:p>
      </dgm:t>
    </dgm:pt>
    <dgm:pt modelId="{46A4D3F2-2BCC-4170-AB00-F95017DFFC80}">
      <dgm:prSet custT="1"/>
      <dgm:spPr>
        <a:ln>
          <a:solidFill>
            <a:schemeClr val="accent1"/>
          </a:solidFill>
        </a:ln>
      </dgm:spPr>
      <dgm:t>
        <a:bodyPr/>
        <a:lstStyle/>
        <a:p>
          <a:r>
            <a:rPr lang="hr-HR" sz="1800" b="1" dirty="0"/>
            <a:t>Jezična</a:t>
          </a:r>
        </a:p>
      </dgm:t>
    </dgm:pt>
    <dgm:pt modelId="{7B5877E2-EDE1-496B-9E7F-35D71B63F75A}" type="parTrans" cxnId="{C978366D-F5FF-41D1-BFAC-B15ABD3CA8A1}">
      <dgm:prSet/>
      <dgm:spPr>
        <a:ln>
          <a:solidFill>
            <a:schemeClr val="accent1"/>
          </a:solidFill>
        </a:ln>
      </dgm:spPr>
      <dgm:t>
        <a:bodyPr/>
        <a:lstStyle/>
        <a:p>
          <a:endParaRPr lang="hr-HR"/>
        </a:p>
      </dgm:t>
    </dgm:pt>
    <dgm:pt modelId="{2CBAEA5B-BBAA-4067-80D5-030F18BBA5EF}" type="sibTrans" cxnId="{C978366D-F5FF-41D1-BFAC-B15ABD3CA8A1}">
      <dgm:prSet/>
      <dgm:spPr/>
      <dgm:t>
        <a:bodyPr/>
        <a:lstStyle/>
        <a:p>
          <a:endParaRPr lang="hr-HR"/>
        </a:p>
      </dgm:t>
    </dgm:pt>
    <dgm:pt modelId="{60C7C525-8DBD-449F-AE2D-38FC7A4D9FCF}">
      <dgm:prSet custT="1"/>
      <dgm:spPr>
        <a:ln>
          <a:solidFill>
            <a:schemeClr val="accent1"/>
          </a:solidFill>
        </a:ln>
      </dgm:spPr>
      <dgm:t>
        <a:bodyPr/>
        <a:lstStyle/>
        <a:p>
          <a:r>
            <a:rPr lang="hr-HR" sz="1800" b="1" dirty="0"/>
            <a:t>Klasična</a:t>
          </a:r>
        </a:p>
      </dgm:t>
    </dgm:pt>
    <dgm:pt modelId="{F1E5DA7D-0E12-4652-8BFB-1A8BC6108AA3}" type="parTrans" cxnId="{8E81BCF9-F8EB-4BDF-AEC0-668ABF2A3460}">
      <dgm:prSet/>
      <dgm:spPr>
        <a:ln>
          <a:solidFill>
            <a:schemeClr val="accent1"/>
          </a:solidFill>
        </a:ln>
      </dgm:spPr>
      <dgm:t>
        <a:bodyPr/>
        <a:lstStyle/>
        <a:p>
          <a:endParaRPr lang="hr-HR"/>
        </a:p>
      </dgm:t>
    </dgm:pt>
    <dgm:pt modelId="{0F5D5595-CEED-4E9C-9699-0629FD8FAEC7}" type="sibTrans" cxnId="{8E81BCF9-F8EB-4BDF-AEC0-668ABF2A3460}">
      <dgm:prSet/>
      <dgm:spPr/>
      <dgm:t>
        <a:bodyPr/>
        <a:lstStyle/>
        <a:p>
          <a:endParaRPr lang="hr-HR"/>
        </a:p>
      </dgm:t>
    </dgm:pt>
    <dgm:pt modelId="{4D7AFB7F-B84D-49B1-AA49-54748F7728E1}">
      <dgm:prSet custT="1"/>
      <dgm:spPr>
        <a:ln>
          <a:solidFill>
            <a:schemeClr val="accent1"/>
          </a:solidFill>
        </a:ln>
      </dgm:spPr>
      <dgm:t>
        <a:bodyPr/>
        <a:lstStyle/>
        <a:p>
          <a:r>
            <a:rPr lang="hr-HR" sz="1600" b="1" dirty="0"/>
            <a:t>Prirodoslovno</a:t>
          </a:r>
          <a:r>
            <a:rPr lang="hr-HR" sz="1600" dirty="0"/>
            <a:t> </a:t>
          </a:r>
          <a:r>
            <a:rPr lang="hr-HR" sz="1600" b="1" dirty="0"/>
            <a:t>matematička</a:t>
          </a:r>
        </a:p>
      </dgm:t>
    </dgm:pt>
    <dgm:pt modelId="{D3F29D4C-C4F0-4D0D-A67F-761AFFCD1538}" type="parTrans" cxnId="{14471B94-C93D-4B17-A40D-F6D52CF5574F}">
      <dgm:prSet/>
      <dgm:spPr>
        <a:ln>
          <a:solidFill>
            <a:schemeClr val="accent1"/>
          </a:solidFill>
        </a:ln>
      </dgm:spPr>
      <dgm:t>
        <a:bodyPr/>
        <a:lstStyle/>
        <a:p>
          <a:endParaRPr lang="hr-HR"/>
        </a:p>
      </dgm:t>
    </dgm:pt>
    <dgm:pt modelId="{1ADB48D0-8864-4934-A9B6-FA87E45BB139}" type="sibTrans" cxnId="{14471B94-C93D-4B17-A40D-F6D52CF5574F}">
      <dgm:prSet/>
      <dgm:spPr/>
      <dgm:t>
        <a:bodyPr/>
        <a:lstStyle/>
        <a:p>
          <a:endParaRPr lang="hr-HR"/>
        </a:p>
      </dgm:t>
    </dgm:pt>
    <dgm:pt modelId="{86BB83E3-36F2-4E8C-8200-05A513D418D2}">
      <dgm:prSet/>
      <dgm:spPr>
        <a:ln>
          <a:solidFill>
            <a:schemeClr val="accent1"/>
          </a:solidFill>
        </a:ln>
      </dgm:spPr>
      <dgm:t>
        <a:bodyPr/>
        <a:lstStyle/>
        <a:p>
          <a:r>
            <a:rPr lang="hr-HR" b="1" dirty="0"/>
            <a:t>Glazbena umjetnost</a:t>
          </a:r>
        </a:p>
      </dgm:t>
    </dgm:pt>
    <dgm:pt modelId="{7E381FD0-0599-4FB9-B2F9-AEC7BA31EAE0}" type="parTrans" cxnId="{C9AAF79A-0022-4918-8B2A-9443B432788B}">
      <dgm:prSet/>
      <dgm:spPr>
        <a:ln>
          <a:solidFill>
            <a:schemeClr val="accent1"/>
          </a:solidFill>
        </a:ln>
      </dgm:spPr>
      <dgm:t>
        <a:bodyPr/>
        <a:lstStyle/>
        <a:p>
          <a:endParaRPr lang="hr-HR"/>
        </a:p>
      </dgm:t>
    </dgm:pt>
    <dgm:pt modelId="{BACB33B9-7A08-415B-96AD-D20AEA6263EC}" type="sibTrans" cxnId="{C9AAF79A-0022-4918-8B2A-9443B432788B}">
      <dgm:prSet/>
      <dgm:spPr/>
      <dgm:t>
        <a:bodyPr/>
        <a:lstStyle/>
        <a:p>
          <a:endParaRPr lang="hr-HR"/>
        </a:p>
      </dgm:t>
    </dgm:pt>
    <dgm:pt modelId="{C092DA7D-1F8E-4F51-8930-904F1CAF406C}">
      <dgm:prSet/>
      <dgm:spPr>
        <a:ln>
          <a:solidFill>
            <a:schemeClr val="accent1"/>
          </a:solidFill>
        </a:ln>
      </dgm:spPr>
      <dgm:t>
        <a:bodyPr/>
        <a:lstStyle/>
        <a:p>
          <a:r>
            <a:rPr lang="hr-HR" b="1" dirty="0"/>
            <a:t>Obrtničke</a:t>
          </a:r>
        </a:p>
      </dgm:t>
    </dgm:pt>
    <dgm:pt modelId="{DEF1E564-49A4-4D66-B383-9297B70AF738}" type="parTrans" cxnId="{D7B14EB7-F909-4C89-AB0C-A149EC2FDA76}">
      <dgm:prSet/>
      <dgm:spPr>
        <a:ln>
          <a:solidFill>
            <a:schemeClr val="accent1"/>
          </a:solidFill>
        </a:ln>
      </dgm:spPr>
      <dgm:t>
        <a:bodyPr/>
        <a:lstStyle/>
        <a:p>
          <a:endParaRPr lang="hr-HR"/>
        </a:p>
      </dgm:t>
    </dgm:pt>
    <dgm:pt modelId="{11EBE287-DF94-423A-A981-97D345861124}" type="sibTrans" cxnId="{D7B14EB7-F909-4C89-AB0C-A149EC2FDA76}">
      <dgm:prSet/>
      <dgm:spPr/>
      <dgm:t>
        <a:bodyPr/>
        <a:lstStyle/>
        <a:p>
          <a:endParaRPr lang="hr-HR"/>
        </a:p>
      </dgm:t>
    </dgm:pt>
    <dgm:pt modelId="{6BDE84FC-22BB-4E24-9504-F4DF043EEFCC}">
      <dgm:prSet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hr-HR" sz="1800" b="1"/>
            <a:t>Četverogodišnje</a:t>
          </a:r>
          <a:endParaRPr lang="hr-HR" sz="1800" b="1" dirty="0"/>
        </a:p>
      </dgm:t>
    </dgm:pt>
    <dgm:pt modelId="{EDA3C7EE-4EE5-4181-B634-4CE8979251D3}" type="parTrans" cxnId="{E7C0C02E-54EB-4F1A-BE53-063DF4B33411}">
      <dgm:prSet/>
      <dgm:spPr/>
      <dgm:t>
        <a:bodyPr/>
        <a:lstStyle/>
        <a:p>
          <a:endParaRPr lang="hr-HR"/>
        </a:p>
      </dgm:t>
    </dgm:pt>
    <dgm:pt modelId="{1D467F75-ACEA-4C6E-9089-92444EE671A4}" type="sibTrans" cxnId="{E7C0C02E-54EB-4F1A-BE53-063DF4B33411}">
      <dgm:prSet/>
      <dgm:spPr/>
      <dgm:t>
        <a:bodyPr/>
        <a:lstStyle/>
        <a:p>
          <a:endParaRPr lang="hr-HR"/>
        </a:p>
      </dgm:t>
    </dgm:pt>
    <dgm:pt modelId="{24F9ED63-4B53-40BC-9C7E-5AFF28B2F4EC}">
      <dgm:prSet custT="1"/>
      <dgm:spPr>
        <a:ln>
          <a:solidFill>
            <a:schemeClr val="accent1"/>
          </a:solidFill>
        </a:ln>
      </dgm:spPr>
      <dgm:t>
        <a:bodyPr/>
        <a:lstStyle/>
        <a:p>
          <a:r>
            <a:rPr lang="hr-HR" sz="1600" b="1" dirty="0"/>
            <a:t>Ostale</a:t>
          </a:r>
        </a:p>
      </dgm:t>
    </dgm:pt>
    <dgm:pt modelId="{C37AAAF1-DF7D-4B3C-BFEE-CBE0E0C346D7}" type="parTrans" cxnId="{010D073A-D1EE-485D-8420-93E5D0C3E0B9}">
      <dgm:prSet/>
      <dgm:spPr>
        <a:ln>
          <a:solidFill>
            <a:schemeClr val="accent1"/>
          </a:solidFill>
        </a:ln>
      </dgm:spPr>
      <dgm:t>
        <a:bodyPr/>
        <a:lstStyle/>
        <a:p>
          <a:endParaRPr lang="hr-HR"/>
        </a:p>
      </dgm:t>
    </dgm:pt>
    <dgm:pt modelId="{5225458C-FF25-4275-B44D-BD626291664F}" type="sibTrans" cxnId="{010D073A-D1EE-485D-8420-93E5D0C3E0B9}">
      <dgm:prSet/>
      <dgm:spPr/>
      <dgm:t>
        <a:bodyPr/>
        <a:lstStyle/>
        <a:p>
          <a:endParaRPr lang="hr-HR"/>
        </a:p>
      </dgm:t>
    </dgm:pt>
    <dgm:pt modelId="{89B7CF8B-42CB-452A-9C1A-EF5B1B689BE9}">
      <dgm:prSet custT="1"/>
      <dgm:spPr>
        <a:ln>
          <a:solidFill>
            <a:schemeClr val="accent1"/>
          </a:solidFill>
        </a:ln>
      </dgm:spPr>
      <dgm:t>
        <a:bodyPr/>
        <a:lstStyle/>
        <a:p>
          <a:r>
            <a:rPr lang="hr-HR" sz="1600" b="1"/>
            <a:t>Zdravstvene</a:t>
          </a:r>
          <a:r>
            <a:rPr lang="hr-HR" sz="1600" b="1">
              <a:latin typeface="Times New Roman"/>
              <a:cs typeface="Times New Roman"/>
            </a:rPr>
            <a:t>*</a:t>
          </a:r>
          <a:endParaRPr lang="hr-HR" sz="1600" b="1" dirty="0"/>
        </a:p>
      </dgm:t>
    </dgm:pt>
    <dgm:pt modelId="{676EA872-599A-409A-A066-DF48B0DD7A2E}" type="parTrans" cxnId="{00F2935E-C11D-4BB7-BE74-F1D940B3F7E6}">
      <dgm:prSet/>
      <dgm:spPr>
        <a:ln>
          <a:solidFill>
            <a:schemeClr val="accent1"/>
          </a:solidFill>
        </a:ln>
      </dgm:spPr>
      <dgm:t>
        <a:bodyPr/>
        <a:lstStyle/>
        <a:p>
          <a:endParaRPr lang="hr-HR"/>
        </a:p>
      </dgm:t>
    </dgm:pt>
    <dgm:pt modelId="{7CB71AA1-A212-4DC0-989E-E28E26E3C187}" type="sibTrans" cxnId="{00F2935E-C11D-4BB7-BE74-F1D940B3F7E6}">
      <dgm:prSet/>
      <dgm:spPr/>
      <dgm:t>
        <a:bodyPr/>
        <a:lstStyle/>
        <a:p>
          <a:endParaRPr lang="hr-HR"/>
        </a:p>
      </dgm:t>
    </dgm:pt>
    <dgm:pt modelId="{9690F8E1-14C1-4D2C-93B6-B7F1924335D6}">
      <dgm:prSet custT="1"/>
      <dgm:spPr>
        <a:ln>
          <a:solidFill>
            <a:schemeClr val="accent1"/>
          </a:solidFill>
        </a:ln>
      </dgm:spPr>
      <dgm:t>
        <a:bodyPr/>
        <a:lstStyle/>
        <a:p>
          <a:r>
            <a:rPr lang="hr-HR" sz="1600" b="1" dirty="0"/>
            <a:t>Poljoprivredne</a:t>
          </a:r>
        </a:p>
      </dgm:t>
    </dgm:pt>
    <dgm:pt modelId="{58D7C0BF-DAB9-40B8-8B36-83273400BEA5}" type="parTrans" cxnId="{4EC96F4F-7E64-4E55-8B27-5B91CCA755F0}">
      <dgm:prSet/>
      <dgm:spPr>
        <a:ln>
          <a:solidFill>
            <a:schemeClr val="accent1"/>
          </a:solidFill>
        </a:ln>
      </dgm:spPr>
      <dgm:t>
        <a:bodyPr/>
        <a:lstStyle/>
        <a:p>
          <a:endParaRPr lang="hr-HR"/>
        </a:p>
      </dgm:t>
    </dgm:pt>
    <dgm:pt modelId="{2EB68AF4-722E-4F20-B4DF-CC3973B8B343}" type="sibTrans" cxnId="{4EC96F4F-7E64-4E55-8B27-5B91CCA755F0}">
      <dgm:prSet/>
      <dgm:spPr/>
      <dgm:t>
        <a:bodyPr/>
        <a:lstStyle/>
        <a:p>
          <a:endParaRPr lang="hr-HR"/>
        </a:p>
      </dgm:t>
    </dgm:pt>
    <dgm:pt modelId="{31C68C77-C168-470C-8417-2A8FBFC16262}">
      <dgm:prSet custT="1"/>
      <dgm:spPr>
        <a:ln>
          <a:solidFill>
            <a:schemeClr val="accent1"/>
          </a:solidFill>
        </a:ln>
      </dgm:spPr>
      <dgm:t>
        <a:bodyPr/>
        <a:lstStyle/>
        <a:p>
          <a:r>
            <a:rPr lang="hr-HR" sz="1600" b="1" dirty="0"/>
            <a:t>Gospodarske</a:t>
          </a:r>
          <a:r>
            <a:rPr lang="hr-HR" sz="1200" b="1" dirty="0"/>
            <a:t> </a:t>
          </a:r>
        </a:p>
      </dgm:t>
    </dgm:pt>
    <dgm:pt modelId="{B7937C8F-1B7F-45C5-A030-D2E044A9549A}" type="parTrans" cxnId="{31946FD0-980C-45B2-A358-5EAD8333E128}">
      <dgm:prSet/>
      <dgm:spPr>
        <a:ln>
          <a:solidFill>
            <a:schemeClr val="accent1"/>
          </a:solidFill>
        </a:ln>
      </dgm:spPr>
      <dgm:t>
        <a:bodyPr/>
        <a:lstStyle/>
        <a:p>
          <a:endParaRPr lang="hr-HR"/>
        </a:p>
      </dgm:t>
    </dgm:pt>
    <dgm:pt modelId="{8B3FF5DF-39A5-4B5D-AB03-0FCEE5D44E97}" type="sibTrans" cxnId="{31946FD0-980C-45B2-A358-5EAD8333E128}">
      <dgm:prSet/>
      <dgm:spPr/>
      <dgm:t>
        <a:bodyPr/>
        <a:lstStyle/>
        <a:p>
          <a:endParaRPr lang="hr-HR"/>
        </a:p>
      </dgm:t>
    </dgm:pt>
    <dgm:pt modelId="{CC03C7CF-3D37-4BBD-8A39-B2390E79E88A}">
      <dgm:prSet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hr-HR" b="1" dirty="0"/>
            <a:t>Strukovne škole</a:t>
          </a:r>
        </a:p>
      </dgm:t>
    </dgm:pt>
    <dgm:pt modelId="{94AA018C-84DA-487D-A74C-37BF87B796A4}" type="parTrans" cxnId="{6CED8814-E9E1-46B1-9B17-C3DD74E0388F}">
      <dgm:prSet/>
      <dgm:spPr/>
      <dgm:t>
        <a:bodyPr/>
        <a:lstStyle/>
        <a:p>
          <a:endParaRPr lang="hr-HR"/>
        </a:p>
      </dgm:t>
    </dgm:pt>
    <dgm:pt modelId="{B5690B5C-99C1-4050-8767-3CC64C1781FA}" type="sibTrans" cxnId="{6CED8814-E9E1-46B1-9B17-C3DD74E0388F}">
      <dgm:prSet/>
      <dgm:spPr/>
      <dgm:t>
        <a:bodyPr/>
        <a:lstStyle/>
        <a:p>
          <a:endParaRPr lang="hr-HR"/>
        </a:p>
      </dgm:t>
    </dgm:pt>
    <dgm:pt modelId="{A5A61F77-4654-4E52-AE68-64053482ABB5}">
      <dgm:prSet custT="1"/>
      <dgm:spPr>
        <a:ln>
          <a:solidFill>
            <a:schemeClr val="accent1"/>
          </a:solidFill>
        </a:ln>
      </dgm:spPr>
      <dgm:t>
        <a:bodyPr/>
        <a:lstStyle/>
        <a:p>
          <a:r>
            <a:rPr lang="hr-HR" sz="1800" b="1" dirty="0"/>
            <a:t>Tehničke</a:t>
          </a:r>
          <a:r>
            <a:rPr lang="hr-HR" sz="1200" b="1" dirty="0"/>
            <a:t> </a:t>
          </a:r>
        </a:p>
      </dgm:t>
    </dgm:pt>
    <dgm:pt modelId="{D5DB19A5-2BC0-4B0F-B98C-134893BD23FA}" type="parTrans" cxnId="{1357EB27-32C6-484C-940F-056917FE6A28}">
      <dgm:prSet/>
      <dgm:spPr>
        <a:ln>
          <a:solidFill>
            <a:schemeClr val="accent1"/>
          </a:solidFill>
        </a:ln>
      </dgm:spPr>
      <dgm:t>
        <a:bodyPr/>
        <a:lstStyle/>
        <a:p>
          <a:endParaRPr lang="hr-HR"/>
        </a:p>
      </dgm:t>
    </dgm:pt>
    <dgm:pt modelId="{BA435355-5219-4D41-8E54-B3E7A3113CC7}" type="sibTrans" cxnId="{1357EB27-32C6-484C-940F-056917FE6A28}">
      <dgm:prSet/>
      <dgm:spPr/>
      <dgm:t>
        <a:bodyPr/>
        <a:lstStyle/>
        <a:p>
          <a:endParaRPr lang="hr-HR"/>
        </a:p>
      </dgm:t>
    </dgm:pt>
    <dgm:pt modelId="{6B97C0B1-5613-4E62-8AA8-4A51A031653F}" type="pres">
      <dgm:prSet presAssocID="{EDB8D58D-5F76-4054-BEAB-BD4E8EC22F1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5545721-0FCB-49B1-956C-775A8C534B09}" type="pres">
      <dgm:prSet presAssocID="{E9451C1A-6105-4EBC-8A73-1489AF922765}" presName="root" presStyleCnt="0"/>
      <dgm:spPr/>
    </dgm:pt>
    <dgm:pt modelId="{D85DCE60-8238-47D5-A3D5-C46D5F23470E}" type="pres">
      <dgm:prSet presAssocID="{E9451C1A-6105-4EBC-8A73-1489AF922765}" presName="rootComposite" presStyleCnt="0"/>
      <dgm:spPr/>
    </dgm:pt>
    <dgm:pt modelId="{4E4EB89F-0DDB-4173-A59D-03C98B635A84}" type="pres">
      <dgm:prSet presAssocID="{E9451C1A-6105-4EBC-8A73-1489AF922765}" presName="rootText" presStyleLbl="node1" presStyleIdx="0" presStyleCnt="5" custScaleX="141576" custLinFactY="-16995" custLinFactNeighborX="13197" custLinFactNeighborY="-100000"/>
      <dgm:spPr/>
    </dgm:pt>
    <dgm:pt modelId="{FFBB65EA-B586-4BDF-95E5-50D7AAED92C4}" type="pres">
      <dgm:prSet presAssocID="{E9451C1A-6105-4EBC-8A73-1489AF922765}" presName="rootConnector" presStyleLbl="node1" presStyleIdx="0" presStyleCnt="5"/>
      <dgm:spPr/>
    </dgm:pt>
    <dgm:pt modelId="{960ACA87-419C-468B-BCCB-3A73F3670378}" type="pres">
      <dgm:prSet presAssocID="{E9451C1A-6105-4EBC-8A73-1489AF922765}" presName="childShape" presStyleCnt="0"/>
      <dgm:spPr/>
    </dgm:pt>
    <dgm:pt modelId="{904D213B-FC1D-42E6-BA4F-459113F1F0DA}" type="pres">
      <dgm:prSet presAssocID="{09BD6631-22E3-4C2B-B5A4-058D30519CA4}" presName="Name13" presStyleLbl="parChTrans1D2" presStyleIdx="0" presStyleCnt="16"/>
      <dgm:spPr/>
    </dgm:pt>
    <dgm:pt modelId="{AD032B93-BBD5-413F-8A0E-8E07DB35AFEC}" type="pres">
      <dgm:prSet presAssocID="{6E80BFBD-E24A-4F9E-B8DB-5DBFDFD7947F}" presName="childText" presStyleLbl="bgAcc1" presStyleIdx="0" presStyleCnt="16" custLinFactNeighborX="31293" custLinFactNeighborY="-34464">
        <dgm:presLayoutVars>
          <dgm:bulletEnabled val="1"/>
        </dgm:presLayoutVars>
      </dgm:prSet>
      <dgm:spPr/>
    </dgm:pt>
    <dgm:pt modelId="{E27D5F6B-4EA9-4DAD-9EA5-12B6831A95B5}" type="pres">
      <dgm:prSet presAssocID="{7B5877E2-EDE1-496B-9E7F-35D71B63F75A}" presName="Name13" presStyleLbl="parChTrans1D2" presStyleIdx="1" presStyleCnt="16"/>
      <dgm:spPr/>
    </dgm:pt>
    <dgm:pt modelId="{30643DD4-E64E-4342-93A0-03788A2BBC2D}" type="pres">
      <dgm:prSet presAssocID="{46A4D3F2-2BCC-4170-AB00-F95017DFFC80}" presName="childText" presStyleLbl="bgAcc1" presStyleIdx="1" presStyleCnt="16" custScaleX="150245" custLinFactNeighborX="30243" custLinFactNeighborY="-20964">
        <dgm:presLayoutVars>
          <dgm:bulletEnabled val="1"/>
        </dgm:presLayoutVars>
      </dgm:prSet>
      <dgm:spPr/>
    </dgm:pt>
    <dgm:pt modelId="{D476F2A9-0AB3-4175-9EB2-8EC2B1BD67D7}" type="pres">
      <dgm:prSet presAssocID="{F1E5DA7D-0E12-4652-8BFB-1A8BC6108AA3}" presName="Name13" presStyleLbl="parChTrans1D2" presStyleIdx="2" presStyleCnt="16"/>
      <dgm:spPr/>
    </dgm:pt>
    <dgm:pt modelId="{07EB8EF9-71F4-46CF-B75C-38F1C8369B4E}" type="pres">
      <dgm:prSet presAssocID="{60C7C525-8DBD-449F-AE2D-38FC7A4D9FCF}" presName="childText" presStyleLbl="bgAcc1" presStyleIdx="2" presStyleCnt="16" custScaleX="148145" custLinFactNeighborX="31293" custLinFactNeighborY="-12500">
        <dgm:presLayoutVars>
          <dgm:bulletEnabled val="1"/>
        </dgm:presLayoutVars>
      </dgm:prSet>
      <dgm:spPr/>
    </dgm:pt>
    <dgm:pt modelId="{38AC0289-ED16-472E-825E-FAF10CF66698}" type="pres">
      <dgm:prSet presAssocID="{D3F29D4C-C4F0-4D0D-A67F-761AFFCD1538}" presName="Name13" presStyleLbl="parChTrans1D2" presStyleIdx="3" presStyleCnt="16"/>
      <dgm:spPr/>
    </dgm:pt>
    <dgm:pt modelId="{4984020D-ACBE-41D6-A8F3-0C22EFE851D4}" type="pres">
      <dgm:prSet presAssocID="{4D7AFB7F-B84D-49B1-AA49-54748F7728E1}" presName="childText" presStyleLbl="bgAcc1" presStyleIdx="3" presStyleCnt="16" custScaleX="148145" custLinFactNeighborX="31293" custLinFactNeighborY="-1518">
        <dgm:presLayoutVars>
          <dgm:bulletEnabled val="1"/>
        </dgm:presLayoutVars>
      </dgm:prSet>
      <dgm:spPr/>
    </dgm:pt>
    <dgm:pt modelId="{4325552E-5896-4DB0-A84F-0C3E644407A3}" type="pres">
      <dgm:prSet presAssocID="{7E6C4998-681D-4AA3-B969-B6EBFA37357F}" presName="Name13" presStyleLbl="parChTrans1D2" presStyleIdx="4" presStyleCnt="16"/>
      <dgm:spPr/>
    </dgm:pt>
    <dgm:pt modelId="{AFBACE92-6FEF-42B4-93F2-14F027AF4AC8}" type="pres">
      <dgm:prSet presAssocID="{6838E9AF-4F00-4926-89B2-D4934A3A201E}" presName="childText" presStyleLbl="bgAcc1" presStyleIdx="4" presStyleCnt="16" custScaleX="148145" custLinFactNeighborX="31293" custLinFactNeighborY="9464">
        <dgm:presLayoutVars>
          <dgm:bulletEnabled val="1"/>
        </dgm:presLayoutVars>
      </dgm:prSet>
      <dgm:spPr/>
    </dgm:pt>
    <dgm:pt modelId="{98A4056F-8A33-44D5-963A-014E229DDEDF}" type="pres">
      <dgm:prSet presAssocID="{CC03C7CF-3D37-4BBD-8A39-B2390E79E88A}" presName="root" presStyleCnt="0"/>
      <dgm:spPr/>
    </dgm:pt>
    <dgm:pt modelId="{A253785F-6F50-440E-A32A-89E7BDFE0F42}" type="pres">
      <dgm:prSet presAssocID="{CC03C7CF-3D37-4BBD-8A39-B2390E79E88A}" presName="rootComposite" presStyleCnt="0"/>
      <dgm:spPr/>
    </dgm:pt>
    <dgm:pt modelId="{52D0AE95-8CA2-4AE0-8929-B9E641E0497C}" type="pres">
      <dgm:prSet presAssocID="{CC03C7CF-3D37-4BBD-8A39-B2390E79E88A}" presName="rootText" presStyleLbl="node1" presStyleIdx="1" presStyleCnt="5" custScaleX="127002" custLinFactX="44928" custLinFactY="-46031" custLinFactNeighborX="100000" custLinFactNeighborY="-100000"/>
      <dgm:spPr/>
    </dgm:pt>
    <dgm:pt modelId="{C010BF3C-D291-41F8-AEF3-9C779C829B71}" type="pres">
      <dgm:prSet presAssocID="{CC03C7CF-3D37-4BBD-8A39-B2390E79E88A}" presName="rootConnector" presStyleLbl="node1" presStyleIdx="1" presStyleCnt="5"/>
      <dgm:spPr/>
    </dgm:pt>
    <dgm:pt modelId="{665E4AC8-61C2-4F3F-B103-B9F18D896A43}" type="pres">
      <dgm:prSet presAssocID="{CC03C7CF-3D37-4BBD-8A39-B2390E79E88A}" presName="childShape" presStyleCnt="0"/>
      <dgm:spPr/>
    </dgm:pt>
    <dgm:pt modelId="{77F09C43-9174-4D9D-BB46-D647D5021E20}" type="pres">
      <dgm:prSet presAssocID="{6BDE84FC-22BB-4E24-9504-F4DF043EEFCC}" presName="root" presStyleCnt="0"/>
      <dgm:spPr/>
    </dgm:pt>
    <dgm:pt modelId="{940E2237-AC50-476E-B013-DC83B6933F2C}" type="pres">
      <dgm:prSet presAssocID="{6BDE84FC-22BB-4E24-9504-F4DF043EEFCC}" presName="rootComposite" presStyleCnt="0"/>
      <dgm:spPr/>
    </dgm:pt>
    <dgm:pt modelId="{54078B89-FB29-4DB2-B521-9646A8F4679A}" type="pres">
      <dgm:prSet presAssocID="{6BDE84FC-22BB-4E24-9504-F4DF043EEFCC}" presName="rootText" presStyleLbl="node1" presStyleIdx="2" presStyleCnt="5" custScaleX="149532" custLinFactX="-23107" custLinFactNeighborX="-100000" custLinFactNeighborY="-16995"/>
      <dgm:spPr/>
    </dgm:pt>
    <dgm:pt modelId="{AB0593CF-9A25-49AA-BAE8-1FFE364B2E23}" type="pres">
      <dgm:prSet presAssocID="{6BDE84FC-22BB-4E24-9504-F4DF043EEFCC}" presName="rootConnector" presStyleLbl="node1" presStyleIdx="2" presStyleCnt="5"/>
      <dgm:spPr/>
    </dgm:pt>
    <dgm:pt modelId="{4AF4051A-9E08-41E3-994C-139AB18EADB0}" type="pres">
      <dgm:prSet presAssocID="{6BDE84FC-22BB-4E24-9504-F4DF043EEFCC}" presName="childShape" presStyleCnt="0"/>
      <dgm:spPr/>
    </dgm:pt>
    <dgm:pt modelId="{694A3EFA-5543-4803-B128-CD5AD10086BF}" type="pres">
      <dgm:prSet presAssocID="{D5DB19A5-2BC0-4B0F-B98C-134893BD23FA}" presName="Name13" presStyleLbl="parChTrans1D2" presStyleIdx="5" presStyleCnt="16"/>
      <dgm:spPr/>
    </dgm:pt>
    <dgm:pt modelId="{198173CD-29E0-4B25-98A1-764E051AE710}" type="pres">
      <dgm:prSet presAssocID="{A5A61F77-4654-4E52-AE68-64053482ABB5}" presName="childText" presStyleLbl="bgAcc1" presStyleIdx="5" presStyleCnt="16" custScaleX="144919" custLinFactNeighborX="-95915" custLinFactNeighborY="45768">
        <dgm:presLayoutVars>
          <dgm:bulletEnabled val="1"/>
        </dgm:presLayoutVars>
      </dgm:prSet>
      <dgm:spPr/>
    </dgm:pt>
    <dgm:pt modelId="{4270C133-98F0-437A-8FBB-CC7CDBC9DEA1}" type="pres">
      <dgm:prSet presAssocID="{676EA872-599A-409A-A066-DF48B0DD7A2E}" presName="Name13" presStyleLbl="parChTrans1D2" presStyleIdx="6" presStyleCnt="16"/>
      <dgm:spPr/>
    </dgm:pt>
    <dgm:pt modelId="{299CA996-8C97-431E-8219-66B3E7564F01}" type="pres">
      <dgm:prSet presAssocID="{89B7CF8B-42CB-452A-9C1A-EF5B1B689BE9}" presName="childText" presStyleLbl="bgAcc1" presStyleIdx="6" presStyleCnt="16" custScaleX="144919" custLinFactNeighborX="-95915" custLinFactNeighborY="45768">
        <dgm:presLayoutVars>
          <dgm:bulletEnabled val="1"/>
        </dgm:presLayoutVars>
      </dgm:prSet>
      <dgm:spPr/>
    </dgm:pt>
    <dgm:pt modelId="{71021A05-FA7B-491D-BBB8-CC7C1B029743}" type="pres">
      <dgm:prSet presAssocID="{B7937C8F-1B7F-45C5-A030-D2E044A9549A}" presName="Name13" presStyleLbl="parChTrans1D2" presStyleIdx="7" presStyleCnt="16"/>
      <dgm:spPr/>
    </dgm:pt>
    <dgm:pt modelId="{F72303CE-A555-44AA-8A47-2969EE78D7AE}" type="pres">
      <dgm:prSet presAssocID="{31C68C77-C168-470C-8417-2A8FBFC16262}" presName="childText" presStyleLbl="bgAcc1" presStyleIdx="7" presStyleCnt="16" custScaleX="144919" custLinFactNeighborX="-95915" custLinFactNeighborY="54232">
        <dgm:presLayoutVars>
          <dgm:bulletEnabled val="1"/>
        </dgm:presLayoutVars>
      </dgm:prSet>
      <dgm:spPr/>
    </dgm:pt>
    <dgm:pt modelId="{C4E9F729-5D70-4B94-A594-C0B1BCE00E31}" type="pres">
      <dgm:prSet presAssocID="{58D7C0BF-DAB9-40B8-8B36-83273400BEA5}" presName="Name13" presStyleLbl="parChTrans1D2" presStyleIdx="8" presStyleCnt="16"/>
      <dgm:spPr/>
    </dgm:pt>
    <dgm:pt modelId="{FEC45E4A-3002-4871-A46E-255AA02FB960}" type="pres">
      <dgm:prSet presAssocID="{9690F8E1-14C1-4D2C-93B6-B7F1924335D6}" presName="childText" presStyleLbl="bgAcc1" presStyleIdx="8" presStyleCnt="16" custScaleX="151671" custLinFactNeighborX="-95915" custLinFactNeighborY="62696">
        <dgm:presLayoutVars>
          <dgm:bulletEnabled val="1"/>
        </dgm:presLayoutVars>
      </dgm:prSet>
      <dgm:spPr/>
    </dgm:pt>
    <dgm:pt modelId="{8F07AF3A-E782-4CAC-B299-E9C750795926}" type="pres">
      <dgm:prSet presAssocID="{C37AAAF1-DF7D-4B3C-BFEE-CBE0E0C346D7}" presName="Name13" presStyleLbl="parChTrans1D2" presStyleIdx="9" presStyleCnt="16"/>
      <dgm:spPr/>
    </dgm:pt>
    <dgm:pt modelId="{ECC97628-4DC9-4CEC-928B-4818A6D94E73}" type="pres">
      <dgm:prSet presAssocID="{24F9ED63-4B53-40BC-9C7E-5AFF28B2F4EC}" presName="childText" presStyleLbl="bgAcc1" presStyleIdx="9" presStyleCnt="16" custScaleX="143504" custLinFactNeighborX="-95915" custLinFactNeighborY="71159">
        <dgm:presLayoutVars>
          <dgm:bulletEnabled val="1"/>
        </dgm:presLayoutVars>
      </dgm:prSet>
      <dgm:spPr/>
    </dgm:pt>
    <dgm:pt modelId="{2C9C1038-7BAD-4534-93AB-977C968FCAB8}" type="pres">
      <dgm:prSet presAssocID="{DCFEC700-9254-4F3D-A73A-C496F692FF70}" presName="root" presStyleCnt="0"/>
      <dgm:spPr/>
    </dgm:pt>
    <dgm:pt modelId="{801E7044-24C6-4262-AC84-096E79169D1F}" type="pres">
      <dgm:prSet presAssocID="{DCFEC700-9254-4F3D-A73A-C496F692FF70}" presName="rootComposite" presStyleCnt="0"/>
      <dgm:spPr/>
    </dgm:pt>
    <dgm:pt modelId="{29E7086E-0F53-4678-A281-2E3F3ACD97A9}" type="pres">
      <dgm:prSet presAssocID="{DCFEC700-9254-4F3D-A73A-C496F692FF70}" presName="rootText" presStyleLbl="node1" presStyleIdx="3" presStyleCnt="5" custLinFactNeighborX="-35156" custLinFactNeighborY="-36720"/>
      <dgm:spPr/>
    </dgm:pt>
    <dgm:pt modelId="{1F873C39-F80A-4E58-A4A6-72A19080836C}" type="pres">
      <dgm:prSet presAssocID="{DCFEC700-9254-4F3D-A73A-C496F692FF70}" presName="rootConnector" presStyleLbl="node1" presStyleIdx="3" presStyleCnt="5"/>
      <dgm:spPr/>
    </dgm:pt>
    <dgm:pt modelId="{A6BFCA21-3C6B-46EA-B30C-9F997751EEC3}" type="pres">
      <dgm:prSet presAssocID="{DCFEC700-9254-4F3D-A73A-C496F692FF70}" presName="childShape" presStyleCnt="0"/>
      <dgm:spPr/>
    </dgm:pt>
    <dgm:pt modelId="{F0584241-356E-4260-8DA7-2EC81A1BBA68}" type="pres">
      <dgm:prSet presAssocID="{5A7FDA07-3C66-447B-AF58-A84B33F2D929}" presName="Name13" presStyleLbl="parChTrans1D2" presStyleIdx="10" presStyleCnt="16"/>
      <dgm:spPr/>
    </dgm:pt>
    <dgm:pt modelId="{177EED4B-2D2C-47B5-9EEC-2C6C5B351D3A}" type="pres">
      <dgm:prSet presAssocID="{3174D095-4809-4890-B643-4A4F0C879506}" presName="childText" presStyleLbl="bgAcc1" presStyleIdx="10" presStyleCnt="16" custScaleX="140807" custLinFactNeighborX="-30191" custLinFactNeighborY="51197">
        <dgm:presLayoutVars>
          <dgm:bulletEnabled val="1"/>
        </dgm:presLayoutVars>
      </dgm:prSet>
      <dgm:spPr/>
    </dgm:pt>
    <dgm:pt modelId="{9F25B2A0-4DB2-4681-9CE9-6CF630246ECC}" type="pres">
      <dgm:prSet presAssocID="{DEF1E564-49A4-4D66-B383-9297B70AF738}" presName="Name13" presStyleLbl="parChTrans1D2" presStyleIdx="11" presStyleCnt="16"/>
      <dgm:spPr/>
    </dgm:pt>
    <dgm:pt modelId="{7601AEBC-DB02-446F-9294-3513E89E76BB}" type="pres">
      <dgm:prSet presAssocID="{C092DA7D-1F8E-4F51-8930-904F1CAF406C}" presName="childText" presStyleLbl="bgAcc1" presStyleIdx="11" presStyleCnt="16" custScaleX="134588" custLinFactNeighborX="-24408" custLinFactNeighborY="59271">
        <dgm:presLayoutVars>
          <dgm:bulletEnabled val="1"/>
        </dgm:presLayoutVars>
      </dgm:prSet>
      <dgm:spPr/>
    </dgm:pt>
    <dgm:pt modelId="{6E3AAA0D-DC68-4745-B01A-744A1D0BAE94}" type="pres">
      <dgm:prSet presAssocID="{E785FADB-1580-4045-8F2B-50F8AF0E405B}" presName="Name13" presStyleLbl="parChTrans1D2" presStyleIdx="12" presStyleCnt="16"/>
      <dgm:spPr/>
    </dgm:pt>
    <dgm:pt modelId="{5816436B-9696-49AA-91D6-929EDAD9879D}" type="pres">
      <dgm:prSet presAssocID="{B00B6FAB-5304-464F-88CE-B3860598AFBE}" presName="childText" presStyleLbl="bgAcc1" presStyleIdx="12" presStyleCnt="16" custLinFactNeighborX="-26618" custLinFactNeighborY="67344">
        <dgm:presLayoutVars>
          <dgm:bulletEnabled val="1"/>
        </dgm:presLayoutVars>
      </dgm:prSet>
      <dgm:spPr/>
    </dgm:pt>
    <dgm:pt modelId="{74E16405-1307-46EF-B977-BF20554AF0CE}" type="pres">
      <dgm:prSet presAssocID="{12DA1435-18B6-482B-BD17-569DF7EE8CCB}" presName="root" presStyleCnt="0"/>
      <dgm:spPr/>
    </dgm:pt>
    <dgm:pt modelId="{3E891A95-475F-4B53-9CFC-5AA82A170775}" type="pres">
      <dgm:prSet presAssocID="{12DA1435-18B6-482B-BD17-569DF7EE8CCB}" presName="rootComposite" presStyleCnt="0"/>
      <dgm:spPr/>
    </dgm:pt>
    <dgm:pt modelId="{EF984DB1-B1A1-495C-A997-1404B1E825F6}" type="pres">
      <dgm:prSet presAssocID="{12DA1435-18B6-482B-BD17-569DF7EE8CCB}" presName="rootText" presStyleLbl="node1" presStyleIdx="4" presStyleCnt="5" custLinFactNeighborX="-6216" custLinFactNeighborY="-89929"/>
      <dgm:spPr/>
    </dgm:pt>
    <dgm:pt modelId="{6BF6FAFF-8840-41C0-8DC4-01D0D8DC83CB}" type="pres">
      <dgm:prSet presAssocID="{12DA1435-18B6-482B-BD17-569DF7EE8CCB}" presName="rootConnector" presStyleLbl="node1" presStyleIdx="4" presStyleCnt="5"/>
      <dgm:spPr/>
    </dgm:pt>
    <dgm:pt modelId="{B8C2E24C-FA2C-4D2C-9B97-F1B2CDC63E41}" type="pres">
      <dgm:prSet presAssocID="{12DA1435-18B6-482B-BD17-569DF7EE8CCB}" presName="childShape" presStyleCnt="0"/>
      <dgm:spPr/>
    </dgm:pt>
    <dgm:pt modelId="{B2DC08F6-8BB6-444B-96C7-EDEF21B3C0FA}" type="pres">
      <dgm:prSet presAssocID="{5830A3A8-1844-4FCB-8A84-F3B8AF09363F}" presName="Name13" presStyleLbl="parChTrans1D2" presStyleIdx="13" presStyleCnt="16"/>
      <dgm:spPr/>
    </dgm:pt>
    <dgm:pt modelId="{D1FDF815-DF72-4EEC-B6B6-6FA7047EE560}" type="pres">
      <dgm:prSet presAssocID="{1ACD7D87-1661-427A-80B0-27AD16B6C6B1}" presName="childText" presStyleLbl="bgAcc1" presStyleIdx="13" presStyleCnt="16" custScaleX="149737" custLinFactNeighborX="-391" custLinFactNeighborY="-33668">
        <dgm:presLayoutVars>
          <dgm:bulletEnabled val="1"/>
        </dgm:presLayoutVars>
      </dgm:prSet>
      <dgm:spPr/>
    </dgm:pt>
    <dgm:pt modelId="{49550808-0071-40C3-9C4E-FAB8C8F5F738}" type="pres">
      <dgm:prSet presAssocID="{7E381FD0-0599-4FB9-B2F9-AEC7BA31EAE0}" presName="Name13" presStyleLbl="parChTrans1D2" presStyleIdx="14" presStyleCnt="16"/>
      <dgm:spPr/>
    </dgm:pt>
    <dgm:pt modelId="{25E68588-E61C-4FFB-AA90-347855923E23}" type="pres">
      <dgm:prSet presAssocID="{86BB83E3-36F2-4E8C-8200-05A513D418D2}" presName="childText" presStyleLbl="bgAcc1" presStyleIdx="14" presStyleCnt="16" custScaleX="151690" custLinFactNeighborX="-391" custLinFactNeighborY="4033">
        <dgm:presLayoutVars>
          <dgm:bulletEnabled val="1"/>
        </dgm:presLayoutVars>
      </dgm:prSet>
      <dgm:spPr/>
    </dgm:pt>
    <dgm:pt modelId="{C7793448-6408-449E-9FE7-BE6CA9B2255E}" type="pres">
      <dgm:prSet presAssocID="{8616D443-11EF-45BE-8275-B63A373416A6}" presName="Name13" presStyleLbl="parChTrans1D2" presStyleIdx="15" presStyleCnt="16"/>
      <dgm:spPr/>
    </dgm:pt>
    <dgm:pt modelId="{AADB5776-CBF8-4849-A0D8-9FEE3AAE6219}" type="pres">
      <dgm:prSet presAssocID="{D9BA909D-19A9-4766-ABC0-BD1B6BBCD144}" presName="childText" presStyleLbl="bgAcc1" presStyleIdx="15" presStyleCnt="16" custScaleX="149925" custLinFactNeighborX="-391" custLinFactNeighborY="41734">
        <dgm:presLayoutVars>
          <dgm:bulletEnabled val="1"/>
        </dgm:presLayoutVars>
      </dgm:prSet>
      <dgm:spPr/>
    </dgm:pt>
  </dgm:ptLst>
  <dgm:cxnLst>
    <dgm:cxn modelId="{D1DAF807-CC07-4E1F-B031-CEC4F4BC0D3C}" srcId="{EDB8D58D-5F76-4054-BEAB-BD4E8EC22F14}" destId="{E9451C1A-6105-4EBC-8A73-1489AF922765}" srcOrd="0" destOrd="0" parTransId="{27996B00-36E8-43B4-BB7A-295EE8787C81}" sibTransId="{4C13B66C-B62A-405E-83E3-D4E15A2B024B}"/>
    <dgm:cxn modelId="{C6AD750D-1C52-4C5F-92A3-E9809B6D763A}" type="presOf" srcId="{3174D095-4809-4890-B643-4A4F0C879506}" destId="{177EED4B-2D2C-47B5-9EEC-2C6C5B351D3A}" srcOrd="0" destOrd="0" presId="urn:microsoft.com/office/officeart/2005/8/layout/hierarchy3"/>
    <dgm:cxn modelId="{82C65D0E-2C46-49AA-8009-3001CD6B5314}" srcId="{EDB8D58D-5F76-4054-BEAB-BD4E8EC22F14}" destId="{12DA1435-18B6-482B-BD17-569DF7EE8CCB}" srcOrd="4" destOrd="0" parTransId="{ED3D2E2F-E3E5-41F2-A4CE-A5A3A0428BD2}" sibTransId="{D38DFB5B-6672-43B3-AF14-82FAD342CBB5}"/>
    <dgm:cxn modelId="{6CED8814-E9E1-46B1-9B17-C3DD74E0388F}" srcId="{EDB8D58D-5F76-4054-BEAB-BD4E8EC22F14}" destId="{CC03C7CF-3D37-4BBD-8A39-B2390E79E88A}" srcOrd="1" destOrd="0" parTransId="{94AA018C-84DA-487D-A74C-37BF87B796A4}" sibTransId="{B5690B5C-99C1-4050-8767-3CC64C1781FA}"/>
    <dgm:cxn modelId="{D75CB614-0212-4202-94AA-012D8C00158D}" type="presOf" srcId="{D3F29D4C-C4F0-4D0D-A67F-761AFFCD1538}" destId="{38AC0289-ED16-472E-825E-FAF10CF66698}" srcOrd="0" destOrd="0" presId="urn:microsoft.com/office/officeart/2005/8/layout/hierarchy3"/>
    <dgm:cxn modelId="{EC788C15-116F-490E-BDA8-5780CDB6919F}" type="presOf" srcId="{E9451C1A-6105-4EBC-8A73-1489AF922765}" destId="{FFBB65EA-B586-4BDF-95E5-50D7AAED92C4}" srcOrd="1" destOrd="0" presId="urn:microsoft.com/office/officeart/2005/8/layout/hierarchy3"/>
    <dgm:cxn modelId="{83604316-F6DC-4174-9760-58EEDE85E2E1}" type="presOf" srcId="{4D7AFB7F-B84D-49B1-AA49-54748F7728E1}" destId="{4984020D-ACBE-41D6-A8F3-0C22EFE851D4}" srcOrd="0" destOrd="0" presId="urn:microsoft.com/office/officeart/2005/8/layout/hierarchy3"/>
    <dgm:cxn modelId="{BE4E6B1E-958D-4600-A621-F82037AF490F}" type="presOf" srcId="{60C7C525-8DBD-449F-AE2D-38FC7A4D9FCF}" destId="{07EB8EF9-71F4-46CF-B75C-38F1C8369B4E}" srcOrd="0" destOrd="0" presId="urn:microsoft.com/office/officeart/2005/8/layout/hierarchy3"/>
    <dgm:cxn modelId="{6BC13A1F-1F61-4811-8E58-F89E6AD37CB2}" srcId="{DCFEC700-9254-4F3D-A73A-C496F692FF70}" destId="{3174D095-4809-4890-B643-4A4F0C879506}" srcOrd="0" destOrd="0" parTransId="{5A7FDA07-3C66-447B-AF58-A84B33F2D929}" sibTransId="{F39CDB7B-0E83-4652-B481-8849BB72C5D8}"/>
    <dgm:cxn modelId="{B562C522-60A3-4CA1-839E-EC42EEE14555}" type="presOf" srcId="{E9451C1A-6105-4EBC-8A73-1489AF922765}" destId="{4E4EB89F-0DDB-4173-A59D-03C98B635A84}" srcOrd="0" destOrd="0" presId="urn:microsoft.com/office/officeart/2005/8/layout/hierarchy3"/>
    <dgm:cxn modelId="{42C56C24-5419-401F-9FA6-B28B984E9A55}" type="presOf" srcId="{D5DB19A5-2BC0-4B0F-B98C-134893BD23FA}" destId="{694A3EFA-5543-4803-B128-CD5AD10086BF}" srcOrd="0" destOrd="0" presId="urn:microsoft.com/office/officeart/2005/8/layout/hierarchy3"/>
    <dgm:cxn modelId="{1357EB27-32C6-484C-940F-056917FE6A28}" srcId="{6BDE84FC-22BB-4E24-9504-F4DF043EEFCC}" destId="{A5A61F77-4654-4E52-AE68-64053482ABB5}" srcOrd="0" destOrd="0" parTransId="{D5DB19A5-2BC0-4B0F-B98C-134893BD23FA}" sibTransId="{BA435355-5219-4D41-8E54-B3E7A3113CC7}"/>
    <dgm:cxn modelId="{165A192C-63C2-47F5-B37A-1DC46868E23C}" type="presOf" srcId="{86BB83E3-36F2-4E8C-8200-05A513D418D2}" destId="{25E68588-E61C-4FFB-AA90-347855923E23}" srcOrd="0" destOrd="0" presId="urn:microsoft.com/office/officeart/2005/8/layout/hierarchy3"/>
    <dgm:cxn modelId="{48CDA82C-AC94-4BEC-9BD3-BBD87C174C47}" type="presOf" srcId="{6E80BFBD-E24A-4F9E-B8DB-5DBFDFD7947F}" destId="{AD032B93-BBD5-413F-8A0E-8E07DB35AFEC}" srcOrd="0" destOrd="0" presId="urn:microsoft.com/office/officeart/2005/8/layout/hierarchy3"/>
    <dgm:cxn modelId="{89B2242E-6740-40C1-B22E-F68BBF232C6D}" type="presOf" srcId="{12DA1435-18B6-482B-BD17-569DF7EE8CCB}" destId="{6BF6FAFF-8840-41C0-8DC4-01D0D8DC83CB}" srcOrd="1" destOrd="0" presId="urn:microsoft.com/office/officeart/2005/8/layout/hierarchy3"/>
    <dgm:cxn modelId="{E7C0C02E-54EB-4F1A-BE53-063DF4B33411}" srcId="{EDB8D58D-5F76-4054-BEAB-BD4E8EC22F14}" destId="{6BDE84FC-22BB-4E24-9504-F4DF043EEFCC}" srcOrd="2" destOrd="0" parTransId="{EDA3C7EE-4EE5-4181-B634-4CE8979251D3}" sibTransId="{1D467F75-ACEA-4C6E-9089-92444EE671A4}"/>
    <dgm:cxn modelId="{E3BC7C30-6045-4698-A6D2-B441971EBBEC}" type="presOf" srcId="{5A7FDA07-3C66-447B-AF58-A84B33F2D929}" destId="{F0584241-356E-4260-8DA7-2EC81A1BBA68}" srcOrd="0" destOrd="0" presId="urn:microsoft.com/office/officeart/2005/8/layout/hierarchy3"/>
    <dgm:cxn modelId="{010D073A-D1EE-485D-8420-93E5D0C3E0B9}" srcId="{6BDE84FC-22BB-4E24-9504-F4DF043EEFCC}" destId="{24F9ED63-4B53-40BC-9C7E-5AFF28B2F4EC}" srcOrd="4" destOrd="0" parTransId="{C37AAAF1-DF7D-4B3C-BFEE-CBE0E0C346D7}" sibTransId="{5225458C-FF25-4275-B44D-BD626291664F}"/>
    <dgm:cxn modelId="{3845A13A-CDCD-44D4-A690-809459C17CBC}" type="presOf" srcId="{DCFEC700-9254-4F3D-A73A-C496F692FF70}" destId="{29E7086E-0F53-4678-A281-2E3F3ACD97A9}" srcOrd="0" destOrd="0" presId="urn:microsoft.com/office/officeart/2005/8/layout/hierarchy3"/>
    <dgm:cxn modelId="{878FF93A-411E-450D-936B-D6C344D950CE}" type="presOf" srcId="{7B5877E2-EDE1-496B-9E7F-35D71B63F75A}" destId="{E27D5F6B-4EA9-4DAD-9EA5-12B6831A95B5}" srcOrd="0" destOrd="0" presId="urn:microsoft.com/office/officeart/2005/8/layout/hierarchy3"/>
    <dgm:cxn modelId="{7ADC1B3F-1144-4C25-9533-F1173E3FA3AD}" type="presOf" srcId="{5830A3A8-1844-4FCB-8A84-F3B8AF09363F}" destId="{B2DC08F6-8BB6-444B-96C7-EDEF21B3C0FA}" srcOrd="0" destOrd="0" presId="urn:microsoft.com/office/officeart/2005/8/layout/hierarchy3"/>
    <dgm:cxn modelId="{DE223640-5960-4447-93EE-CB06862A3162}" type="presOf" srcId="{6BDE84FC-22BB-4E24-9504-F4DF043EEFCC}" destId="{54078B89-FB29-4DB2-B521-9646A8F4679A}" srcOrd="0" destOrd="0" presId="urn:microsoft.com/office/officeart/2005/8/layout/hierarchy3"/>
    <dgm:cxn modelId="{14DEA25D-9DB4-4699-A4DE-D247A522F5DC}" type="presOf" srcId="{B00B6FAB-5304-464F-88CE-B3860598AFBE}" destId="{5816436B-9696-49AA-91D6-929EDAD9879D}" srcOrd="0" destOrd="0" presId="urn:microsoft.com/office/officeart/2005/8/layout/hierarchy3"/>
    <dgm:cxn modelId="{00F2935E-C11D-4BB7-BE74-F1D940B3F7E6}" srcId="{6BDE84FC-22BB-4E24-9504-F4DF043EEFCC}" destId="{89B7CF8B-42CB-452A-9C1A-EF5B1B689BE9}" srcOrd="1" destOrd="0" parTransId="{676EA872-599A-409A-A066-DF48B0DD7A2E}" sibTransId="{7CB71AA1-A212-4DC0-989E-E28E26E3C187}"/>
    <dgm:cxn modelId="{AF74EC42-4F71-4FBE-8BFA-DBF2DE368873}" type="presOf" srcId="{31C68C77-C168-470C-8417-2A8FBFC16262}" destId="{F72303CE-A555-44AA-8A47-2969EE78D7AE}" srcOrd="0" destOrd="0" presId="urn:microsoft.com/office/officeart/2005/8/layout/hierarchy3"/>
    <dgm:cxn modelId="{129ADB43-3644-40F8-BF3C-3A5BDD805741}" type="presOf" srcId="{EDB8D58D-5F76-4054-BEAB-BD4E8EC22F14}" destId="{6B97C0B1-5613-4E62-8AA8-4A51A031653F}" srcOrd="0" destOrd="0" presId="urn:microsoft.com/office/officeart/2005/8/layout/hierarchy3"/>
    <dgm:cxn modelId="{41D24B47-C22E-40AC-94A9-A07E6B1D4632}" type="presOf" srcId="{12DA1435-18B6-482B-BD17-569DF7EE8CCB}" destId="{EF984DB1-B1A1-495C-A997-1404B1E825F6}" srcOrd="0" destOrd="0" presId="urn:microsoft.com/office/officeart/2005/8/layout/hierarchy3"/>
    <dgm:cxn modelId="{FAE52D69-BF48-45ED-A017-0A9A2191AEAB}" srcId="{E9451C1A-6105-4EBC-8A73-1489AF922765}" destId="{6838E9AF-4F00-4926-89B2-D4934A3A201E}" srcOrd="4" destOrd="0" parTransId="{7E6C4998-681D-4AA3-B969-B6EBFA37357F}" sibTransId="{35B982B5-B0B1-4DAC-A7F5-441631DB86DB}"/>
    <dgm:cxn modelId="{C978366D-F5FF-41D1-BFAC-B15ABD3CA8A1}" srcId="{E9451C1A-6105-4EBC-8A73-1489AF922765}" destId="{46A4D3F2-2BCC-4170-AB00-F95017DFFC80}" srcOrd="1" destOrd="0" parTransId="{7B5877E2-EDE1-496B-9E7F-35D71B63F75A}" sibTransId="{2CBAEA5B-BBAA-4067-80D5-030F18BBA5EF}"/>
    <dgm:cxn modelId="{497E236E-CEF8-4C6A-884E-2B12AACDD9D1}" type="presOf" srcId="{B7937C8F-1B7F-45C5-A030-D2E044A9549A}" destId="{71021A05-FA7B-491D-BBB8-CC7C1B029743}" srcOrd="0" destOrd="0" presId="urn:microsoft.com/office/officeart/2005/8/layout/hierarchy3"/>
    <dgm:cxn modelId="{3820314E-E918-4032-B2B3-A7A356CE1CB6}" type="presOf" srcId="{C092DA7D-1F8E-4F51-8930-904F1CAF406C}" destId="{7601AEBC-DB02-446F-9294-3513E89E76BB}" srcOrd="0" destOrd="0" presId="urn:microsoft.com/office/officeart/2005/8/layout/hierarchy3"/>
    <dgm:cxn modelId="{4EC96F4F-7E64-4E55-8B27-5B91CCA755F0}" srcId="{6BDE84FC-22BB-4E24-9504-F4DF043EEFCC}" destId="{9690F8E1-14C1-4D2C-93B6-B7F1924335D6}" srcOrd="3" destOrd="0" parTransId="{58D7C0BF-DAB9-40B8-8B36-83273400BEA5}" sibTransId="{2EB68AF4-722E-4F20-B4DF-CC3973B8B343}"/>
    <dgm:cxn modelId="{7F5F4175-4112-4C3E-A4EA-F41DF3C79573}" type="presOf" srcId="{A5A61F77-4654-4E52-AE68-64053482ABB5}" destId="{198173CD-29E0-4B25-98A1-764E051AE710}" srcOrd="0" destOrd="0" presId="urn:microsoft.com/office/officeart/2005/8/layout/hierarchy3"/>
    <dgm:cxn modelId="{80F4C356-0B9F-45E5-A516-8B6FD7A4E4FF}" type="presOf" srcId="{46A4D3F2-2BCC-4170-AB00-F95017DFFC80}" destId="{30643DD4-E64E-4342-93A0-03788A2BBC2D}" srcOrd="0" destOrd="0" presId="urn:microsoft.com/office/officeart/2005/8/layout/hierarchy3"/>
    <dgm:cxn modelId="{75CA0F7E-C103-44C6-83D8-86B871E39DD7}" type="presOf" srcId="{C37AAAF1-DF7D-4B3C-BFEE-CBE0E0C346D7}" destId="{8F07AF3A-E782-4CAC-B299-E9C750795926}" srcOrd="0" destOrd="0" presId="urn:microsoft.com/office/officeart/2005/8/layout/hierarchy3"/>
    <dgm:cxn modelId="{061E3888-A952-418A-A061-CEAF30ED8589}" type="presOf" srcId="{676EA872-599A-409A-A066-DF48B0DD7A2E}" destId="{4270C133-98F0-437A-8FBB-CC7CDBC9DEA1}" srcOrd="0" destOrd="0" presId="urn:microsoft.com/office/officeart/2005/8/layout/hierarchy3"/>
    <dgm:cxn modelId="{D4112991-DEB5-4F4E-AD4F-E7E61BFC7CD2}" type="presOf" srcId="{CC03C7CF-3D37-4BBD-8A39-B2390E79E88A}" destId="{52D0AE95-8CA2-4AE0-8929-B9E641E0497C}" srcOrd="0" destOrd="0" presId="urn:microsoft.com/office/officeart/2005/8/layout/hierarchy3"/>
    <dgm:cxn modelId="{83131194-DCA2-45B2-9BA0-702D9E03E2E8}" type="presOf" srcId="{E785FADB-1580-4045-8F2B-50F8AF0E405B}" destId="{6E3AAA0D-DC68-4745-B01A-744A1D0BAE94}" srcOrd="0" destOrd="0" presId="urn:microsoft.com/office/officeart/2005/8/layout/hierarchy3"/>
    <dgm:cxn modelId="{14471B94-C93D-4B17-A40D-F6D52CF5574F}" srcId="{E9451C1A-6105-4EBC-8A73-1489AF922765}" destId="{4D7AFB7F-B84D-49B1-AA49-54748F7728E1}" srcOrd="3" destOrd="0" parTransId="{D3F29D4C-C4F0-4D0D-A67F-761AFFCD1538}" sibTransId="{1ADB48D0-8864-4934-A9B6-FA87E45BB139}"/>
    <dgm:cxn modelId="{D6BF6F96-16D5-4C00-88FB-2970CE40D642}" type="presOf" srcId="{89B7CF8B-42CB-452A-9C1A-EF5B1B689BE9}" destId="{299CA996-8C97-431E-8219-66B3E7564F01}" srcOrd="0" destOrd="0" presId="urn:microsoft.com/office/officeart/2005/8/layout/hierarchy3"/>
    <dgm:cxn modelId="{86098B98-A040-41CA-9DCC-197D4F0B4666}" type="presOf" srcId="{6BDE84FC-22BB-4E24-9504-F4DF043EEFCC}" destId="{AB0593CF-9A25-49AA-BAE8-1FFE364B2E23}" srcOrd="1" destOrd="0" presId="urn:microsoft.com/office/officeart/2005/8/layout/hierarchy3"/>
    <dgm:cxn modelId="{B0233199-05FB-4ABC-8641-0CE887E5C4C1}" type="presOf" srcId="{DEF1E564-49A4-4D66-B383-9297B70AF738}" destId="{9F25B2A0-4DB2-4681-9CE9-6CF630246ECC}" srcOrd="0" destOrd="0" presId="urn:microsoft.com/office/officeart/2005/8/layout/hierarchy3"/>
    <dgm:cxn modelId="{C9AAF79A-0022-4918-8B2A-9443B432788B}" srcId="{12DA1435-18B6-482B-BD17-569DF7EE8CCB}" destId="{86BB83E3-36F2-4E8C-8200-05A513D418D2}" srcOrd="1" destOrd="0" parTransId="{7E381FD0-0599-4FB9-B2F9-AEC7BA31EAE0}" sibTransId="{BACB33B9-7A08-415B-96AD-D20AEA6263EC}"/>
    <dgm:cxn modelId="{CE3613A0-51ED-4DA3-8EDA-7FA319259BA8}" srcId="{12DA1435-18B6-482B-BD17-569DF7EE8CCB}" destId="{1ACD7D87-1661-427A-80B0-27AD16B6C6B1}" srcOrd="0" destOrd="0" parTransId="{5830A3A8-1844-4FCB-8A84-F3B8AF09363F}" sibTransId="{5AEC8419-1E9E-4311-906F-7EF63FAC1CAF}"/>
    <dgm:cxn modelId="{FA3D26A1-F0A7-4DBF-82AE-6D901F6C2917}" type="presOf" srcId="{8616D443-11EF-45BE-8275-B63A373416A6}" destId="{C7793448-6408-449E-9FE7-BE6CA9B2255E}" srcOrd="0" destOrd="0" presId="urn:microsoft.com/office/officeart/2005/8/layout/hierarchy3"/>
    <dgm:cxn modelId="{AB713CA7-8F3D-454A-84BE-C4C1D979E343}" type="presOf" srcId="{1ACD7D87-1661-427A-80B0-27AD16B6C6B1}" destId="{D1FDF815-DF72-4EEC-B6B6-6FA7047EE560}" srcOrd="0" destOrd="0" presId="urn:microsoft.com/office/officeart/2005/8/layout/hierarchy3"/>
    <dgm:cxn modelId="{F0E935AC-46E5-48DF-BAAD-435A5AEC7CA7}" srcId="{EDB8D58D-5F76-4054-BEAB-BD4E8EC22F14}" destId="{DCFEC700-9254-4F3D-A73A-C496F692FF70}" srcOrd="3" destOrd="0" parTransId="{8116CDB6-B803-4ACE-89A0-5FA5C909F235}" sibTransId="{5936B5EB-54A8-4FA5-80FD-3759A02D33ED}"/>
    <dgm:cxn modelId="{208C46B7-E586-4AB5-81AB-2F8ECF9333C0}" srcId="{E9451C1A-6105-4EBC-8A73-1489AF922765}" destId="{6E80BFBD-E24A-4F9E-B8DB-5DBFDFD7947F}" srcOrd="0" destOrd="0" parTransId="{09BD6631-22E3-4C2B-B5A4-058D30519CA4}" sibTransId="{D724AA47-A9DD-4401-81F0-886E429AA8CB}"/>
    <dgm:cxn modelId="{D7B14EB7-F909-4C89-AB0C-A149EC2FDA76}" srcId="{DCFEC700-9254-4F3D-A73A-C496F692FF70}" destId="{C092DA7D-1F8E-4F51-8930-904F1CAF406C}" srcOrd="1" destOrd="0" parTransId="{DEF1E564-49A4-4D66-B383-9297B70AF738}" sibTransId="{11EBE287-DF94-423A-A981-97D345861124}"/>
    <dgm:cxn modelId="{7641A9B9-52DD-4E22-ACEE-1E0F74B1E858}" type="presOf" srcId="{09BD6631-22E3-4C2B-B5A4-058D30519CA4}" destId="{904D213B-FC1D-42E6-BA4F-459113F1F0DA}" srcOrd="0" destOrd="0" presId="urn:microsoft.com/office/officeart/2005/8/layout/hierarchy3"/>
    <dgm:cxn modelId="{5FA466BA-190A-499B-96E2-E09300A44850}" type="presOf" srcId="{F1E5DA7D-0E12-4652-8BFB-1A8BC6108AA3}" destId="{D476F2A9-0AB3-4175-9EB2-8EC2B1BD67D7}" srcOrd="0" destOrd="0" presId="urn:microsoft.com/office/officeart/2005/8/layout/hierarchy3"/>
    <dgm:cxn modelId="{A2F15DC1-0BF2-4952-84FE-9BE731B04532}" type="presOf" srcId="{CC03C7CF-3D37-4BBD-8A39-B2390E79E88A}" destId="{C010BF3C-D291-41F8-AEF3-9C779C829B71}" srcOrd="1" destOrd="0" presId="urn:microsoft.com/office/officeart/2005/8/layout/hierarchy3"/>
    <dgm:cxn modelId="{7161B4C2-3B3F-47CF-A2E1-AB86481047A5}" srcId="{DCFEC700-9254-4F3D-A73A-C496F692FF70}" destId="{B00B6FAB-5304-464F-88CE-B3860598AFBE}" srcOrd="2" destOrd="0" parTransId="{E785FADB-1580-4045-8F2B-50F8AF0E405B}" sibTransId="{9C146B99-251B-4361-9205-E70017647D65}"/>
    <dgm:cxn modelId="{F95B1EC4-A74E-470B-9B87-0C84D870A612}" type="presOf" srcId="{7E381FD0-0599-4FB9-B2F9-AEC7BA31EAE0}" destId="{49550808-0071-40C3-9C4E-FAB8C8F5F738}" srcOrd="0" destOrd="0" presId="urn:microsoft.com/office/officeart/2005/8/layout/hierarchy3"/>
    <dgm:cxn modelId="{44CDB4C6-B866-4064-ABB9-EA98D6204357}" type="presOf" srcId="{7E6C4998-681D-4AA3-B969-B6EBFA37357F}" destId="{4325552E-5896-4DB0-A84F-0C3E644407A3}" srcOrd="0" destOrd="0" presId="urn:microsoft.com/office/officeart/2005/8/layout/hierarchy3"/>
    <dgm:cxn modelId="{C4AE72CC-7ACA-407D-8E04-C1BA1882F407}" type="presOf" srcId="{6838E9AF-4F00-4926-89B2-D4934A3A201E}" destId="{AFBACE92-6FEF-42B4-93F2-14F027AF4AC8}" srcOrd="0" destOrd="0" presId="urn:microsoft.com/office/officeart/2005/8/layout/hierarchy3"/>
    <dgm:cxn modelId="{31946FD0-980C-45B2-A358-5EAD8333E128}" srcId="{6BDE84FC-22BB-4E24-9504-F4DF043EEFCC}" destId="{31C68C77-C168-470C-8417-2A8FBFC16262}" srcOrd="2" destOrd="0" parTransId="{B7937C8F-1B7F-45C5-A030-D2E044A9549A}" sibTransId="{8B3FF5DF-39A5-4B5D-AB03-0FCEE5D44E97}"/>
    <dgm:cxn modelId="{17DDB8D0-1738-4ADB-BECF-C408AD4C49E0}" type="presOf" srcId="{DCFEC700-9254-4F3D-A73A-C496F692FF70}" destId="{1F873C39-F80A-4E58-A4A6-72A19080836C}" srcOrd="1" destOrd="0" presId="urn:microsoft.com/office/officeart/2005/8/layout/hierarchy3"/>
    <dgm:cxn modelId="{997820EB-4CE6-4866-9F15-F2CA5F10171F}" type="presOf" srcId="{24F9ED63-4B53-40BC-9C7E-5AFF28B2F4EC}" destId="{ECC97628-4DC9-4CEC-928B-4818A6D94E73}" srcOrd="0" destOrd="0" presId="urn:microsoft.com/office/officeart/2005/8/layout/hierarchy3"/>
    <dgm:cxn modelId="{BF8A6CEB-E4C3-4C2F-A54F-A8701E984275}" srcId="{12DA1435-18B6-482B-BD17-569DF7EE8CCB}" destId="{D9BA909D-19A9-4766-ABC0-BD1B6BBCD144}" srcOrd="2" destOrd="0" parTransId="{8616D443-11EF-45BE-8275-B63A373416A6}" sibTransId="{55296EFA-478D-4539-9401-AA16F2062AC0}"/>
    <dgm:cxn modelId="{5AEC40F8-6682-4394-AFCA-D183120866A6}" type="presOf" srcId="{D9BA909D-19A9-4766-ABC0-BD1B6BBCD144}" destId="{AADB5776-CBF8-4849-A0D8-9FEE3AAE6219}" srcOrd="0" destOrd="0" presId="urn:microsoft.com/office/officeart/2005/8/layout/hierarchy3"/>
    <dgm:cxn modelId="{33AC74F8-1362-4629-A4AD-14871D6DE479}" type="presOf" srcId="{58D7C0BF-DAB9-40B8-8B36-83273400BEA5}" destId="{C4E9F729-5D70-4B94-A594-C0B1BCE00E31}" srcOrd="0" destOrd="0" presId="urn:microsoft.com/office/officeart/2005/8/layout/hierarchy3"/>
    <dgm:cxn modelId="{8E81BCF9-F8EB-4BDF-AEC0-668ABF2A3460}" srcId="{E9451C1A-6105-4EBC-8A73-1489AF922765}" destId="{60C7C525-8DBD-449F-AE2D-38FC7A4D9FCF}" srcOrd="2" destOrd="0" parTransId="{F1E5DA7D-0E12-4652-8BFB-1A8BC6108AA3}" sibTransId="{0F5D5595-CEED-4E9C-9699-0629FD8FAEC7}"/>
    <dgm:cxn modelId="{F9845EFA-42F4-4A28-960E-A38D392EA0F0}" type="presOf" srcId="{9690F8E1-14C1-4D2C-93B6-B7F1924335D6}" destId="{FEC45E4A-3002-4871-A46E-255AA02FB960}" srcOrd="0" destOrd="0" presId="urn:microsoft.com/office/officeart/2005/8/layout/hierarchy3"/>
    <dgm:cxn modelId="{E4B6C8B9-3BD5-434C-BBF9-94AC13B144A9}" type="presParOf" srcId="{6B97C0B1-5613-4E62-8AA8-4A51A031653F}" destId="{95545721-0FCB-49B1-956C-775A8C534B09}" srcOrd="0" destOrd="0" presId="urn:microsoft.com/office/officeart/2005/8/layout/hierarchy3"/>
    <dgm:cxn modelId="{73B3348A-8634-451E-8661-4152C196B0A0}" type="presParOf" srcId="{95545721-0FCB-49B1-956C-775A8C534B09}" destId="{D85DCE60-8238-47D5-A3D5-C46D5F23470E}" srcOrd="0" destOrd="0" presId="urn:microsoft.com/office/officeart/2005/8/layout/hierarchy3"/>
    <dgm:cxn modelId="{00D7D6ED-B973-40A7-9BD6-B4BDF2C3D3E8}" type="presParOf" srcId="{D85DCE60-8238-47D5-A3D5-C46D5F23470E}" destId="{4E4EB89F-0DDB-4173-A59D-03C98B635A84}" srcOrd="0" destOrd="0" presId="urn:microsoft.com/office/officeart/2005/8/layout/hierarchy3"/>
    <dgm:cxn modelId="{15EC4C5A-1605-4091-8792-0BD6348168FC}" type="presParOf" srcId="{D85DCE60-8238-47D5-A3D5-C46D5F23470E}" destId="{FFBB65EA-B586-4BDF-95E5-50D7AAED92C4}" srcOrd="1" destOrd="0" presId="urn:microsoft.com/office/officeart/2005/8/layout/hierarchy3"/>
    <dgm:cxn modelId="{2DC312F1-1B06-4BF5-BB8D-94030DF66635}" type="presParOf" srcId="{95545721-0FCB-49B1-956C-775A8C534B09}" destId="{960ACA87-419C-468B-BCCB-3A73F3670378}" srcOrd="1" destOrd="0" presId="urn:microsoft.com/office/officeart/2005/8/layout/hierarchy3"/>
    <dgm:cxn modelId="{8EF17A55-6284-4E56-B12B-EB47FB6AD1D1}" type="presParOf" srcId="{960ACA87-419C-468B-BCCB-3A73F3670378}" destId="{904D213B-FC1D-42E6-BA4F-459113F1F0DA}" srcOrd="0" destOrd="0" presId="urn:microsoft.com/office/officeart/2005/8/layout/hierarchy3"/>
    <dgm:cxn modelId="{45C4D8BA-F486-4056-B18F-A187D358594F}" type="presParOf" srcId="{960ACA87-419C-468B-BCCB-3A73F3670378}" destId="{AD032B93-BBD5-413F-8A0E-8E07DB35AFEC}" srcOrd="1" destOrd="0" presId="urn:microsoft.com/office/officeart/2005/8/layout/hierarchy3"/>
    <dgm:cxn modelId="{8CBC510A-47E2-48E0-9B70-1EF68A050CDB}" type="presParOf" srcId="{960ACA87-419C-468B-BCCB-3A73F3670378}" destId="{E27D5F6B-4EA9-4DAD-9EA5-12B6831A95B5}" srcOrd="2" destOrd="0" presId="urn:microsoft.com/office/officeart/2005/8/layout/hierarchy3"/>
    <dgm:cxn modelId="{503E3657-8630-4C96-A27A-9E04B03206D8}" type="presParOf" srcId="{960ACA87-419C-468B-BCCB-3A73F3670378}" destId="{30643DD4-E64E-4342-93A0-03788A2BBC2D}" srcOrd="3" destOrd="0" presId="urn:microsoft.com/office/officeart/2005/8/layout/hierarchy3"/>
    <dgm:cxn modelId="{E9780B80-34F7-456D-854E-F2AA9D5F60DA}" type="presParOf" srcId="{960ACA87-419C-468B-BCCB-3A73F3670378}" destId="{D476F2A9-0AB3-4175-9EB2-8EC2B1BD67D7}" srcOrd="4" destOrd="0" presId="urn:microsoft.com/office/officeart/2005/8/layout/hierarchy3"/>
    <dgm:cxn modelId="{54D23966-9BD0-4726-A6DB-4D7D1A29FA3F}" type="presParOf" srcId="{960ACA87-419C-468B-BCCB-3A73F3670378}" destId="{07EB8EF9-71F4-46CF-B75C-38F1C8369B4E}" srcOrd="5" destOrd="0" presId="urn:microsoft.com/office/officeart/2005/8/layout/hierarchy3"/>
    <dgm:cxn modelId="{E6CA77AF-546F-4F7B-AE52-1BA188EB7AFF}" type="presParOf" srcId="{960ACA87-419C-468B-BCCB-3A73F3670378}" destId="{38AC0289-ED16-472E-825E-FAF10CF66698}" srcOrd="6" destOrd="0" presId="urn:microsoft.com/office/officeart/2005/8/layout/hierarchy3"/>
    <dgm:cxn modelId="{F2AE27BF-8846-4AE2-B8D5-9337AE26DB26}" type="presParOf" srcId="{960ACA87-419C-468B-BCCB-3A73F3670378}" destId="{4984020D-ACBE-41D6-A8F3-0C22EFE851D4}" srcOrd="7" destOrd="0" presId="urn:microsoft.com/office/officeart/2005/8/layout/hierarchy3"/>
    <dgm:cxn modelId="{3D2DA4B1-E066-4F35-A393-C04087E97EFF}" type="presParOf" srcId="{960ACA87-419C-468B-BCCB-3A73F3670378}" destId="{4325552E-5896-4DB0-A84F-0C3E644407A3}" srcOrd="8" destOrd="0" presId="urn:microsoft.com/office/officeart/2005/8/layout/hierarchy3"/>
    <dgm:cxn modelId="{FF600675-9C3E-4028-B1F2-B2F0EE8FEDDE}" type="presParOf" srcId="{960ACA87-419C-468B-BCCB-3A73F3670378}" destId="{AFBACE92-6FEF-42B4-93F2-14F027AF4AC8}" srcOrd="9" destOrd="0" presId="urn:microsoft.com/office/officeart/2005/8/layout/hierarchy3"/>
    <dgm:cxn modelId="{5A3D4AF2-DA87-4EBD-BC3A-CB1B20978F99}" type="presParOf" srcId="{6B97C0B1-5613-4E62-8AA8-4A51A031653F}" destId="{98A4056F-8A33-44D5-963A-014E229DDEDF}" srcOrd="1" destOrd="0" presId="urn:microsoft.com/office/officeart/2005/8/layout/hierarchy3"/>
    <dgm:cxn modelId="{1C52A716-E4ED-42FE-BFE2-60B1ACA78CE6}" type="presParOf" srcId="{98A4056F-8A33-44D5-963A-014E229DDEDF}" destId="{A253785F-6F50-440E-A32A-89E7BDFE0F42}" srcOrd="0" destOrd="0" presId="urn:microsoft.com/office/officeart/2005/8/layout/hierarchy3"/>
    <dgm:cxn modelId="{52BCD78B-C401-46E2-92EF-91C0BB823C61}" type="presParOf" srcId="{A253785F-6F50-440E-A32A-89E7BDFE0F42}" destId="{52D0AE95-8CA2-4AE0-8929-B9E641E0497C}" srcOrd="0" destOrd="0" presId="urn:microsoft.com/office/officeart/2005/8/layout/hierarchy3"/>
    <dgm:cxn modelId="{9A793410-883A-4F8C-B1BD-A8FD3159B7D6}" type="presParOf" srcId="{A253785F-6F50-440E-A32A-89E7BDFE0F42}" destId="{C010BF3C-D291-41F8-AEF3-9C779C829B71}" srcOrd="1" destOrd="0" presId="urn:microsoft.com/office/officeart/2005/8/layout/hierarchy3"/>
    <dgm:cxn modelId="{9E51A118-273F-4D4D-A11A-658284FD4571}" type="presParOf" srcId="{98A4056F-8A33-44D5-963A-014E229DDEDF}" destId="{665E4AC8-61C2-4F3F-B103-B9F18D896A43}" srcOrd="1" destOrd="0" presId="urn:microsoft.com/office/officeart/2005/8/layout/hierarchy3"/>
    <dgm:cxn modelId="{433FE930-6113-4BF7-9AAA-8FC495CECA95}" type="presParOf" srcId="{6B97C0B1-5613-4E62-8AA8-4A51A031653F}" destId="{77F09C43-9174-4D9D-BB46-D647D5021E20}" srcOrd="2" destOrd="0" presId="urn:microsoft.com/office/officeart/2005/8/layout/hierarchy3"/>
    <dgm:cxn modelId="{5E1CE7C9-616F-4ED2-A508-B82EBDEBE2FC}" type="presParOf" srcId="{77F09C43-9174-4D9D-BB46-D647D5021E20}" destId="{940E2237-AC50-476E-B013-DC83B6933F2C}" srcOrd="0" destOrd="0" presId="urn:microsoft.com/office/officeart/2005/8/layout/hierarchy3"/>
    <dgm:cxn modelId="{D4E1B4B5-814B-4853-A708-2125138C3472}" type="presParOf" srcId="{940E2237-AC50-476E-B013-DC83B6933F2C}" destId="{54078B89-FB29-4DB2-B521-9646A8F4679A}" srcOrd="0" destOrd="0" presId="urn:microsoft.com/office/officeart/2005/8/layout/hierarchy3"/>
    <dgm:cxn modelId="{CEAF8087-6982-45C9-9713-B5CAFBFC5BD6}" type="presParOf" srcId="{940E2237-AC50-476E-B013-DC83B6933F2C}" destId="{AB0593CF-9A25-49AA-BAE8-1FFE364B2E23}" srcOrd="1" destOrd="0" presId="urn:microsoft.com/office/officeart/2005/8/layout/hierarchy3"/>
    <dgm:cxn modelId="{E6011D55-EEB0-4915-8F3D-8105C2E46507}" type="presParOf" srcId="{77F09C43-9174-4D9D-BB46-D647D5021E20}" destId="{4AF4051A-9E08-41E3-994C-139AB18EADB0}" srcOrd="1" destOrd="0" presId="urn:microsoft.com/office/officeart/2005/8/layout/hierarchy3"/>
    <dgm:cxn modelId="{B388B223-5694-4B37-AE60-50A8F2D40B90}" type="presParOf" srcId="{4AF4051A-9E08-41E3-994C-139AB18EADB0}" destId="{694A3EFA-5543-4803-B128-CD5AD10086BF}" srcOrd="0" destOrd="0" presId="urn:microsoft.com/office/officeart/2005/8/layout/hierarchy3"/>
    <dgm:cxn modelId="{F5AF6E21-DFA2-4117-9EAE-9C7AC98EA198}" type="presParOf" srcId="{4AF4051A-9E08-41E3-994C-139AB18EADB0}" destId="{198173CD-29E0-4B25-98A1-764E051AE710}" srcOrd="1" destOrd="0" presId="urn:microsoft.com/office/officeart/2005/8/layout/hierarchy3"/>
    <dgm:cxn modelId="{24D70638-63DE-472D-9EEB-FF98AA4B320C}" type="presParOf" srcId="{4AF4051A-9E08-41E3-994C-139AB18EADB0}" destId="{4270C133-98F0-437A-8FBB-CC7CDBC9DEA1}" srcOrd="2" destOrd="0" presId="urn:microsoft.com/office/officeart/2005/8/layout/hierarchy3"/>
    <dgm:cxn modelId="{C0ED4AE7-4F9C-4528-AED4-6D9B689359CC}" type="presParOf" srcId="{4AF4051A-9E08-41E3-994C-139AB18EADB0}" destId="{299CA996-8C97-431E-8219-66B3E7564F01}" srcOrd="3" destOrd="0" presId="urn:microsoft.com/office/officeart/2005/8/layout/hierarchy3"/>
    <dgm:cxn modelId="{B7B3497E-0D3B-452E-93D0-0B4429E05818}" type="presParOf" srcId="{4AF4051A-9E08-41E3-994C-139AB18EADB0}" destId="{71021A05-FA7B-491D-BBB8-CC7C1B029743}" srcOrd="4" destOrd="0" presId="urn:microsoft.com/office/officeart/2005/8/layout/hierarchy3"/>
    <dgm:cxn modelId="{F853C22E-DD4E-4132-90B0-A2148D5D0B42}" type="presParOf" srcId="{4AF4051A-9E08-41E3-994C-139AB18EADB0}" destId="{F72303CE-A555-44AA-8A47-2969EE78D7AE}" srcOrd="5" destOrd="0" presId="urn:microsoft.com/office/officeart/2005/8/layout/hierarchy3"/>
    <dgm:cxn modelId="{53F72BF5-A322-477A-8136-7126053091D7}" type="presParOf" srcId="{4AF4051A-9E08-41E3-994C-139AB18EADB0}" destId="{C4E9F729-5D70-4B94-A594-C0B1BCE00E31}" srcOrd="6" destOrd="0" presId="urn:microsoft.com/office/officeart/2005/8/layout/hierarchy3"/>
    <dgm:cxn modelId="{A03D6CCC-CACC-4BC1-9A10-084DA8AB4DB7}" type="presParOf" srcId="{4AF4051A-9E08-41E3-994C-139AB18EADB0}" destId="{FEC45E4A-3002-4871-A46E-255AA02FB960}" srcOrd="7" destOrd="0" presId="urn:microsoft.com/office/officeart/2005/8/layout/hierarchy3"/>
    <dgm:cxn modelId="{11DFFAAB-DAC5-4CD8-8291-A11385DCA8B6}" type="presParOf" srcId="{4AF4051A-9E08-41E3-994C-139AB18EADB0}" destId="{8F07AF3A-E782-4CAC-B299-E9C750795926}" srcOrd="8" destOrd="0" presId="urn:microsoft.com/office/officeart/2005/8/layout/hierarchy3"/>
    <dgm:cxn modelId="{8DA52E48-4563-4571-99C3-59A42A1F0EA2}" type="presParOf" srcId="{4AF4051A-9E08-41E3-994C-139AB18EADB0}" destId="{ECC97628-4DC9-4CEC-928B-4818A6D94E73}" srcOrd="9" destOrd="0" presId="urn:microsoft.com/office/officeart/2005/8/layout/hierarchy3"/>
    <dgm:cxn modelId="{8DB0885D-BC01-451E-AC3C-64122741246A}" type="presParOf" srcId="{6B97C0B1-5613-4E62-8AA8-4A51A031653F}" destId="{2C9C1038-7BAD-4534-93AB-977C968FCAB8}" srcOrd="3" destOrd="0" presId="urn:microsoft.com/office/officeart/2005/8/layout/hierarchy3"/>
    <dgm:cxn modelId="{F903DC9F-82EF-42F3-96EC-478F4271D528}" type="presParOf" srcId="{2C9C1038-7BAD-4534-93AB-977C968FCAB8}" destId="{801E7044-24C6-4262-AC84-096E79169D1F}" srcOrd="0" destOrd="0" presId="urn:microsoft.com/office/officeart/2005/8/layout/hierarchy3"/>
    <dgm:cxn modelId="{6707EF41-199F-423C-98C6-53E06C6B175B}" type="presParOf" srcId="{801E7044-24C6-4262-AC84-096E79169D1F}" destId="{29E7086E-0F53-4678-A281-2E3F3ACD97A9}" srcOrd="0" destOrd="0" presId="urn:microsoft.com/office/officeart/2005/8/layout/hierarchy3"/>
    <dgm:cxn modelId="{0AFA7751-49F8-490F-8729-F33063AD5570}" type="presParOf" srcId="{801E7044-24C6-4262-AC84-096E79169D1F}" destId="{1F873C39-F80A-4E58-A4A6-72A19080836C}" srcOrd="1" destOrd="0" presId="urn:microsoft.com/office/officeart/2005/8/layout/hierarchy3"/>
    <dgm:cxn modelId="{E2C3F871-CEE3-4AB8-9391-1107010C1106}" type="presParOf" srcId="{2C9C1038-7BAD-4534-93AB-977C968FCAB8}" destId="{A6BFCA21-3C6B-46EA-B30C-9F997751EEC3}" srcOrd="1" destOrd="0" presId="urn:microsoft.com/office/officeart/2005/8/layout/hierarchy3"/>
    <dgm:cxn modelId="{20E0F28F-C425-461F-AEF5-DEF7EBA5C616}" type="presParOf" srcId="{A6BFCA21-3C6B-46EA-B30C-9F997751EEC3}" destId="{F0584241-356E-4260-8DA7-2EC81A1BBA68}" srcOrd="0" destOrd="0" presId="urn:microsoft.com/office/officeart/2005/8/layout/hierarchy3"/>
    <dgm:cxn modelId="{83931FB3-5356-410C-901B-8DB41BB4BDD0}" type="presParOf" srcId="{A6BFCA21-3C6B-46EA-B30C-9F997751EEC3}" destId="{177EED4B-2D2C-47B5-9EEC-2C6C5B351D3A}" srcOrd="1" destOrd="0" presId="urn:microsoft.com/office/officeart/2005/8/layout/hierarchy3"/>
    <dgm:cxn modelId="{78EE5AED-6523-4605-99C1-857211BC85C9}" type="presParOf" srcId="{A6BFCA21-3C6B-46EA-B30C-9F997751EEC3}" destId="{9F25B2A0-4DB2-4681-9CE9-6CF630246ECC}" srcOrd="2" destOrd="0" presId="urn:microsoft.com/office/officeart/2005/8/layout/hierarchy3"/>
    <dgm:cxn modelId="{FCA688DF-BF74-496D-9D64-50F7B1F2A5B0}" type="presParOf" srcId="{A6BFCA21-3C6B-46EA-B30C-9F997751EEC3}" destId="{7601AEBC-DB02-446F-9294-3513E89E76BB}" srcOrd="3" destOrd="0" presId="urn:microsoft.com/office/officeart/2005/8/layout/hierarchy3"/>
    <dgm:cxn modelId="{149A12DB-12CB-4BF6-B27D-40DC1A2365C0}" type="presParOf" srcId="{A6BFCA21-3C6B-46EA-B30C-9F997751EEC3}" destId="{6E3AAA0D-DC68-4745-B01A-744A1D0BAE94}" srcOrd="4" destOrd="0" presId="urn:microsoft.com/office/officeart/2005/8/layout/hierarchy3"/>
    <dgm:cxn modelId="{AE245508-B58B-46DD-AEED-F744999CCB44}" type="presParOf" srcId="{A6BFCA21-3C6B-46EA-B30C-9F997751EEC3}" destId="{5816436B-9696-49AA-91D6-929EDAD9879D}" srcOrd="5" destOrd="0" presId="urn:microsoft.com/office/officeart/2005/8/layout/hierarchy3"/>
    <dgm:cxn modelId="{AAB9D81C-E653-404D-BAB0-064AE2868376}" type="presParOf" srcId="{6B97C0B1-5613-4E62-8AA8-4A51A031653F}" destId="{74E16405-1307-46EF-B977-BF20554AF0CE}" srcOrd="4" destOrd="0" presId="urn:microsoft.com/office/officeart/2005/8/layout/hierarchy3"/>
    <dgm:cxn modelId="{61066442-E302-4E10-8188-6154455E6CC6}" type="presParOf" srcId="{74E16405-1307-46EF-B977-BF20554AF0CE}" destId="{3E891A95-475F-4B53-9CFC-5AA82A170775}" srcOrd="0" destOrd="0" presId="urn:microsoft.com/office/officeart/2005/8/layout/hierarchy3"/>
    <dgm:cxn modelId="{8FFB9461-1E63-43AF-AA6E-B0594CF1BCA1}" type="presParOf" srcId="{3E891A95-475F-4B53-9CFC-5AA82A170775}" destId="{EF984DB1-B1A1-495C-A997-1404B1E825F6}" srcOrd="0" destOrd="0" presId="urn:microsoft.com/office/officeart/2005/8/layout/hierarchy3"/>
    <dgm:cxn modelId="{810C5B12-FE13-47D0-A850-BC1D2F5F76DF}" type="presParOf" srcId="{3E891A95-475F-4B53-9CFC-5AA82A170775}" destId="{6BF6FAFF-8840-41C0-8DC4-01D0D8DC83CB}" srcOrd="1" destOrd="0" presId="urn:microsoft.com/office/officeart/2005/8/layout/hierarchy3"/>
    <dgm:cxn modelId="{8FD0C4CC-3ED5-4D68-B3FD-1410F0D699B0}" type="presParOf" srcId="{74E16405-1307-46EF-B977-BF20554AF0CE}" destId="{B8C2E24C-FA2C-4D2C-9B97-F1B2CDC63E41}" srcOrd="1" destOrd="0" presId="urn:microsoft.com/office/officeart/2005/8/layout/hierarchy3"/>
    <dgm:cxn modelId="{341C5CBB-BE00-45CD-A9F2-B8D72760142D}" type="presParOf" srcId="{B8C2E24C-FA2C-4D2C-9B97-F1B2CDC63E41}" destId="{B2DC08F6-8BB6-444B-96C7-EDEF21B3C0FA}" srcOrd="0" destOrd="0" presId="urn:microsoft.com/office/officeart/2005/8/layout/hierarchy3"/>
    <dgm:cxn modelId="{56DF17E1-BBFF-4895-ADAE-5862C593E148}" type="presParOf" srcId="{B8C2E24C-FA2C-4D2C-9B97-F1B2CDC63E41}" destId="{D1FDF815-DF72-4EEC-B6B6-6FA7047EE560}" srcOrd="1" destOrd="0" presId="urn:microsoft.com/office/officeart/2005/8/layout/hierarchy3"/>
    <dgm:cxn modelId="{1D95E4C6-109E-491C-9865-5D7863643842}" type="presParOf" srcId="{B8C2E24C-FA2C-4D2C-9B97-F1B2CDC63E41}" destId="{49550808-0071-40C3-9C4E-FAB8C8F5F738}" srcOrd="2" destOrd="0" presId="urn:microsoft.com/office/officeart/2005/8/layout/hierarchy3"/>
    <dgm:cxn modelId="{F26F1D4F-B444-4CAC-AC42-0A11C04B81E5}" type="presParOf" srcId="{B8C2E24C-FA2C-4D2C-9B97-F1B2CDC63E41}" destId="{25E68588-E61C-4FFB-AA90-347855923E23}" srcOrd="3" destOrd="0" presId="urn:microsoft.com/office/officeart/2005/8/layout/hierarchy3"/>
    <dgm:cxn modelId="{6915C6B0-425C-4D24-BA36-3F9744612955}" type="presParOf" srcId="{B8C2E24C-FA2C-4D2C-9B97-F1B2CDC63E41}" destId="{C7793448-6408-449E-9FE7-BE6CA9B2255E}" srcOrd="4" destOrd="0" presId="urn:microsoft.com/office/officeart/2005/8/layout/hierarchy3"/>
    <dgm:cxn modelId="{8D202494-B3DD-4ED6-AFE9-579762010F1F}" type="presParOf" srcId="{B8C2E24C-FA2C-4D2C-9B97-F1B2CDC63E41}" destId="{AADB5776-CBF8-4849-A0D8-9FEE3AAE6219}" srcOrd="5" destOrd="0" presId="urn:microsoft.com/office/officeart/2005/8/layout/hierarchy3"/>
  </dgm:cxnLst>
  <dgm:bg/>
  <dgm:whole>
    <a:ln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4EB89F-0DDB-4173-A59D-03C98B635A84}">
      <dsp:nvSpPr>
        <dsp:cNvPr id="0" name=""/>
        <dsp:cNvSpPr/>
      </dsp:nvSpPr>
      <dsp:spPr>
        <a:xfrm>
          <a:off x="152703" y="353886"/>
          <a:ext cx="1594533" cy="563136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b="1" kern="1200" dirty="0"/>
            <a:t>Gimnazije</a:t>
          </a:r>
        </a:p>
      </dsp:txBody>
      <dsp:txXfrm>
        <a:off x="169197" y="370380"/>
        <a:ext cx="1561545" cy="530148"/>
      </dsp:txXfrm>
    </dsp:sp>
    <dsp:sp modelId="{904D213B-FC1D-42E6-BA4F-459113F1F0DA}">
      <dsp:nvSpPr>
        <dsp:cNvPr id="0" name=""/>
        <dsp:cNvSpPr/>
      </dsp:nvSpPr>
      <dsp:spPr>
        <a:xfrm>
          <a:off x="312156" y="917023"/>
          <a:ext cx="292774" cy="8871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7115"/>
              </a:lnTo>
              <a:lnTo>
                <a:pt x="292774" y="887115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032B93-BBD5-413F-8A0E-8E07DB35AFEC}">
      <dsp:nvSpPr>
        <dsp:cNvPr id="0" name=""/>
        <dsp:cNvSpPr/>
      </dsp:nvSpPr>
      <dsp:spPr>
        <a:xfrm>
          <a:off x="604931" y="1522570"/>
          <a:ext cx="901019" cy="563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/>
            <a:t>Opća</a:t>
          </a:r>
        </a:p>
      </dsp:txBody>
      <dsp:txXfrm>
        <a:off x="621425" y="1539064"/>
        <a:ext cx="868031" cy="530148"/>
      </dsp:txXfrm>
    </dsp:sp>
    <dsp:sp modelId="{E27D5F6B-4EA9-4DAD-9EA5-12B6831A95B5}">
      <dsp:nvSpPr>
        <dsp:cNvPr id="0" name=""/>
        <dsp:cNvSpPr/>
      </dsp:nvSpPr>
      <dsp:spPr>
        <a:xfrm>
          <a:off x="312156" y="917023"/>
          <a:ext cx="283314" cy="16670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7060"/>
              </a:lnTo>
              <a:lnTo>
                <a:pt x="283314" y="1667060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643DD4-E64E-4342-93A0-03788A2BBC2D}">
      <dsp:nvSpPr>
        <dsp:cNvPr id="0" name=""/>
        <dsp:cNvSpPr/>
      </dsp:nvSpPr>
      <dsp:spPr>
        <a:xfrm>
          <a:off x="595471" y="2302514"/>
          <a:ext cx="1353736" cy="563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Jezična</a:t>
          </a:r>
        </a:p>
      </dsp:txBody>
      <dsp:txXfrm>
        <a:off x="611965" y="2319008"/>
        <a:ext cx="1320748" cy="530148"/>
      </dsp:txXfrm>
    </dsp:sp>
    <dsp:sp modelId="{D476F2A9-0AB3-4175-9EB2-8EC2B1BD67D7}">
      <dsp:nvSpPr>
        <dsp:cNvPr id="0" name=""/>
        <dsp:cNvSpPr/>
      </dsp:nvSpPr>
      <dsp:spPr>
        <a:xfrm>
          <a:off x="312156" y="917023"/>
          <a:ext cx="292774" cy="24186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8645"/>
              </a:lnTo>
              <a:lnTo>
                <a:pt x="292774" y="2418645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EB8EF9-71F4-46CF-B75C-38F1C8369B4E}">
      <dsp:nvSpPr>
        <dsp:cNvPr id="0" name=""/>
        <dsp:cNvSpPr/>
      </dsp:nvSpPr>
      <dsp:spPr>
        <a:xfrm>
          <a:off x="604931" y="3054100"/>
          <a:ext cx="1334814" cy="563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Klasična</a:t>
          </a:r>
        </a:p>
      </dsp:txBody>
      <dsp:txXfrm>
        <a:off x="621425" y="3070594"/>
        <a:ext cx="1301826" cy="530148"/>
      </dsp:txXfrm>
    </dsp:sp>
    <dsp:sp modelId="{38AC0289-ED16-472E-825E-FAF10CF66698}">
      <dsp:nvSpPr>
        <dsp:cNvPr id="0" name=""/>
        <dsp:cNvSpPr/>
      </dsp:nvSpPr>
      <dsp:spPr>
        <a:xfrm>
          <a:off x="312156" y="917023"/>
          <a:ext cx="292774" cy="31844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4410"/>
              </a:lnTo>
              <a:lnTo>
                <a:pt x="292774" y="3184410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84020D-ACBE-41D6-A8F3-0C22EFE851D4}">
      <dsp:nvSpPr>
        <dsp:cNvPr id="0" name=""/>
        <dsp:cNvSpPr/>
      </dsp:nvSpPr>
      <dsp:spPr>
        <a:xfrm>
          <a:off x="604931" y="3819864"/>
          <a:ext cx="1334814" cy="563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Prirodoslovno</a:t>
          </a:r>
          <a:r>
            <a:rPr lang="hr-HR" sz="1600" kern="1200" dirty="0"/>
            <a:t> </a:t>
          </a:r>
          <a:r>
            <a:rPr lang="hr-HR" sz="1600" b="1" kern="1200" dirty="0"/>
            <a:t>matematička</a:t>
          </a:r>
        </a:p>
      </dsp:txBody>
      <dsp:txXfrm>
        <a:off x="621425" y="3836358"/>
        <a:ext cx="1301826" cy="530148"/>
      </dsp:txXfrm>
    </dsp:sp>
    <dsp:sp modelId="{4325552E-5896-4DB0-A84F-0C3E644407A3}">
      <dsp:nvSpPr>
        <dsp:cNvPr id="0" name=""/>
        <dsp:cNvSpPr/>
      </dsp:nvSpPr>
      <dsp:spPr>
        <a:xfrm>
          <a:off x="312156" y="917023"/>
          <a:ext cx="292774" cy="39501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50174"/>
              </a:lnTo>
              <a:lnTo>
                <a:pt x="292774" y="3950174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BACE92-6FEF-42B4-93F2-14F027AF4AC8}">
      <dsp:nvSpPr>
        <dsp:cNvPr id="0" name=""/>
        <dsp:cNvSpPr/>
      </dsp:nvSpPr>
      <dsp:spPr>
        <a:xfrm>
          <a:off x="604931" y="4585629"/>
          <a:ext cx="1334814" cy="563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Prirodoslovna</a:t>
          </a:r>
        </a:p>
      </dsp:txBody>
      <dsp:txXfrm>
        <a:off x="621425" y="4602123"/>
        <a:ext cx="1301826" cy="530148"/>
      </dsp:txXfrm>
    </dsp:sp>
    <dsp:sp modelId="{52D0AE95-8CA2-4AE0-8929-B9E641E0497C}">
      <dsp:nvSpPr>
        <dsp:cNvPr id="0" name=""/>
        <dsp:cNvSpPr/>
      </dsp:nvSpPr>
      <dsp:spPr>
        <a:xfrm>
          <a:off x="3512457" y="190373"/>
          <a:ext cx="1430390" cy="563136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Strukovne škole</a:t>
          </a:r>
        </a:p>
      </dsp:txBody>
      <dsp:txXfrm>
        <a:off x="3528951" y="206867"/>
        <a:ext cx="1397402" cy="530148"/>
      </dsp:txXfrm>
    </dsp:sp>
    <dsp:sp modelId="{54078B89-FB29-4DB2-B521-9646A8F4679A}">
      <dsp:nvSpPr>
        <dsp:cNvPr id="0" name=""/>
        <dsp:cNvSpPr/>
      </dsp:nvSpPr>
      <dsp:spPr>
        <a:xfrm>
          <a:off x="2205608" y="917023"/>
          <a:ext cx="1684139" cy="563136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/>
            <a:t>Četverogodišnje</a:t>
          </a:r>
          <a:endParaRPr lang="hr-HR" sz="1800" b="1" kern="1200" dirty="0"/>
        </a:p>
      </dsp:txBody>
      <dsp:txXfrm>
        <a:off x="2222102" y="933517"/>
        <a:ext cx="1651151" cy="530148"/>
      </dsp:txXfrm>
    </dsp:sp>
    <dsp:sp modelId="{694A3EFA-5543-4803-B128-CD5AD10086BF}">
      <dsp:nvSpPr>
        <dsp:cNvPr id="0" name=""/>
        <dsp:cNvSpPr/>
      </dsp:nvSpPr>
      <dsp:spPr>
        <a:xfrm>
          <a:off x="2374022" y="1480160"/>
          <a:ext cx="690723" cy="7757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5794"/>
              </a:lnTo>
              <a:lnTo>
                <a:pt x="690723" y="775794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8173CD-29E0-4B25-98A1-764E051AE710}">
      <dsp:nvSpPr>
        <dsp:cNvPr id="0" name=""/>
        <dsp:cNvSpPr/>
      </dsp:nvSpPr>
      <dsp:spPr>
        <a:xfrm>
          <a:off x="3064745" y="1974386"/>
          <a:ext cx="1305747" cy="563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Tehničke</a:t>
          </a:r>
          <a:r>
            <a:rPr lang="hr-HR" sz="1200" b="1" kern="1200" dirty="0"/>
            <a:t> </a:t>
          </a:r>
        </a:p>
      </dsp:txBody>
      <dsp:txXfrm>
        <a:off x="3081239" y="1990880"/>
        <a:ext cx="1272759" cy="530148"/>
      </dsp:txXfrm>
    </dsp:sp>
    <dsp:sp modelId="{4270C133-98F0-437A-8FBB-CC7CDBC9DEA1}">
      <dsp:nvSpPr>
        <dsp:cNvPr id="0" name=""/>
        <dsp:cNvSpPr/>
      </dsp:nvSpPr>
      <dsp:spPr>
        <a:xfrm>
          <a:off x="2374022" y="1480160"/>
          <a:ext cx="690723" cy="14797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9715"/>
              </a:lnTo>
              <a:lnTo>
                <a:pt x="690723" y="1479715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9CA996-8C97-431E-8219-66B3E7564F01}">
      <dsp:nvSpPr>
        <dsp:cNvPr id="0" name=""/>
        <dsp:cNvSpPr/>
      </dsp:nvSpPr>
      <dsp:spPr>
        <a:xfrm>
          <a:off x="3064745" y="2678307"/>
          <a:ext cx="1305747" cy="563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/>
            <a:t>Zdravstvene</a:t>
          </a:r>
          <a:r>
            <a:rPr lang="hr-HR" sz="1600" b="1" kern="1200">
              <a:latin typeface="Times New Roman"/>
              <a:cs typeface="Times New Roman"/>
            </a:rPr>
            <a:t>*</a:t>
          </a:r>
          <a:endParaRPr lang="hr-HR" sz="1600" b="1" kern="1200" dirty="0"/>
        </a:p>
      </dsp:txBody>
      <dsp:txXfrm>
        <a:off x="3081239" y="2694801"/>
        <a:ext cx="1272759" cy="530148"/>
      </dsp:txXfrm>
    </dsp:sp>
    <dsp:sp modelId="{71021A05-FA7B-491D-BBB8-CC7C1B029743}">
      <dsp:nvSpPr>
        <dsp:cNvPr id="0" name=""/>
        <dsp:cNvSpPr/>
      </dsp:nvSpPr>
      <dsp:spPr>
        <a:xfrm>
          <a:off x="2374022" y="1480160"/>
          <a:ext cx="690723" cy="22313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31300"/>
              </a:lnTo>
              <a:lnTo>
                <a:pt x="690723" y="2231300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2303CE-A555-44AA-8A47-2969EE78D7AE}">
      <dsp:nvSpPr>
        <dsp:cNvPr id="0" name=""/>
        <dsp:cNvSpPr/>
      </dsp:nvSpPr>
      <dsp:spPr>
        <a:xfrm>
          <a:off x="3064745" y="3429892"/>
          <a:ext cx="1305747" cy="563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Gospodarske</a:t>
          </a:r>
          <a:r>
            <a:rPr lang="hr-HR" sz="1200" b="1" kern="1200" dirty="0"/>
            <a:t> </a:t>
          </a:r>
        </a:p>
      </dsp:txBody>
      <dsp:txXfrm>
        <a:off x="3081239" y="3446386"/>
        <a:ext cx="1272759" cy="530148"/>
      </dsp:txXfrm>
    </dsp:sp>
    <dsp:sp modelId="{C4E9F729-5D70-4B94-A594-C0B1BCE00E31}">
      <dsp:nvSpPr>
        <dsp:cNvPr id="0" name=""/>
        <dsp:cNvSpPr/>
      </dsp:nvSpPr>
      <dsp:spPr>
        <a:xfrm>
          <a:off x="2374022" y="1480160"/>
          <a:ext cx="690723" cy="29828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82885"/>
              </a:lnTo>
              <a:lnTo>
                <a:pt x="690723" y="2982885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C45E4A-3002-4871-A46E-255AA02FB960}">
      <dsp:nvSpPr>
        <dsp:cNvPr id="0" name=""/>
        <dsp:cNvSpPr/>
      </dsp:nvSpPr>
      <dsp:spPr>
        <a:xfrm>
          <a:off x="3064745" y="4181477"/>
          <a:ext cx="1366584" cy="563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Poljoprivredne</a:t>
          </a:r>
        </a:p>
      </dsp:txBody>
      <dsp:txXfrm>
        <a:off x="3081239" y="4197971"/>
        <a:ext cx="1333596" cy="530148"/>
      </dsp:txXfrm>
    </dsp:sp>
    <dsp:sp modelId="{8F07AF3A-E782-4CAC-B299-E9C750795926}">
      <dsp:nvSpPr>
        <dsp:cNvPr id="0" name=""/>
        <dsp:cNvSpPr/>
      </dsp:nvSpPr>
      <dsp:spPr>
        <a:xfrm>
          <a:off x="2374022" y="1480160"/>
          <a:ext cx="690723" cy="37344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34465"/>
              </a:lnTo>
              <a:lnTo>
                <a:pt x="690723" y="3734465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C97628-4DC9-4CEC-928B-4818A6D94E73}">
      <dsp:nvSpPr>
        <dsp:cNvPr id="0" name=""/>
        <dsp:cNvSpPr/>
      </dsp:nvSpPr>
      <dsp:spPr>
        <a:xfrm>
          <a:off x="3064745" y="4933057"/>
          <a:ext cx="1292998" cy="563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Ostale</a:t>
          </a:r>
        </a:p>
      </dsp:txBody>
      <dsp:txXfrm>
        <a:off x="3081239" y="4949551"/>
        <a:ext cx="1260010" cy="530148"/>
      </dsp:txXfrm>
    </dsp:sp>
    <dsp:sp modelId="{29E7086E-0F53-4678-A281-2E3F3ACD97A9}">
      <dsp:nvSpPr>
        <dsp:cNvPr id="0" name=""/>
        <dsp:cNvSpPr/>
      </dsp:nvSpPr>
      <dsp:spPr>
        <a:xfrm>
          <a:off x="5161885" y="805944"/>
          <a:ext cx="1126273" cy="563136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Trogodišnje</a:t>
          </a:r>
        </a:p>
      </dsp:txBody>
      <dsp:txXfrm>
        <a:off x="5178379" y="822438"/>
        <a:ext cx="1093285" cy="530148"/>
      </dsp:txXfrm>
    </dsp:sp>
    <dsp:sp modelId="{F0584241-356E-4260-8DA7-2EC81A1BBA68}">
      <dsp:nvSpPr>
        <dsp:cNvPr id="0" name=""/>
        <dsp:cNvSpPr/>
      </dsp:nvSpPr>
      <dsp:spPr>
        <a:xfrm>
          <a:off x="5274513" y="1369081"/>
          <a:ext cx="236553" cy="9174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7445"/>
              </a:lnTo>
              <a:lnTo>
                <a:pt x="236553" y="917445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7EED4B-2D2C-47B5-9EEC-2C6C5B351D3A}">
      <dsp:nvSpPr>
        <dsp:cNvPr id="0" name=""/>
        <dsp:cNvSpPr/>
      </dsp:nvSpPr>
      <dsp:spPr>
        <a:xfrm>
          <a:off x="5511066" y="2004958"/>
          <a:ext cx="1268698" cy="563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700" b="1" kern="1200" dirty="0"/>
            <a:t>Industrijske</a:t>
          </a:r>
        </a:p>
      </dsp:txBody>
      <dsp:txXfrm>
        <a:off x="5527560" y="2021452"/>
        <a:ext cx="1235710" cy="530148"/>
      </dsp:txXfrm>
    </dsp:sp>
    <dsp:sp modelId="{9F25B2A0-4DB2-4681-9CE9-6CF630246ECC}">
      <dsp:nvSpPr>
        <dsp:cNvPr id="0" name=""/>
        <dsp:cNvSpPr/>
      </dsp:nvSpPr>
      <dsp:spPr>
        <a:xfrm>
          <a:off x="5274513" y="1369081"/>
          <a:ext cx="288659" cy="16668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6834"/>
              </a:lnTo>
              <a:lnTo>
                <a:pt x="288659" y="1666834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01AEBC-DB02-446F-9294-3513E89E76BB}">
      <dsp:nvSpPr>
        <dsp:cNvPr id="0" name=""/>
        <dsp:cNvSpPr/>
      </dsp:nvSpPr>
      <dsp:spPr>
        <a:xfrm>
          <a:off x="5563172" y="2754347"/>
          <a:ext cx="1212663" cy="563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700" b="1" kern="1200" dirty="0"/>
            <a:t>Obrtničke</a:t>
          </a:r>
        </a:p>
      </dsp:txBody>
      <dsp:txXfrm>
        <a:off x="5579666" y="2770841"/>
        <a:ext cx="1179675" cy="530148"/>
      </dsp:txXfrm>
    </dsp:sp>
    <dsp:sp modelId="{6E3AAA0D-DC68-4745-B01A-744A1D0BAE94}">
      <dsp:nvSpPr>
        <dsp:cNvPr id="0" name=""/>
        <dsp:cNvSpPr/>
      </dsp:nvSpPr>
      <dsp:spPr>
        <a:xfrm>
          <a:off x="5274513" y="1369081"/>
          <a:ext cx="268746" cy="24162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6218"/>
              </a:lnTo>
              <a:lnTo>
                <a:pt x="268746" y="2416218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16436B-9696-49AA-91D6-929EDAD9879D}">
      <dsp:nvSpPr>
        <dsp:cNvPr id="0" name=""/>
        <dsp:cNvSpPr/>
      </dsp:nvSpPr>
      <dsp:spPr>
        <a:xfrm>
          <a:off x="5543260" y="3503731"/>
          <a:ext cx="901019" cy="563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700" b="1" kern="1200" dirty="0"/>
            <a:t>Ostale</a:t>
          </a:r>
        </a:p>
      </dsp:txBody>
      <dsp:txXfrm>
        <a:off x="5559754" y="3520225"/>
        <a:ext cx="868031" cy="530148"/>
      </dsp:txXfrm>
    </dsp:sp>
    <dsp:sp modelId="{EF984DB1-B1A1-495C-A997-1404B1E825F6}">
      <dsp:nvSpPr>
        <dsp:cNvPr id="0" name=""/>
        <dsp:cNvSpPr/>
      </dsp:nvSpPr>
      <dsp:spPr>
        <a:xfrm>
          <a:off x="7038095" y="506305"/>
          <a:ext cx="1126273" cy="563136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Umjetničke škole</a:t>
          </a:r>
        </a:p>
      </dsp:txBody>
      <dsp:txXfrm>
        <a:off x="7054589" y="522799"/>
        <a:ext cx="1093285" cy="530148"/>
      </dsp:txXfrm>
    </dsp:sp>
    <dsp:sp modelId="{B2DC08F6-8BB6-444B-96C7-EDEF21B3C0FA}">
      <dsp:nvSpPr>
        <dsp:cNvPr id="0" name=""/>
        <dsp:cNvSpPr/>
      </dsp:nvSpPr>
      <dsp:spPr>
        <a:xfrm>
          <a:off x="7150723" y="1069442"/>
          <a:ext cx="179113" cy="7391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9179"/>
              </a:lnTo>
              <a:lnTo>
                <a:pt x="179113" y="739179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FDF815-DF72-4EEC-B6B6-6FA7047EE560}">
      <dsp:nvSpPr>
        <dsp:cNvPr id="0" name=""/>
        <dsp:cNvSpPr/>
      </dsp:nvSpPr>
      <dsp:spPr>
        <a:xfrm>
          <a:off x="7329836" y="1527052"/>
          <a:ext cx="1349159" cy="563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Likovna umjetnost i dizajn</a:t>
          </a:r>
        </a:p>
      </dsp:txBody>
      <dsp:txXfrm>
        <a:off x="7346330" y="1543546"/>
        <a:ext cx="1316171" cy="530148"/>
      </dsp:txXfrm>
    </dsp:sp>
    <dsp:sp modelId="{49550808-0071-40C3-9C4E-FAB8C8F5F738}">
      <dsp:nvSpPr>
        <dsp:cNvPr id="0" name=""/>
        <dsp:cNvSpPr/>
      </dsp:nvSpPr>
      <dsp:spPr>
        <a:xfrm>
          <a:off x="7150723" y="1069442"/>
          <a:ext cx="179113" cy="16554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5408"/>
              </a:lnTo>
              <a:lnTo>
                <a:pt x="179113" y="1655408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E68588-E61C-4FFB-AA90-347855923E23}">
      <dsp:nvSpPr>
        <dsp:cNvPr id="0" name=""/>
        <dsp:cNvSpPr/>
      </dsp:nvSpPr>
      <dsp:spPr>
        <a:xfrm>
          <a:off x="7329836" y="2443282"/>
          <a:ext cx="1366755" cy="563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700" b="1" kern="1200" dirty="0"/>
            <a:t>Glazbena umjetnost</a:t>
          </a:r>
        </a:p>
      </dsp:txBody>
      <dsp:txXfrm>
        <a:off x="7346330" y="2459776"/>
        <a:ext cx="1333767" cy="530148"/>
      </dsp:txXfrm>
    </dsp:sp>
    <dsp:sp modelId="{C7793448-6408-449E-9FE7-BE6CA9B2255E}">
      <dsp:nvSpPr>
        <dsp:cNvPr id="0" name=""/>
        <dsp:cNvSpPr/>
      </dsp:nvSpPr>
      <dsp:spPr>
        <a:xfrm>
          <a:off x="7150723" y="1069442"/>
          <a:ext cx="179113" cy="25716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1638"/>
              </a:lnTo>
              <a:lnTo>
                <a:pt x="179113" y="2571638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DB5776-CBF8-4849-A0D8-9FEE3AAE6219}">
      <dsp:nvSpPr>
        <dsp:cNvPr id="0" name=""/>
        <dsp:cNvSpPr/>
      </dsp:nvSpPr>
      <dsp:spPr>
        <a:xfrm>
          <a:off x="7329836" y="3359511"/>
          <a:ext cx="1350852" cy="563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700" b="1" kern="1200" dirty="0"/>
            <a:t>Plesna umjetnost</a:t>
          </a:r>
        </a:p>
      </dsp:txBody>
      <dsp:txXfrm>
        <a:off x="7346330" y="3376005"/>
        <a:ext cx="1317864" cy="5301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878D72-AC8C-4296-8F7C-C91C3A32254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B481B-635E-4BE5-BF16-1F6FCE848A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380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41E836-9365-4308-AA3B-1AB3A50BCA6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EBA98F-1848-40FA-8D4F-7CBA8A4ED37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25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1CFEDD-25A9-4B62-AA63-D5563D7A88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FA6041-961E-47CD-92D6-190400FB601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851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878D72-AC8C-4296-8F7C-C91C3A32254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B481B-635E-4BE5-BF16-1F6FCE848A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739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23AC8B-6952-47EF-B8CF-99DDA029C9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0854CF-95E8-44E3-B275-0EE4373E928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5270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D68249-1939-4EA5-8628-B996CC53C8F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3A7C4C-D1CF-442D-8726-146DF2BD452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72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596A62-A759-49C6-9FAC-2BFAD8881C0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DB5E23-D94D-47E3-B659-14FFB367E3E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3628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DF4D37-A0E3-4CB3-8A40-C07A637741A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8A7FCA-0907-4F30-AA6E-B96097608DD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3847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0314DF-2AAE-4D82-A8C4-3FF0CCCA224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11B481-AF13-4FEA-9DDB-A1C05ACD946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5314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09DE34-497D-4FDB-9954-3FB04C53627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4A4990-781F-4C7D-A05E-71DC3424F63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1883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95A354-4080-4688-B629-97EC0A30279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0D921F-717C-4388-895A-C03B4009F92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535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23AC8B-6952-47EF-B8CF-99DDA029C9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0854CF-95E8-44E3-B275-0EE4373E928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1542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13B4BD-0973-4063-BD73-51A709D1F16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76328B-5A2A-4767-9936-C9200D94E46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773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41E836-9365-4308-AA3B-1AB3A50BCA6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EBA98F-1848-40FA-8D4F-7CBA8A4ED37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4247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1CFEDD-25A9-4B62-AA63-D5563D7A88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FA6041-961E-47CD-92D6-190400FB601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6521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878D72-AC8C-4296-8F7C-C91C3A32254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B481B-635E-4BE5-BF16-1F6FCE848A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1790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23AC8B-6952-47EF-B8CF-99DDA029C9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0854CF-95E8-44E3-B275-0EE4373E928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8345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D68249-1939-4EA5-8628-B996CC53C8F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3A7C4C-D1CF-442D-8726-146DF2BD452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0104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596A62-A759-49C6-9FAC-2BFAD8881C0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DB5E23-D94D-47E3-B659-14FFB367E3E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892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DF4D37-A0E3-4CB3-8A40-C07A637741A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8A7FCA-0907-4F30-AA6E-B96097608DD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27979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0314DF-2AAE-4D82-A8C4-3FF0CCCA224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11B481-AF13-4FEA-9DDB-A1C05ACD946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0936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09DE34-497D-4FDB-9954-3FB04C53627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4A4990-781F-4C7D-A05E-71DC3424F63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84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D68249-1939-4EA5-8628-B996CC53C8F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3A7C4C-D1CF-442D-8726-146DF2BD452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72440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95A354-4080-4688-B629-97EC0A30279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0D921F-717C-4388-895A-C03B4009F92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667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13B4BD-0973-4063-BD73-51A709D1F16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76328B-5A2A-4767-9936-C9200D94E46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8339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41E836-9365-4308-AA3B-1AB3A50BCA6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EBA98F-1848-40FA-8D4F-7CBA8A4ED37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61302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1CFEDD-25A9-4B62-AA63-D5563D7A88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FA6041-961E-47CD-92D6-190400FB601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5487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utni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utni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/>
              <a:t>Uredite stil podnaslova matrice</a:t>
            </a:r>
            <a:endParaRPr kumimoji="0" lang="en-US"/>
          </a:p>
        </p:txBody>
      </p:sp>
      <p:sp>
        <p:nvSpPr>
          <p:cNvPr id="28" name="Rezervirano mjesto datum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ED04E5E-C05B-4D24-9029-EA5EBF6CD538}" type="slidenum">
              <a:rPr lang="hr-HR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000000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F911D73-1A69-48F0-9643-BBBCA0017754}" type="slidenum">
              <a:rPr lang="hr-HR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000000"/>
              </a:solidFill>
            </a:endParaRPr>
          </a:p>
        </p:txBody>
      </p:sp>
      <p:sp>
        <p:nvSpPr>
          <p:cNvPr id="8" name="Rezervirano mjesto sadržaja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/>
              <a:t>Uredite stilove teksta matrice</a:t>
            </a:r>
          </a:p>
        </p:txBody>
      </p:sp>
      <p:sp>
        <p:nvSpPr>
          <p:cNvPr id="7" name="Pravokutni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avokutni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avokutni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12" name="Rezervirano mjesto datum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13" name="Rezervirano mjesto broja slajda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BCE0F07-FCCD-4AA3-8638-764D6DBD1CE7}" type="slidenum">
              <a:rPr lang="hr-HR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000000"/>
              </a:solidFill>
            </a:endParaRPr>
          </a:p>
        </p:txBody>
      </p:sp>
      <p:sp>
        <p:nvSpPr>
          <p:cNvPr id="14" name="Rezervirano mjesto podnožja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9" name="Rezervirano mjesto sadržaja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8" name="Rezervirano mjesto datum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10" name="Rezervirano mjesto broja slajda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11823A3F-19DC-46EB-8B28-D102C61B49D7}" type="slidenum">
              <a:rPr lang="hr-HR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000000"/>
              </a:solidFill>
            </a:endParaRPr>
          </a:p>
        </p:txBody>
      </p:sp>
      <p:sp>
        <p:nvSpPr>
          <p:cNvPr id="12" name="Rezervirano mjesto podnožja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13" name="Rezervirano mjesto sadržaja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10" name="Rezervirano mjesto datum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12" name="Rezervirano mjesto broja slajda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2FE2A035-019E-4204-B53C-24870E9D611D}" type="slidenum">
              <a:rPr lang="hr-HR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000000"/>
              </a:solidFill>
            </a:endParaRPr>
          </a:p>
        </p:txBody>
      </p:sp>
      <p:sp>
        <p:nvSpPr>
          <p:cNvPr id="14" name="Rezervirano mjesto podnožja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16" name="Rezervirano mjesto teksta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r-HR"/>
              <a:t>Uredite stilove teksta matrice</a:t>
            </a:r>
          </a:p>
        </p:txBody>
      </p:sp>
      <p:sp>
        <p:nvSpPr>
          <p:cNvPr id="15" name="Rezervirano mjesto teksta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r-HR"/>
              <a:t>Uredite stilove teksta matrice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4751C01-C1D8-4D31-8489-DADA2D5C5805}" type="slidenum">
              <a:rPr lang="hr-HR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596A62-A759-49C6-9FAC-2BFAD8881C0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DB5E23-D94D-47E3-B659-14FFB367E3E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97018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8973E4F-9F11-4DAD-80ED-CB3FFDFED2CB}" type="slidenum">
              <a:rPr lang="hr-HR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B5932A0-7A12-41C9-A796-4A2DA2BFBDAF}" type="slidenum">
              <a:rPr lang="hr-HR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000000"/>
              </a:solidFill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/>
              <a:t>Uredite stilove teksta matrice</a:t>
            </a:r>
          </a:p>
        </p:txBody>
      </p:sp>
      <p:sp>
        <p:nvSpPr>
          <p:cNvPr id="9" name="Rezervirano mjesto sadržaja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r-HR"/>
              <a:t>Uredite stilove teksta matrice</a:t>
            </a:r>
          </a:p>
        </p:txBody>
      </p:sp>
      <p:sp>
        <p:nvSpPr>
          <p:cNvPr id="8" name="Pravokutni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avokutni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utni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11" name="Pravokutni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zervirano mjesto datum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13" name="Rezervirano mjesto broja slajda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6013273E-2118-4DA5-8940-DCF7821F6E0A}" type="slidenum">
              <a:rPr lang="hr-HR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000000"/>
              </a:solidFill>
            </a:endParaRPr>
          </a:p>
        </p:txBody>
      </p:sp>
      <p:sp>
        <p:nvSpPr>
          <p:cNvPr id="14" name="Rezervirano mjesto podnožja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r-HR"/>
              <a:t>Kliknite ikonu da biste dodali  sliku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6791F0-F015-45B0-B072-D9D455BDB9FE}" type="slidenum">
              <a:rPr lang="hr-HR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7" name="Pravokutni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avokutni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avokutni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pPr>
              <a:defRPr/>
            </a:pPr>
            <a:fld id="{783939EE-8D3C-4251-9922-F49525C73670}" type="slidenum">
              <a:rPr lang="hr-HR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000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Naslov i tabl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ablic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hr-HR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BABAB-A888-47EB-A5B9-1D6CB24C4187}" type="slidenum">
              <a:rPr lang="hr-H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r-H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10259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DF4D37-A0E3-4CB3-8A40-C07A637741A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8A7FCA-0907-4F30-AA6E-B96097608DD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488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0314DF-2AAE-4D82-A8C4-3FF0CCCA224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11B481-AF13-4FEA-9DDB-A1C05ACD946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833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09DE34-497D-4FDB-9954-3FB04C53627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4A4990-781F-4C7D-A05E-71DC3424F63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693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95A354-4080-4688-B629-97EC0A30279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0D921F-717C-4388-895A-C03B4009F92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356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13B4BD-0973-4063-BD73-51A709D1F16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76328B-5A2A-4767-9936-C9200D94E46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981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699480-57B4-4A93-ABE8-9904F83C131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90A2F1D-59A8-4B19-A692-FD12BCDAB94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03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699480-57B4-4A93-ABE8-9904F83C131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90A2F1D-59A8-4B19-A692-FD12BCDAB94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158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699480-57B4-4A93-ABE8-9904F83C131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6/12/2018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90A2F1D-59A8-4B19-A692-FD12BCDAB94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273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/>
              <a:t>Uredite stilove teksta matrice</a:t>
            </a:r>
          </a:p>
          <a:p>
            <a:pPr lvl="1" eaLnBrk="1" latinLnBrk="0" hangingPunct="1"/>
            <a:r>
              <a:rPr kumimoji="0" lang="hr-HR"/>
              <a:t>Druga razina</a:t>
            </a:r>
          </a:p>
          <a:p>
            <a:pPr lvl="2" eaLnBrk="1" latinLnBrk="0" hangingPunct="1"/>
            <a:r>
              <a:rPr kumimoji="0" lang="hr-HR"/>
              <a:t>Treća razina</a:t>
            </a:r>
          </a:p>
          <a:p>
            <a:pPr lvl="3" eaLnBrk="1" latinLnBrk="0" hangingPunct="1"/>
            <a:r>
              <a:rPr kumimoji="0" lang="hr-HR"/>
              <a:t>Četvrta razina</a:t>
            </a:r>
          </a:p>
          <a:p>
            <a:pPr lvl="4" eaLnBrk="1" latinLnBrk="0" hangingPunct="1"/>
            <a:r>
              <a:rPr kumimoji="0" lang="hr-HR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hr-HR">
              <a:solidFill>
                <a:srgbClr val="000000"/>
              </a:solidFill>
            </a:endParaRPr>
          </a:p>
        </p:txBody>
      </p:sp>
      <p:sp>
        <p:nvSpPr>
          <p:cNvPr id="7" name="Pravokutni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avokutni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avokutni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4140FD4-A74B-422A-8E94-F13F53638AB0}" type="slidenum">
              <a:rPr lang="hr-H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hr-HR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  <p:sldLayoutId id="2147483921" r:id="rId12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npo.hr/" TargetMode="External"/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1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45.xml" Type="http://schemas.openxmlformats.org/officeDocument/2006/relationships/slideLayout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pisi.hr/" TargetMode="External"/><Relationship Id="rId1" Type="http://schemas.openxmlformats.org/officeDocument/2006/relationships/slideLayout" Target="../slideLayouts/slideLayout3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cenici.com/upitnik-za-upis-u-srednju-skolu-koje-zanimanje-odabrati/" TargetMode="External"/><Relationship Id="rId2" Type="http://schemas.openxmlformats.org/officeDocument/2006/relationships/hyperlink" Target="https://www.ucenici.com/racunanje-bodova-za-srednju-skolu-upisi-2016/" TargetMode="External"/><Relationship Id="rId1" Type="http://schemas.openxmlformats.org/officeDocument/2006/relationships/slideLayout" Target="../slideLayouts/slideLayout35.xml"/></Relationships>
</file>

<file path=ppt/slides/_rels/slide26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35.xml" Type="http://schemas.openxmlformats.org/officeDocument/2006/relationships/slideLayout"/></Relationships>
</file>

<file path=ppt/slides/_rels/slide27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40.xml" Type="http://schemas.openxmlformats.org/officeDocument/2006/relationships/slideLayout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0.xml"/></Relationships>
</file>

<file path=ppt/slides/_rels/slide29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40.xml" Type="http://schemas.openxmlformats.org/officeDocument/2006/relationships/slideLayout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pisi.hr/" TargetMode="External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23528" y="1916832"/>
            <a:ext cx="8640960" cy="1228998"/>
          </a:xfrm>
        </p:spPr>
        <p:txBody>
          <a:bodyPr>
            <a:noAutofit/>
          </a:bodyPr>
          <a:lstStyle/>
          <a:p>
            <a:pPr algn="ctr"/>
            <a:r>
              <a:rPr lang="hr-HR" sz="5400" b="1" dirty="0">
                <a:latin typeface="Bookman Old Style" panose="02050604050505020204" pitchFamily="18" charset="0"/>
              </a:rPr>
              <a:t>Upisi u srednje škole 2018. /2019. </a:t>
            </a:r>
          </a:p>
        </p:txBody>
      </p:sp>
      <p:pic>
        <p:nvPicPr>
          <p:cNvPr id="5" name="Rezervirano mjesto sadržaja 4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3933056"/>
            <a:ext cx="3419475" cy="2628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kstniOkvir 2"/>
          <p:cNvSpPr txBox="1"/>
          <p:nvPr/>
        </p:nvSpPr>
        <p:spPr>
          <a:xfrm>
            <a:off x="4644008" y="836712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17515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36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Posebna mjerila i postupci za upis kandidata</a:t>
            </a:r>
            <a:endParaRPr lang="hr-HR" sz="36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467544" y="1916832"/>
            <a:ext cx="8153400" cy="4495800"/>
          </a:xfrm>
        </p:spPr>
        <p:txBody>
          <a:bodyPr/>
          <a:lstStyle/>
          <a:p>
            <a:r>
              <a:rPr lang="hr-HR" sz="2400" b="1" dirty="0">
                <a:latin typeface="Bookman Old Style" panose="02050604050505020204" pitchFamily="18" charset="0"/>
              </a:rPr>
              <a:t>Upis u programe obrazovanja za vezane obrte utvrđuje se na temelju:</a:t>
            </a:r>
          </a:p>
          <a:p>
            <a:pPr>
              <a:buFontTx/>
              <a:buChar char="-"/>
            </a:pPr>
            <a:r>
              <a:rPr lang="hr-HR" sz="2400" dirty="0">
                <a:latin typeface="Bookman Old Style" panose="02050604050505020204" pitchFamily="18" charset="0"/>
              </a:rPr>
              <a:t>zajedničkog, dodatnog i posebnog elementa vrednovanja</a:t>
            </a:r>
          </a:p>
          <a:p>
            <a:pPr>
              <a:buFontTx/>
              <a:buChar char="-"/>
            </a:pPr>
            <a:r>
              <a:rPr lang="hr-HR" sz="2400" dirty="0">
                <a:latin typeface="Bookman Old Style" panose="02050604050505020204" pitchFamily="18" charset="0"/>
              </a:rPr>
              <a:t>zdravstvene sposobnosti kandidata za odabrano zanimanje (</a:t>
            </a:r>
            <a:r>
              <a:rPr lang="hr-HR" sz="2400" b="1" dirty="0">
                <a:latin typeface="Bookman Old Style" panose="02050604050505020204" pitchFamily="18" charset="0"/>
              </a:rPr>
              <a:t>liječnička svjedodžba medicine rada</a:t>
            </a:r>
            <a:r>
              <a:rPr lang="hr-HR" sz="2400" dirty="0">
                <a:latin typeface="Bookman Old Style" panose="02050604050505020204" pitchFamily="18" charset="0"/>
              </a:rPr>
              <a:t>)</a:t>
            </a:r>
          </a:p>
          <a:p>
            <a:pPr>
              <a:buFontTx/>
              <a:buChar char="-"/>
            </a:pPr>
            <a:r>
              <a:rPr lang="hr-HR" sz="2400" dirty="0">
                <a:latin typeface="Bookman Old Style" panose="02050604050505020204" pitchFamily="18" charset="0"/>
              </a:rPr>
              <a:t>sklopljenog </a:t>
            </a:r>
            <a:r>
              <a:rPr lang="hr-HR" sz="2400" b="1" dirty="0">
                <a:latin typeface="Bookman Old Style" panose="02050604050505020204" pitchFamily="18" charset="0"/>
              </a:rPr>
              <a:t>ugovora o naukovanju </a:t>
            </a:r>
            <a:r>
              <a:rPr lang="hr-HR" sz="2400" dirty="0">
                <a:latin typeface="Bookman Old Style" panose="02050604050505020204" pitchFamily="18" charset="0"/>
              </a:rPr>
              <a:t>od strane licenciranog obrtnika ili pravne osobe (popis obrtnika bit će dostupan na stranicama ministarstva za obrt – </a:t>
            </a:r>
            <a:r>
              <a:rPr lang="hr-HR" sz="2400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hlinkClick r:id="rId2"/>
              </a:rPr>
              <a:t>www.minpo.hr</a:t>
            </a:r>
            <a:r>
              <a:rPr lang="hr-HR" sz="2400" dirty="0">
                <a:latin typeface="Bookman Old Style" panose="02050604050505020204" pitchFamily="18" charset="0"/>
              </a:rPr>
              <a:t> 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45172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4941168"/>
            <a:ext cx="3450995" cy="1916832"/>
          </a:xfrm>
          <a:prstGeom prst="rect">
            <a:avLst/>
          </a:prstGeom>
        </p:spPr>
      </p:pic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323528" y="116632"/>
            <a:ext cx="8229600" cy="5577483"/>
          </a:xfrm>
        </p:spPr>
        <p:txBody>
          <a:bodyPr/>
          <a:lstStyle/>
          <a:p>
            <a:pPr marL="0" indent="0" algn="ctr">
              <a:buNone/>
            </a:pPr>
            <a:endParaRPr lang="hr-HR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r>
              <a:rPr lang="hr-HR" sz="32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Dodatni elementi vrednovanja</a:t>
            </a:r>
          </a:p>
          <a:p>
            <a:pPr marL="0" indent="0" algn="ctr">
              <a:buNone/>
            </a:pPr>
            <a:endParaRPr lang="hr-HR" b="1" dirty="0">
              <a:solidFill>
                <a:schemeClr val="bg2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r>
              <a:rPr lang="hr-HR" dirty="0">
                <a:latin typeface="Bookman Old Style" panose="02050604050505020204" pitchFamily="18" charset="0"/>
              </a:rPr>
              <a:t>sposobnosti umjetničkog izražavanja i kreativnost</a:t>
            </a:r>
          </a:p>
          <a:p>
            <a:r>
              <a:rPr lang="hr-HR" dirty="0">
                <a:latin typeface="Bookman Old Style" panose="02050604050505020204" pitchFamily="18" charset="0"/>
              </a:rPr>
              <a:t>rezultati državnih i međunarodnih natjecanja u znanju iz predmeta posebno značajnih za upis</a:t>
            </a:r>
          </a:p>
          <a:p>
            <a:r>
              <a:rPr lang="hr-HR" dirty="0">
                <a:latin typeface="Bookman Old Style" panose="02050604050505020204" pitchFamily="18" charset="0"/>
              </a:rPr>
              <a:t>rezultati natjecanja školskih sportskih društava za osnovne škole</a:t>
            </a:r>
          </a:p>
          <a:p>
            <a:r>
              <a:rPr lang="hr-HR" dirty="0">
                <a:latin typeface="Bookman Old Style" panose="02050604050505020204" pitchFamily="18" charset="0"/>
              </a:rPr>
              <a:t>kategorizacija sportaša</a:t>
            </a:r>
          </a:p>
        </p:txBody>
      </p:sp>
    </p:spTree>
    <p:extLst>
      <p:ext uri="{BB962C8B-B14F-4D97-AF65-F5344CB8AC3E}">
        <p14:creationId xmlns:p14="http://schemas.microsoft.com/office/powerpoint/2010/main" val="1891072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hr-HR" sz="3600" b="1" i="1" dirty="0"/>
            </a:br>
            <a:r>
              <a:rPr lang="hr-HR" sz="3600" b="1" dirty="0">
                <a:solidFill>
                  <a:schemeClr val="accent2">
                    <a:lumMod val="75000"/>
                  </a:schemeClr>
                </a:solidFill>
              </a:rPr>
              <a:t>Vrednovanje rezultata kandidata postignutih na natjecanjima iz znanja</a:t>
            </a:r>
            <a:br>
              <a:rPr lang="hr-HR" sz="3600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b="1" dirty="0"/>
              <a:t>Pravo na izravan upis ili dodatne bodove ostvaruju kandidati na osnovi rezultata koje su postigli na:</a:t>
            </a:r>
          </a:p>
          <a:p>
            <a:pPr lvl="0">
              <a:buNone/>
            </a:pPr>
            <a:r>
              <a:rPr lang="hr-HR" b="1" i="1" dirty="0"/>
              <a:t>    natjecanjima u znanju iz nastavnih predmeta: </a:t>
            </a:r>
          </a:p>
          <a:p>
            <a:pPr lvl="0">
              <a:buNone/>
            </a:pPr>
            <a:r>
              <a:rPr lang="hr-HR" b="1" i="1" dirty="0"/>
              <a:t>    Hrvatskoga jezika, Matematike, prvoga stranog jezika;</a:t>
            </a:r>
            <a:endParaRPr lang="hr-HR" dirty="0"/>
          </a:p>
          <a:p>
            <a:pPr lvl="0">
              <a:buNone/>
            </a:pPr>
            <a:r>
              <a:rPr lang="hr-HR" dirty="0"/>
              <a:t>    </a:t>
            </a:r>
            <a:r>
              <a:rPr lang="hr-HR" b="1" dirty="0"/>
              <a:t>natjecanjima u znanju iz dvaju nastavnih predmeta posebno značajnih za upis u skladu s Popisom predmeta posebno važnih za upis;</a:t>
            </a:r>
          </a:p>
          <a:p>
            <a:pPr lvl="0"/>
            <a:r>
              <a:rPr lang="hr-HR" sz="3200" dirty="0"/>
              <a:t>jednome natjecanju iz znanja koji samostalno određuje srednja škola iz Kataloga natjecanja i smotri učenika i učenica osnovnih i srednjih škola RH, a koja se provode u organizaciji AZOO.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212842"/>
              </p:ext>
            </p:extLst>
          </p:nvPr>
        </p:nvGraphicFramePr>
        <p:xfrm>
          <a:off x="467544" y="260648"/>
          <a:ext cx="8093076" cy="6374134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697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76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76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63032">
                <a:tc rowSpan="5">
                  <a:txBody>
                    <a:bodyPr/>
                    <a:lstStyle/>
                    <a:p>
                      <a:endParaRPr lang="hr-HR" sz="1800" dirty="0"/>
                    </a:p>
                    <a:p>
                      <a:endParaRPr lang="hr-HR" sz="1800" dirty="0"/>
                    </a:p>
                    <a:p>
                      <a:endParaRPr lang="hr-HR" sz="1800" dirty="0"/>
                    </a:p>
                    <a:p>
                      <a:endParaRPr lang="hr-HR" sz="2000" dirty="0"/>
                    </a:p>
                    <a:p>
                      <a:endParaRPr lang="hr-HR" sz="2000" dirty="0"/>
                    </a:p>
                    <a:p>
                      <a:endParaRPr lang="hr-HR" sz="2000" dirty="0"/>
                    </a:p>
                    <a:p>
                      <a:endParaRPr lang="hr-HR" sz="2000" dirty="0"/>
                    </a:p>
                    <a:p>
                      <a:endParaRPr lang="hr-HR" sz="2000" dirty="0"/>
                    </a:p>
                    <a:p>
                      <a:endParaRPr lang="hr-HR" sz="2000" dirty="0"/>
                    </a:p>
                    <a:p>
                      <a:r>
                        <a:rPr lang="hr-HR" sz="2400" dirty="0">
                          <a:latin typeface="Bookman Old Style" panose="02050604050505020204" pitchFamily="18" charset="0"/>
                        </a:rPr>
                        <a:t>Državna/</a:t>
                      </a:r>
                    </a:p>
                    <a:p>
                      <a:r>
                        <a:rPr lang="hr-HR" sz="2400" dirty="0">
                          <a:latin typeface="Bookman Old Style" panose="02050604050505020204" pitchFamily="18" charset="0"/>
                        </a:rPr>
                        <a:t>međunarodna</a:t>
                      </a:r>
                      <a:r>
                        <a:rPr lang="hr-HR" sz="2400" baseline="0" dirty="0">
                          <a:latin typeface="Bookman Old Style" panose="02050604050505020204" pitchFamily="18" charset="0"/>
                        </a:rPr>
                        <a:t> natjecanja</a:t>
                      </a:r>
                      <a:endParaRPr lang="hr-HR" sz="2400" dirty="0">
                        <a:solidFill>
                          <a:schemeClr val="bg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 marL="91437" marR="91437" marT="45719" marB="45719"/>
                </a:tc>
                <a:tc>
                  <a:txBody>
                    <a:bodyPr/>
                    <a:lstStyle/>
                    <a:p>
                      <a:r>
                        <a:rPr lang="hr-HR" sz="1700" dirty="0">
                          <a:latin typeface="Bookman Old Style" panose="02050604050505020204" pitchFamily="18" charset="0"/>
                        </a:rPr>
                        <a:t>Prvo,</a:t>
                      </a:r>
                      <a:r>
                        <a:rPr lang="hr-HR" sz="1700" baseline="0" dirty="0">
                          <a:latin typeface="Bookman Old Style" panose="02050604050505020204" pitchFamily="18" charset="0"/>
                        </a:rPr>
                        <a:t> drugo ili treće osvojeno mjesto  kao pojedinac u 5.,6.,7. ili 8. razrednu osnovnog obrazovanja</a:t>
                      </a:r>
                      <a:endParaRPr lang="hr-HR" sz="1700" dirty="0">
                        <a:solidFill>
                          <a:schemeClr val="bg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 marL="91437" marR="91437"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700" dirty="0">
                          <a:latin typeface="Bookman Old Style" panose="02050604050505020204" pitchFamily="18" charset="0"/>
                        </a:rPr>
                        <a:t>Izravan upis (pod uvjetom da zadovolje na ispitu sposobnosti</a:t>
                      </a:r>
                      <a:r>
                        <a:rPr lang="hr-HR" sz="1700" baseline="0" dirty="0">
                          <a:latin typeface="Bookman Old Style" panose="02050604050505020204" pitchFamily="18" charset="0"/>
                        </a:rPr>
                        <a:t> i darovitosti u školama u kojima je to uvjet za upis)</a:t>
                      </a:r>
                      <a:endParaRPr lang="hr-HR" sz="1700" b="1" dirty="0">
                        <a:solidFill>
                          <a:schemeClr val="bg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 marL="91437" marR="91437" marT="45719" marB="4571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5395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700" dirty="0">
                          <a:latin typeface="Bookman Old Style" panose="02050604050505020204" pitchFamily="18" charset="0"/>
                        </a:rPr>
                        <a:t>Prvo osvojeno mjesto kao član skupine</a:t>
                      </a:r>
                      <a:r>
                        <a:rPr lang="hr-HR" sz="1700" baseline="0" dirty="0">
                          <a:latin typeface="Bookman Old Style" panose="02050604050505020204" pitchFamily="18" charset="0"/>
                        </a:rPr>
                        <a:t>  u 5.,6.,7. ili 8. razredu</a:t>
                      </a:r>
                      <a:endParaRPr lang="hr-HR" sz="1700" b="1" dirty="0">
                        <a:solidFill>
                          <a:schemeClr val="bg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 marL="91437" marR="91437" marT="45719" marB="45719"/>
                </a:tc>
                <a:tc>
                  <a:txBody>
                    <a:bodyPr/>
                    <a:lstStyle/>
                    <a:p>
                      <a:pPr algn="ctr"/>
                      <a:endParaRPr lang="hr-HR" sz="1700" dirty="0"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hr-HR" sz="1700" dirty="0">
                          <a:latin typeface="Bookman Old Style" panose="02050604050505020204" pitchFamily="18" charset="0"/>
                        </a:rPr>
                        <a:t>4 boda</a:t>
                      </a:r>
                      <a:endParaRPr lang="hr-HR" sz="1700" b="1" dirty="0">
                        <a:solidFill>
                          <a:schemeClr val="bg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 marL="91437" marR="91437" marT="45719" marB="4571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8713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700" dirty="0">
                          <a:latin typeface="Bookman Old Style" panose="02050604050505020204" pitchFamily="18" charset="0"/>
                        </a:rPr>
                        <a:t>Drugo osvojeno mjesto kao član skupine</a:t>
                      </a:r>
                      <a:r>
                        <a:rPr lang="hr-HR" sz="1700" baseline="0" dirty="0">
                          <a:latin typeface="Bookman Old Style" panose="02050604050505020204" pitchFamily="18" charset="0"/>
                        </a:rPr>
                        <a:t>  u 5.,6.,7. ili 8. razredu</a:t>
                      </a:r>
                      <a:endParaRPr lang="hr-HR" sz="1700" dirty="0">
                        <a:latin typeface="Bookman Old Style" panose="02050604050505020204" pitchFamily="18" charset="0"/>
                      </a:endParaRPr>
                    </a:p>
                    <a:p>
                      <a:endParaRPr lang="hr-HR" sz="1700" dirty="0">
                        <a:latin typeface="Bookman Old Style" panose="02050604050505020204" pitchFamily="18" charset="0"/>
                      </a:endParaRPr>
                    </a:p>
                  </a:txBody>
                  <a:tcPr marL="91437" marR="91437" marT="45719" marB="45719"/>
                </a:tc>
                <a:tc>
                  <a:txBody>
                    <a:bodyPr/>
                    <a:lstStyle/>
                    <a:p>
                      <a:pPr algn="ctr"/>
                      <a:endParaRPr lang="hr-HR" sz="1700" dirty="0"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hr-HR" sz="1700" dirty="0">
                          <a:latin typeface="Bookman Old Style" panose="02050604050505020204" pitchFamily="18" charset="0"/>
                        </a:rPr>
                        <a:t>3 boda</a:t>
                      </a:r>
                      <a:endParaRPr lang="hr-HR" sz="1700" b="1" dirty="0">
                        <a:solidFill>
                          <a:schemeClr val="bg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 marL="91437" marR="91437" marT="45719" marB="4571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8713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700" dirty="0">
                          <a:latin typeface="Bookman Old Style" panose="02050604050505020204" pitchFamily="18" charset="0"/>
                        </a:rPr>
                        <a:t>Treće osvojeno mjesto kao član skupine</a:t>
                      </a:r>
                      <a:r>
                        <a:rPr lang="hr-HR" sz="1700" baseline="0" dirty="0">
                          <a:latin typeface="Bookman Old Style" panose="02050604050505020204" pitchFamily="18" charset="0"/>
                        </a:rPr>
                        <a:t>  u 5.,6.,7. ili 8. razredu</a:t>
                      </a:r>
                      <a:endParaRPr lang="hr-HR" sz="1700" dirty="0">
                        <a:latin typeface="Bookman Old Style" panose="02050604050505020204" pitchFamily="18" charset="0"/>
                      </a:endParaRPr>
                    </a:p>
                    <a:p>
                      <a:endParaRPr lang="hr-HR" sz="1700" dirty="0">
                        <a:latin typeface="Bookman Old Style" panose="02050604050505020204" pitchFamily="18" charset="0"/>
                      </a:endParaRPr>
                    </a:p>
                  </a:txBody>
                  <a:tcPr marL="91437" marR="91437" marT="45719" marB="45719"/>
                </a:tc>
                <a:tc>
                  <a:txBody>
                    <a:bodyPr/>
                    <a:lstStyle/>
                    <a:p>
                      <a:pPr algn="ctr"/>
                      <a:endParaRPr lang="hr-HR" sz="1700" dirty="0"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hr-HR" sz="1700" dirty="0">
                          <a:latin typeface="Bookman Old Style" panose="02050604050505020204" pitchFamily="18" charset="0"/>
                        </a:rPr>
                        <a:t>2 bod</a:t>
                      </a:r>
                      <a:endParaRPr lang="hr-HR" sz="1700" b="1" dirty="0">
                        <a:solidFill>
                          <a:schemeClr val="bg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 marL="91437" marR="91437" marT="45719" marB="4571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5395">
                <a:tc vMerge="1">
                  <a:txBody>
                    <a:bodyPr/>
                    <a:lstStyle/>
                    <a:p>
                      <a:endParaRPr lang="hr-HR" sz="2000" dirty="0">
                        <a:solidFill>
                          <a:schemeClr val="bg1"/>
                        </a:solidFill>
                      </a:endParaRPr>
                    </a:p>
                  </a:txBody>
                  <a:tcPr marL="91437" marR="91437" marT="45719" marB="45719"/>
                </a:tc>
                <a:tc>
                  <a:txBody>
                    <a:bodyPr/>
                    <a:lstStyle/>
                    <a:p>
                      <a:r>
                        <a:rPr lang="hr-HR" sz="1700" dirty="0">
                          <a:latin typeface="Bookman Old Style" panose="02050604050505020204" pitchFamily="18" charset="0"/>
                        </a:rPr>
                        <a:t>Sudjelovanje kao pojedinac ili član skupine u 5.,6.,7. ili 8. razredu</a:t>
                      </a:r>
                    </a:p>
                  </a:txBody>
                  <a:tcPr marL="91437" marR="91437" marT="45719" marB="45719"/>
                </a:tc>
                <a:tc>
                  <a:txBody>
                    <a:bodyPr/>
                    <a:lstStyle/>
                    <a:p>
                      <a:pPr algn="ctr"/>
                      <a:endParaRPr lang="hr-HR" sz="1700" dirty="0"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hr-HR" sz="1700" dirty="0">
                          <a:latin typeface="Bookman Old Style" panose="02050604050505020204" pitchFamily="18" charset="0"/>
                        </a:rPr>
                        <a:t>1 bod</a:t>
                      </a:r>
                      <a:endParaRPr lang="hr-HR" sz="1700" b="1" dirty="0">
                        <a:solidFill>
                          <a:schemeClr val="tx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 marL="91437" marR="91437" marT="45719" marB="4571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3455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842297"/>
              </p:ext>
            </p:extLst>
          </p:nvPr>
        </p:nvGraphicFramePr>
        <p:xfrm>
          <a:off x="449263" y="833438"/>
          <a:ext cx="8245476" cy="5345112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748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84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84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81704">
                <a:tc rowSpan="3">
                  <a:txBody>
                    <a:bodyPr/>
                    <a:lstStyle/>
                    <a:p>
                      <a:pPr algn="ctr"/>
                      <a:endParaRPr lang="hr-HR" sz="3200" dirty="0"/>
                    </a:p>
                    <a:p>
                      <a:pPr algn="ctr"/>
                      <a:endParaRPr lang="hr-HR" sz="3200" dirty="0"/>
                    </a:p>
                    <a:p>
                      <a:pPr algn="ctr"/>
                      <a:endParaRPr lang="hr-HR" sz="3200" dirty="0"/>
                    </a:p>
                    <a:p>
                      <a:pPr algn="ctr"/>
                      <a:r>
                        <a:rPr lang="hr-HR" sz="3200" dirty="0">
                          <a:latin typeface="Bookman Old Style" panose="02050604050505020204" pitchFamily="18" charset="0"/>
                        </a:rPr>
                        <a:t>Natjecanja školskih sportskih društava</a:t>
                      </a:r>
                      <a:endParaRPr lang="hr-HR" sz="3200" dirty="0">
                        <a:solidFill>
                          <a:schemeClr val="bg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 marL="91433" marR="91433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r-HR" sz="1800" dirty="0"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hr-HR" sz="1800" dirty="0">
                          <a:latin typeface="Bookman Old Style" panose="02050604050505020204" pitchFamily="18" charset="0"/>
                        </a:rPr>
                        <a:t>Učenici</a:t>
                      </a:r>
                      <a:r>
                        <a:rPr lang="hr-HR" sz="1800" baseline="0" dirty="0">
                          <a:latin typeface="Bookman Old Style" panose="02050604050505020204" pitchFamily="18" charset="0"/>
                        </a:rPr>
                        <a:t> koji su na državnom natjecanju kao članovi ekipe osvojili prvo mjesto</a:t>
                      </a:r>
                      <a:endParaRPr lang="hr-HR" sz="1800" dirty="0">
                        <a:solidFill>
                          <a:schemeClr val="bg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 marL="91433" marR="91433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r-HR" sz="1800" dirty="0"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endParaRPr lang="hr-HR" sz="1800" dirty="0"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endParaRPr lang="hr-HR" sz="1800" dirty="0"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hr-HR" sz="1800" dirty="0">
                          <a:latin typeface="Bookman Old Style" panose="02050604050505020204" pitchFamily="18" charset="0"/>
                        </a:rPr>
                        <a:t>3</a:t>
                      </a:r>
                      <a:r>
                        <a:rPr lang="hr-HR" sz="1800" baseline="0" dirty="0">
                          <a:latin typeface="Bookman Old Style" panose="02050604050505020204" pitchFamily="18" charset="0"/>
                        </a:rPr>
                        <a:t> boda</a:t>
                      </a:r>
                      <a:endParaRPr lang="hr-HR" sz="1800" dirty="0">
                        <a:solidFill>
                          <a:schemeClr val="bg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 marL="91433" marR="91433"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81704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800" dirty="0">
                        <a:latin typeface="Bookman Old Style" panose="020506040505050202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>
                          <a:latin typeface="Bookman Old Style" panose="02050604050505020204" pitchFamily="18" charset="0"/>
                        </a:rPr>
                        <a:t>Učenici</a:t>
                      </a:r>
                      <a:r>
                        <a:rPr lang="hr-HR" sz="1800" baseline="0" dirty="0">
                          <a:latin typeface="Bookman Old Style" panose="02050604050505020204" pitchFamily="18" charset="0"/>
                        </a:rPr>
                        <a:t> koji su na državnom natjecanju kao članovi ekipe osvojili drugo mjesto</a:t>
                      </a:r>
                      <a:endParaRPr lang="hr-HR" sz="1800" dirty="0"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endParaRPr lang="hr-HR" sz="1800" b="1" dirty="0">
                        <a:solidFill>
                          <a:schemeClr val="bg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 marL="91433" marR="91433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r-HR" sz="1800" dirty="0"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endParaRPr lang="hr-HR" sz="1800" dirty="0"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hr-HR" sz="1800" dirty="0">
                          <a:latin typeface="Bookman Old Style" panose="02050604050505020204" pitchFamily="18" charset="0"/>
                        </a:rPr>
                        <a:t>2 boda</a:t>
                      </a:r>
                      <a:endParaRPr lang="hr-HR" sz="1800" b="1" dirty="0">
                        <a:solidFill>
                          <a:schemeClr val="bg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 marL="91433" marR="91433" marT="45724" marB="4572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81704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800" dirty="0">
                        <a:latin typeface="Bookman Old Style" panose="020506040505050202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>
                          <a:latin typeface="Bookman Old Style" panose="02050604050505020204" pitchFamily="18" charset="0"/>
                        </a:rPr>
                        <a:t>Učenici</a:t>
                      </a:r>
                      <a:r>
                        <a:rPr lang="hr-HR" sz="1800" baseline="0" dirty="0">
                          <a:latin typeface="Bookman Old Style" panose="02050604050505020204" pitchFamily="18" charset="0"/>
                        </a:rPr>
                        <a:t> koji su na državnom natjecanju kao članovi ekipe osvojili treće mjesto</a:t>
                      </a:r>
                      <a:endParaRPr lang="hr-HR" sz="1800" dirty="0"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endParaRPr lang="hr-HR" sz="1800" b="1" dirty="0">
                        <a:solidFill>
                          <a:schemeClr val="bg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 marL="91433" marR="91433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r-HR" sz="1800" dirty="0"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endParaRPr lang="hr-HR" sz="1800" dirty="0">
                        <a:latin typeface="Bookman Old Style" panose="02050604050505020204" pitchFamily="18" charset="0"/>
                      </a:endParaRPr>
                    </a:p>
                    <a:p>
                      <a:pPr algn="ctr"/>
                      <a:r>
                        <a:rPr lang="hr-HR" sz="1800" dirty="0">
                          <a:latin typeface="Bookman Old Style" panose="02050604050505020204" pitchFamily="18" charset="0"/>
                        </a:rPr>
                        <a:t>1 bod</a:t>
                      </a:r>
                      <a:endParaRPr lang="hr-HR" sz="1800" b="1" dirty="0">
                        <a:solidFill>
                          <a:schemeClr val="bg1"/>
                        </a:solidFill>
                        <a:latin typeface="Bookman Old Style" panose="02050604050505020204" pitchFamily="18" charset="0"/>
                      </a:endParaRPr>
                    </a:p>
                  </a:txBody>
                  <a:tcPr marL="91433" marR="91433" marT="45724" marB="4572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32683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3120" y="3140968"/>
            <a:ext cx="3962400" cy="33863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52619" y="1556792"/>
            <a:ext cx="8147248" cy="2016224"/>
          </a:xfrm>
        </p:spPr>
        <p:txBody>
          <a:bodyPr>
            <a:normAutofit/>
          </a:bodyPr>
          <a:lstStyle/>
          <a:p>
            <a:pPr marL="571500" indent="-571500" algn="just">
              <a:buFont typeface="Wingdings" pitchFamily="2" charset="2"/>
              <a:buChar char="v"/>
            </a:pPr>
            <a:r>
              <a:rPr lang="hr-HR" sz="2400" dirty="0">
                <a:solidFill>
                  <a:schemeClr val="tx1"/>
                </a:solidFill>
                <a:latin typeface="Bookman Old Style" panose="02050604050505020204" pitchFamily="18" charset="0"/>
              </a:rPr>
              <a:t>Kandidatu koji je sudjelovao na više natjecanja ili na natjecanjima iz više područja, vrsta ili razina ili je kategoriziran sportaš vrednuje se </a:t>
            </a:r>
            <a:r>
              <a:rPr lang="hr-HR" sz="2400" u="sng" dirty="0">
                <a:solidFill>
                  <a:schemeClr val="tx1"/>
                </a:solidFill>
                <a:latin typeface="Bookman Old Style" panose="02050604050505020204" pitchFamily="18" charset="0"/>
              </a:rPr>
              <a:t>samo jedan (najpovoljniji) rezultat. </a:t>
            </a:r>
          </a:p>
        </p:txBody>
      </p:sp>
    </p:spTree>
    <p:extLst>
      <p:ext uri="{BB962C8B-B14F-4D97-AF65-F5344CB8AC3E}">
        <p14:creationId xmlns:p14="http://schemas.microsoft.com/office/powerpoint/2010/main" val="1040807536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altLang="sr-Latn-RS" sz="31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Poseban element vrednovanja čini uspjeh kandidata koji su ostvarili u otežanim uvjetima obrazovanja</a:t>
            </a:r>
            <a:endParaRPr lang="hr-H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5069160"/>
          </a:xfrm>
        </p:spPr>
      </p:sp>
      <p:sp>
        <p:nvSpPr>
          <p:cNvPr id="4" name="Rectangle 3"/>
          <p:cNvSpPr/>
          <p:nvPr/>
        </p:nvSpPr>
        <p:spPr>
          <a:xfrm>
            <a:off x="611560" y="1484784"/>
            <a:ext cx="7704856" cy="516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6" indent="-342906" defTabSz="457207">
              <a:lnSpc>
                <a:spcPct val="80000"/>
              </a:lnSpc>
              <a:buClr>
                <a:schemeClr val="bg2">
                  <a:lumMod val="40000"/>
                  <a:lumOff val="60000"/>
                </a:schemeClr>
              </a:buClr>
              <a:defRPr/>
            </a:pPr>
            <a:endParaRPr lang="hr-HR" altLang="sr-Latn-RS" sz="2400" dirty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pPr marL="342906" indent="-342906" defTabSz="457207">
              <a:lnSpc>
                <a:spcPct val="80000"/>
              </a:lnSpc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hr-HR" altLang="sr-Latn-RS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  </a:t>
            </a:r>
            <a:r>
              <a:rPr lang="hr-HR" altLang="sr-Latn-RS" sz="2400" b="1" dirty="0">
                <a:solidFill>
                  <a:srgbClr val="C00000"/>
                </a:solidFill>
                <a:latin typeface="Book Antiqua" pitchFamily="18" charset="0"/>
              </a:rPr>
              <a:t>Priznaje se isključivo jedno od sljedećih prava</a:t>
            </a:r>
            <a:r>
              <a:rPr lang="hr-HR" altLang="sr-Latn-RS" sz="2400" dirty="0">
                <a:solidFill>
                  <a:srgbClr val="C00000"/>
                </a:solidFill>
                <a:latin typeface="Book Antiqua" pitchFamily="18" charset="0"/>
              </a:rPr>
              <a:t>:</a:t>
            </a:r>
          </a:p>
          <a:p>
            <a:pPr marL="342906" indent="-342906" defTabSz="457207">
              <a:lnSpc>
                <a:spcPct val="80000"/>
              </a:lnSpc>
              <a:buClr>
                <a:schemeClr val="bg2">
                  <a:lumMod val="40000"/>
                  <a:lumOff val="60000"/>
                </a:schemeClr>
              </a:buClr>
              <a:defRPr/>
            </a:pPr>
            <a:endParaRPr lang="hr-HR" altLang="sr-Latn-RS" sz="2400" dirty="0">
              <a:latin typeface="Book Antiqua" pitchFamily="18" charset="0"/>
            </a:endParaRPr>
          </a:p>
          <a:p>
            <a:pPr marL="342906" indent="-342906" defTabSz="457207">
              <a:lnSpc>
                <a:spcPct val="80000"/>
              </a:lnSpc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q"/>
              <a:defRPr/>
            </a:pPr>
            <a:r>
              <a:rPr lang="hr-HR" altLang="sr-Latn-RS" sz="2800" dirty="0">
                <a:latin typeface="Book Antiqua" pitchFamily="18" charset="0"/>
              </a:rPr>
              <a:t>kandidat s teškoćama u razvoju </a:t>
            </a:r>
            <a:r>
              <a:rPr lang="hr-HR" altLang="sr-Latn-RS" sz="1600" dirty="0">
                <a:solidFill>
                  <a:srgbClr val="C00000"/>
                </a:solidFill>
                <a:latin typeface="Book Antiqua" pitchFamily="18" charset="0"/>
              </a:rPr>
              <a:t>(izravan upis)</a:t>
            </a:r>
          </a:p>
          <a:p>
            <a:pPr marL="342906" indent="-342906" defTabSz="457207">
              <a:lnSpc>
                <a:spcPct val="80000"/>
              </a:lnSpc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q"/>
              <a:defRPr/>
            </a:pPr>
            <a:r>
              <a:rPr lang="hr-HR" altLang="sr-Latn-RS" sz="2800" dirty="0">
                <a:latin typeface="Book Antiqua" pitchFamily="18" charset="0"/>
              </a:rPr>
              <a:t>kandidat sa zdravstvenim teškoćama </a:t>
            </a:r>
            <a:r>
              <a:rPr lang="hr-HR" altLang="sr-Latn-RS" sz="1600" dirty="0">
                <a:latin typeface="Book Antiqua" pitchFamily="18" charset="0"/>
              </a:rPr>
              <a:t>(dodatni 1bod)</a:t>
            </a:r>
          </a:p>
          <a:p>
            <a:pPr marL="342906" indent="-342906" defTabSz="457207">
              <a:lnSpc>
                <a:spcPct val="80000"/>
              </a:lnSpc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q"/>
              <a:defRPr/>
            </a:pPr>
            <a:r>
              <a:rPr lang="hr-HR" altLang="sr-Latn-RS" sz="2800" dirty="0">
                <a:latin typeface="Book Antiqua" pitchFamily="18" charset="0"/>
              </a:rPr>
              <a:t>kandidat koji živi uz jednoga i/ili oba roditelja s dugotrajnom teškom bolesti </a:t>
            </a:r>
          </a:p>
          <a:p>
            <a:pPr marL="342906" indent="-342906" defTabSz="457207">
              <a:lnSpc>
                <a:spcPct val="80000"/>
              </a:lnSpc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q"/>
              <a:defRPr/>
            </a:pPr>
            <a:r>
              <a:rPr lang="hr-HR" altLang="sr-Latn-RS" sz="2800" dirty="0">
                <a:latin typeface="Book Antiqua" pitchFamily="18" charset="0"/>
              </a:rPr>
              <a:t>kandidat koji živi uz dugotrajno nezaposlena oba roditelja </a:t>
            </a:r>
            <a:r>
              <a:rPr lang="hr-HR" altLang="sr-Latn-RS" sz="1600" dirty="0">
                <a:latin typeface="Book Antiqua" pitchFamily="18" charset="0"/>
              </a:rPr>
              <a:t>(dodatni 1bod)</a:t>
            </a:r>
            <a:r>
              <a:rPr lang="hr-HR" altLang="sr-Latn-RS" sz="2800" dirty="0">
                <a:latin typeface="Book Antiqua" pitchFamily="18" charset="0"/>
              </a:rPr>
              <a:t> </a:t>
            </a:r>
          </a:p>
          <a:p>
            <a:pPr marL="342906" indent="-342906" defTabSz="457207">
              <a:lnSpc>
                <a:spcPct val="80000"/>
              </a:lnSpc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q"/>
              <a:defRPr/>
            </a:pPr>
            <a:r>
              <a:rPr lang="hr-HR" altLang="sr-Latn-RS" sz="2800" dirty="0">
                <a:latin typeface="Book Antiqua" pitchFamily="18" charset="0"/>
              </a:rPr>
              <a:t>kandidat koji živi uz samohranoga roditelja korisnika socijalne skrbi </a:t>
            </a:r>
            <a:r>
              <a:rPr lang="hr-HR" altLang="sr-Latn-RS" sz="1600" dirty="0">
                <a:latin typeface="Book Antiqua" pitchFamily="18" charset="0"/>
              </a:rPr>
              <a:t>(dodatni 1bod)</a:t>
            </a:r>
          </a:p>
          <a:p>
            <a:pPr marL="342906" indent="-342906" defTabSz="457207">
              <a:lnSpc>
                <a:spcPct val="80000"/>
              </a:lnSpc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q"/>
              <a:defRPr/>
            </a:pPr>
            <a:r>
              <a:rPr lang="hr-HR" altLang="sr-Latn-RS" sz="2800" dirty="0">
                <a:latin typeface="Book Antiqua" pitchFamily="18" charset="0"/>
              </a:rPr>
              <a:t>kandidatu kojem je jedan roditelj preminuo </a:t>
            </a:r>
            <a:r>
              <a:rPr lang="hr-HR" altLang="sr-Latn-RS" sz="1600" dirty="0">
                <a:latin typeface="Book Antiqua" pitchFamily="18" charset="0"/>
              </a:rPr>
              <a:t>(dodatni 1bod)</a:t>
            </a:r>
          </a:p>
          <a:p>
            <a:pPr marL="342906" indent="-342906" defTabSz="457207">
              <a:lnSpc>
                <a:spcPct val="80000"/>
              </a:lnSpc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q"/>
              <a:defRPr/>
            </a:pPr>
            <a:r>
              <a:rPr lang="hr-HR" altLang="sr-Latn-RS" sz="2800" dirty="0">
                <a:latin typeface="Book Antiqua" pitchFamily="18" charset="0"/>
              </a:rPr>
              <a:t>kandidat koji je bez roditelja ili odgovarajuće roditeljske skrbi </a:t>
            </a:r>
            <a:r>
              <a:rPr lang="hr-HR" altLang="sr-Latn-RS" sz="1600" dirty="0">
                <a:latin typeface="Book Antiqua" pitchFamily="18" charset="0"/>
              </a:rPr>
              <a:t>(dodatni 1bod)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476672"/>
            <a:ext cx="8352928" cy="5115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hr-HR" sz="2400" dirty="0">
                <a:latin typeface="Book Antiqua" pitchFamily="18" charset="0"/>
              </a:rPr>
              <a:t> </a:t>
            </a:r>
            <a:r>
              <a:rPr lang="hr-HR" sz="2400" dirty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Kandidati s teškoćama u razvoju </a:t>
            </a:r>
            <a:r>
              <a:rPr lang="hr-HR" sz="2400" dirty="0">
                <a:latin typeface="Book Antiqua" pitchFamily="18" charset="0"/>
              </a:rPr>
              <a:t>su učenici koji su OŠ završili prema </a:t>
            </a:r>
            <a:r>
              <a:rPr lang="hr-HR" sz="2400" b="1" dirty="0">
                <a:latin typeface="Book Antiqua" pitchFamily="18" charset="0"/>
              </a:rPr>
              <a:t>rješenju</a:t>
            </a:r>
            <a:r>
              <a:rPr lang="hr-HR" sz="2400" dirty="0">
                <a:latin typeface="Book Antiqua" pitchFamily="18" charset="0"/>
              </a:rPr>
              <a:t> ureda državne uprave u županiji o primjerenom obliku školovanja.</a:t>
            </a:r>
          </a:p>
          <a:p>
            <a:pPr>
              <a:lnSpc>
                <a:spcPct val="80000"/>
              </a:lnSpc>
            </a:pPr>
            <a:r>
              <a:rPr lang="hr-HR" sz="2400" dirty="0">
                <a:latin typeface="Book Antiqua" pitchFamily="18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hr-HR" sz="2400" dirty="0">
                <a:latin typeface="Book Antiqua" pitchFamily="18" charset="0"/>
              </a:rPr>
              <a:t>Kandidati s teškoćama u razvoju koji žele iskoristiti mogućnost </a:t>
            </a:r>
            <a:r>
              <a:rPr lang="hr-HR" sz="2400" b="1" u="sng" dirty="0">
                <a:latin typeface="Book Antiqua" pitchFamily="18" charset="0"/>
              </a:rPr>
              <a:t>izravnoga</a:t>
            </a:r>
            <a:r>
              <a:rPr lang="hr-HR" sz="2400" b="1" dirty="0">
                <a:latin typeface="Book Antiqua" pitchFamily="18" charset="0"/>
              </a:rPr>
              <a:t> </a:t>
            </a:r>
            <a:r>
              <a:rPr lang="hr-HR" sz="2400" b="1" u="sng" dirty="0">
                <a:latin typeface="Book Antiqua" pitchFamily="18" charset="0"/>
              </a:rPr>
              <a:t>upisa</a:t>
            </a:r>
            <a:r>
              <a:rPr lang="hr-HR" sz="2400" dirty="0">
                <a:latin typeface="Book Antiqua" pitchFamily="18" charset="0"/>
              </a:rPr>
              <a:t> danu Odlukom o elementima i kriterijima javljaju se Gradskom uredu, a obavezno prilažu;</a:t>
            </a:r>
          </a:p>
          <a:p>
            <a:pPr>
              <a:lnSpc>
                <a:spcPct val="80000"/>
              </a:lnSpc>
            </a:pPr>
            <a:endParaRPr lang="hr-HR" sz="2400" dirty="0">
              <a:latin typeface="Book Antiqua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hr-HR" sz="2400" b="1" dirty="0">
                <a:latin typeface="Book Antiqua" pitchFamily="18" charset="0"/>
              </a:rPr>
              <a:t>  rješenje o primjerenom obliku školovanja </a:t>
            </a:r>
            <a:r>
              <a:rPr lang="hr-HR" sz="2400" dirty="0">
                <a:latin typeface="Book Antiqua" pitchFamily="18" charset="0"/>
              </a:rPr>
              <a:t>u OŠ</a:t>
            </a:r>
          </a:p>
          <a:p>
            <a:pPr>
              <a:lnSpc>
                <a:spcPct val="80000"/>
              </a:lnSpc>
            </a:pPr>
            <a:endParaRPr lang="hr-HR" sz="2400" dirty="0">
              <a:latin typeface="Book Antiqua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hr-HR" sz="2400" b="1" dirty="0">
                <a:latin typeface="Book Antiqua" pitchFamily="18" charset="0"/>
              </a:rPr>
              <a:t>  stručno mišljenje nadležnoga školskog liječnika</a:t>
            </a:r>
            <a:r>
              <a:rPr lang="hr-HR" sz="2400" dirty="0">
                <a:latin typeface="Book Antiqua" pitchFamily="18" charset="0"/>
              </a:rPr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endParaRPr lang="hr-HR" sz="2400" dirty="0">
              <a:latin typeface="Book Antiqua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hr-HR" sz="2400" b="1" dirty="0">
                <a:latin typeface="Book Antiqua" pitchFamily="18" charset="0"/>
              </a:rPr>
              <a:t>  stručno mišljenje službe za profesionalno usmjeravanje</a:t>
            </a:r>
            <a:r>
              <a:rPr lang="hr-HR" sz="2400" dirty="0">
                <a:latin typeface="Book Antiqua" pitchFamily="18" charset="0"/>
              </a:rPr>
              <a:t> Hrvatskog zavoda za zapošljavanje o sposobnostima i motivaciji učenika za najmanje </a:t>
            </a:r>
            <a:r>
              <a:rPr lang="hr-HR" sz="2400" i="1" dirty="0">
                <a:latin typeface="Book Antiqua" pitchFamily="18" charset="0"/>
              </a:rPr>
              <a:t>tri primjerena programa obrazovanja</a:t>
            </a:r>
            <a:r>
              <a:rPr lang="hr-HR" sz="2400" dirty="0">
                <a:latin typeface="Book Antiqua" pitchFamily="18" charset="0"/>
              </a:rPr>
              <a:t> (strukovnoga, umjetničkoga i/ili gimnazijskoga).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260648"/>
            <a:ext cx="7992888" cy="541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6" indent="-342906" defTabSz="457207">
              <a:lnSpc>
                <a:spcPct val="90000"/>
              </a:lnSpc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hr-HR" altLang="sr-Latn-RS" sz="2400" dirty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   </a:t>
            </a:r>
          </a:p>
          <a:p>
            <a:pPr marL="342906" indent="-342906" defTabSz="457207">
              <a:lnSpc>
                <a:spcPct val="90000"/>
              </a:lnSpc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hr-HR" altLang="sr-Latn-RS" sz="2400" dirty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    </a:t>
            </a:r>
            <a:r>
              <a:rPr lang="hr-HR" altLang="sr-Latn-RS" sz="2400" b="1" dirty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Učenici sa zdravstvenim teškoćama </a:t>
            </a:r>
            <a:r>
              <a:rPr lang="hr-HR" altLang="sr-Latn-RS" sz="2400" dirty="0">
                <a:latin typeface="Book Antiqua" pitchFamily="18" charset="0"/>
              </a:rPr>
              <a:t>koji su OŠ završili po redovitome nastavnom planu i programu, a kojima su teška zdravstvena oštećenja ili kronične bolesti i/ili dulje liječenje utjecale na postizanje rezultata tijekom prethodnog obrazovanja te značajno smanjuju mogućnost izbora srednjoškolskoga obrazovnog programa. </a:t>
            </a:r>
            <a:r>
              <a:rPr lang="hr-HR" altLang="sr-Latn-RS" sz="2400" b="1" dirty="0">
                <a:latin typeface="Book Antiqua" pitchFamily="18" charset="0"/>
              </a:rPr>
              <a:t>Učenicima se dodaje  jedan bod.</a:t>
            </a:r>
          </a:p>
          <a:p>
            <a:pPr marL="342906" indent="-342906" defTabSz="457207">
              <a:lnSpc>
                <a:spcPct val="90000"/>
              </a:lnSpc>
              <a:buClr>
                <a:schemeClr val="bg2">
                  <a:lumMod val="40000"/>
                  <a:lumOff val="60000"/>
                </a:schemeClr>
              </a:buClr>
              <a:defRPr/>
            </a:pPr>
            <a:endParaRPr lang="hr-HR" altLang="sr-Latn-RS" sz="2400" dirty="0">
              <a:latin typeface="Book Antiqua" pitchFamily="18" charset="0"/>
            </a:endParaRPr>
          </a:p>
          <a:p>
            <a:pPr marL="342906" indent="-342906" defTabSz="457207">
              <a:lnSpc>
                <a:spcPct val="90000"/>
              </a:lnSpc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hr-HR" altLang="sr-Latn-RS" sz="2400" dirty="0">
                <a:latin typeface="Book Antiqua" pitchFamily="18" charset="0"/>
              </a:rPr>
              <a:t>	</a:t>
            </a:r>
            <a:r>
              <a:rPr lang="hr-HR" altLang="sr-Latn-RS" sz="2400" i="1" dirty="0">
                <a:latin typeface="Book Antiqua" pitchFamily="18" charset="0"/>
              </a:rPr>
              <a:t>Za ostvarivanje prava na dodatne bodove učenik prilaže:</a:t>
            </a:r>
          </a:p>
          <a:p>
            <a:pPr marL="342906" indent="-342906" defTabSz="457207">
              <a:lnSpc>
                <a:spcPct val="90000"/>
              </a:lnSpc>
              <a:buClr>
                <a:schemeClr val="bg2">
                  <a:lumMod val="40000"/>
                  <a:lumOff val="60000"/>
                </a:schemeClr>
              </a:buClr>
              <a:defRPr/>
            </a:pPr>
            <a:endParaRPr lang="hr-HR" altLang="sr-Latn-RS" sz="2400" dirty="0">
              <a:latin typeface="Book Antiqua" pitchFamily="18" charset="0"/>
            </a:endParaRPr>
          </a:p>
          <a:p>
            <a:pPr marL="342906" indent="-342906" defTabSz="457207">
              <a:lnSpc>
                <a:spcPct val="90000"/>
              </a:lnSpc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hr-HR" altLang="sr-Latn-RS" sz="2400" b="1" dirty="0">
                <a:latin typeface="Book Antiqua" pitchFamily="18" charset="0"/>
              </a:rPr>
              <a:t>stručno mišljenje nadležnoga školskog liječnika</a:t>
            </a:r>
            <a:r>
              <a:rPr lang="hr-HR" altLang="sr-Latn-RS" sz="2400" dirty="0">
                <a:latin typeface="Book Antiqua" pitchFamily="18" charset="0"/>
              </a:rPr>
              <a:t> </a:t>
            </a:r>
          </a:p>
          <a:p>
            <a:pPr marL="342906" indent="-342906" defTabSz="457207">
              <a:lnSpc>
                <a:spcPct val="90000"/>
              </a:lnSpc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hr-HR" altLang="sr-Latn-RS" sz="2400" b="1" dirty="0">
                <a:latin typeface="Book Antiqua" pitchFamily="18" charset="0"/>
              </a:rPr>
              <a:t>stručno mišljenje službe za profesionalno usmjeravanje HZZ</a:t>
            </a:r>
            <a:r>
              <a:rPr lang="hr-HR" altLang="sr-Latn-RS" sz="2400" dirty="0">
                <a:latin typeface="Book Antiqua" pitchFamily="18" charset="0"/>
              </a:rPr>
              <a:t> za zapošljavanje o sposobnostima i motivaciji učenika za najmanje tri primjerena programa obrazovanja.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435280" cy="1143000"/>
          </a:xfrm>
        </p:spPr>
        <p:txBody>
          <a:bodyPr>
            <a:normAutofit fontScale="90000"/>
          </a:bodyPr>
          <a:lstStyle/>
          <a:p>
            <a:pPr marL="457200" indent="-457200">
              <a:spcBef>
                <a:spcPts val="0"/>
              </a:spcBef>
              <a:defRPr/>
            </a:pPr>
            <a:r>
              <a:rPr lang="pl-PL" sz="28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    </a:t>
            </a:r>
            <a:r>
              <a:rPr lang="en-US" sz="2700" b="1" dirty="0" err="1">
                <a:solidFill>
                  <a:schemeClr val="accent2">
                    <a:lumMod val="75000"/>
                  </a:schemeClr>
                </a:solidFill>
              </a:rPr>
              <a:t>Upis</a:t>
            </a:r>
            <a:r>
              <a:rPr lang="en-US" sz="27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700" b="1" dirty="0" err="1">
                <a:solidFill>
                  <a:schemeClr val="accent2">
                    <a:lumMod val="75000"/>
                  </a:schemeClr>
                </a:solidFill>
              </a:rPr>
              <a:t>kandidata</a:t>
            </a:r>
            <a:r>
              <a:rPr lang="en-US" sz="27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700" b="1" dirty="0" err="1">
                <a:solidFill>
                  <a:schemeClr val="accent2">
                    <a:lumMod val="75000"/>
                  </a:schemeClr>
                </a:solidFill>
              </a:rPr>
              <a:t>koji</a:t>
            </a:r>
            <a:r>
              <a:rPr lang="en-US" sz="27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700" b="1" dirty="0" err="1">
                <a:solidFill>
                  <a:schemeClr val="accent2">
                    <a:lumMod val="75000"/>
                  </a:schemeClr>
                </a:solidFill>
              </a:rPr>
              <a:t>žive</a:t>
            </a:r>
            <a:r>
              <a:rPr lang="en-US" sz="2700" b="1" dirty="0">
                <a:solidFill>
                  <a:schemeClr val="accent2">
                    <a:lumMod val="75000"/>
                  </a:schemeClr>
                </a:solidFill>
              </a:rPr>
              <a:t> u </a:t>
            </a:r>
            <a:r>
              <a:rPr lang="en-US" sz="2700" b="1" dirty="0" err="1">
                <a:solidFill>
                  <a:schemeClr val="accent2">
                    <a:lumMod val="75000"/>
                  </a:schemeClr>
                </a:solidFill>
              </a:rPr>
              <a:t>otežanim</a:t>
            </a:r>
            <a:r>
              <a:rPr lang="en-US" sz="27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700" b="1" dirty="0" err="1">
                <a:solidFill>
                  <a:schemeClr val="accent2">
                    <a:lumMod val="75000"/>
                  </a:schemeClr>
                </a:solidFill>
              </a:rPr>
              <a:t>uvjetima</a:t>
            </a:r>
            <a:r>
              <a:rPr lang="en-US" sz="27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700" b="1" dirty="0" err="1">
                <a:solidFill>
                  <a:schemeClr val="accent2">
                    <a:lumMod val="75000"/>
                  </a:schemeClr>
                </a:solidFill>
              </a:rPr>
              <a:t>obrazovanja</a:t>
            </a:r>
            <a:r>
              <a:rPr lang="en-US" sz="27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700" b="1" dirty="0" err="1">
                <a:solidFill>
                  <a:schemeClr val="accent2">
                    <a:lumMod val="75000"/>
                  </a:schemeClr>
                </a:solidFill>
              </a:rPr>
              <a:t>uzrokovanim</a:t>
            </a:r>
            <a:r>
              <a:rPr lang="en-US" sz="27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700" b="1" dirty="0" err="1">
                <a:solidFill>
                  <a:schemeClr val="accent2">
                    <a:lumMod val="75000"/>
                  </a:schemeClr>
                </a:solidFill>
              </a:rPr>
              <a:t>nepovoljnim</a:t>
            </a:r>
            <a:r>
              <a:rPr lang="en-US" sz="27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700" b="1" dirty="0" err="1">
                <a:solidFill>
                  <a:schemeClr val="accent2">
                    <a:lumMod val="75000"/>
                  </a:schemeClr>
                </a:solidFill>
              </a:rPr>
              <a:t>ekonomskim</a:t>
            </a:r>
            <a:r>
              <a:rPr lang="en-US" sz="2700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sz="2700" b="1" dirty="0" err="1">
                <a:solidFill>
                  <a:schemeClr val="accent2">
                    <a:lumMod val="75000"/>
                  </a:schemeClr>
                </a:solidFill>
              </a:rPr>
              <a:t>socijalnim</a:t>
            </a:r>
            <a:r>
              <a:rPr lang="en-US" sz="27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700" b="1" dirty="0" err="1">
                <a:solidFill>
                  <a:schemeClr val="accent2">
                    <a:lumMod val="75000"/>
                  </a:schemeClr>
                </a:solidFill>
              </a:rPr>
              <a:t>te</a:t>
            </a:r>
            <a:r>
              <a:rPr lang="en-US" sz="27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700" b="1" dirty="0" err="1">
                <a:solidFill>
                  <a:schemeClr val="accent2">
                    <a:lumMod val="75000"/>
                  </a:schemeClr>
                </a:solidFill>
              </a:rPr>
              <a:t>odgojnim</a:t>
            </a:r>
            <a:r>
              <a:rPr lang="en-US" sz="27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700" b="1" dirty="0" err="1">
                <a:solidFill>
                  <a:schemeClr val="accent2">
                    <a:lumMod val="75000"/>
                  </a:schemeClr>
                </a:solidFill>
              </a:rPr>
              <a:t>čimbenicima</a:t>
            </a:r>
            <a:br>
              <a:rPr lang="hr-HR" sz="28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</a:br>
            <a:endParaRPr lang="hr-HR" sz="2800" b="1" dirty="0"/>
          </a:p>
        </p:txBody>
      </p:sp>
      <p:sp>
        <p:nvSpPr>
          <p:cNvPr id="5" name="TekstniOkvir 4"/>
          <p:cNvSpPr txBox="1"/>
          <p:nvPr/>
        </p:nvSpPr>
        <p:spPr>
          <a:xfrm>
            <a:off x="611560" y="1772816"/>
            <a:ext cx="813690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200" dirty="0">
                <a:latin typeface="Bookman Old Style" panose="02050604050505020204" pitchFamily="18" charset="0"/>
              </a:rPr>
              <a:t>     Navedenim  kategorijama kandidata dodaje se </a:t>
            </a:r>
            <a:r>
              <a:rPr lang="hr-HR" sz="2200" b="1" dirty="0">
                <a:latin typeface="Bookman Old Style" panose="02050604050505020204" pitchFamily="18" charset="0"/>
              </a:rPr>
              <a:t>jedan bod </a:t>
            </a:r>
            <a:r>
              <a:rPr lang="hr-HR" sz="2200" dirty="0">
                <a:latin typeface="Bookman Old Style" panose="02050604050505020204" pitchFamily="18" charset="0"/>
              </a:rPr>
              <a:t>uz uvjet da posjeduju 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200" dirty="0">
              <a:latin typeface="Bookman Old Style" panose="020506040505050202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hr-HR" sz="2200" dirty="0">
                <a:latin typeface="Bookman Old Style" panose="02050604050505020204" pitchFamily="18" charset="0"/>
              </a:rPr>
              <a:t>  </a:t>
            </a:r>
            <a:r>
              <a:rPr lang="en-US" sz="2200" dirty="0" err="1">
                <a:latin typeface="Bookman Old Style" panose="02050604050505020204" pitchFamily="18" charset="0"/>
              </a:rPr>
              <a:t>liječničku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potvrdu</a:t>
            </a:r>
            <a:r>
              <a:rPr lang="en-US" sz="2200" dirty="0">
                <a:latin typeface="Bookman Old Style" panose="02050604050505020204" pitchFamily="18" charset="0"/>
              </a:rPr>
              <a:t> o </a:t>
            </a:r>
            <a:r>
              <a:rPr lang="en-US" sz="2200" dirty="0" err="1">
                <a:latin typeface="Bookman Old Style" panose="02050604050505020204" pitchFamily="18" charset="0"/>
              </a:rPr>
              <a:t>dugotrajnoj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težoj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bolesti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jednoga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i</a:t>
            </a:r>
            <a:r>
              <a:rPr lang="en-US" sz="2200" dirty="0">
                <a:latin typeface="Bookman Old Style" panose="02050604050505020204" pitchFamily="18" charset="0"/>
              </a:rPr>
              <a:t>/</a:t>
            </a:r>
            <a:r>
              <a:rPr lang="en-US" sz="2200" dirty="0" err="1">
                <a:latin typeface="Bookman Old Style" panose="02050604050505020204" pitchFamily="18" charset="0"/>
              </a:rPr>
              <a:t>ili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oba</a:t>
            </a:r>
            <a:r>
              <a:rPr lang="hr-HR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roditelja</a:t>
            </a:r>
            <a:r>
              <a:rPr lang="en-US" sz="2200" dirty="0">
                <a:latin typeface="Bookman Old Style" panose="02050604050505020204" pitchFamily="18" charset="0"/>
              </a:rPr>
              <a:t>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hr-HR" sz="2200" dirty="0">
                <a:latin typeface="Bookman Old Style" panose="02050604050505020204" pitchFamily="18" charset="0"/>
              </a:rPr>
              <a:t>  </a:t>
            </a:r>
            <a:r>
              <a:rPr lang="en-US" sz="2200" dirty="0" err="1">
                <a:latin typeface="Bookman Old Style" panose="02050604050505020204" pitchFamily="18" charset="0"/>
              </a:rPr>
              <a:t>potvrdu</a:t>
            </a:r>
            <a:r>
              <a:rPr lang="en-US" sz="2200" dirty="0">
                <a:latin typeface="Bookman Old Style" panose="02050604050505020204" pitchFamily="18" charset="0"/>
              </a:rPr>
              <a:t> o </a:t>
            </a:r>
            <a:r>
              <a:rPr lang="en-US" sz="2200" dirty="0" err="1">
                <a:latin typeface="Bookman Old Style" panose="02050604050505020204" pitchFamily="18" charset="0"/>
              </a:rPr>
              <a:t>dugotrajnoj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nezaposlenosti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oba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roditelja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iz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područnoga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ureda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Hrvatskoga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zavoda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za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zapošljavanje</a:t>
            </a:r>
            <a:r>
              <a:rPr lang="en-US" sz="2200" dirty="0">
                <a:latin typeface="Bookman Old Style" panose="02050604050505020204" pitchFamily="18" charset="0"/>
              </a:rPr>
              <a:t>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hr-HR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potvrdu</a:t>
            </a:r>
            <a:r>
              <a:rPr lang="en-US" sz="2200" dirty="0">
                <a:latin typeface="Bookman Old Style" panose="02050604050505020204" pitchFamily="18" charset="0"/>
              </a:rPr>
              <a:t> o </a:t>
            </a:r>
            <a:r>
              <a:rPr lang="en-US" sz="2200" dirty="0" err="1">
                <a:latin typeface="Bookman Old Style" panose="02050604050505020204" pitchFamily="18" charset="0"/>
              </a:rPr>
              <a:t>korištenju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socijalne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pomoći</a:t>
            </a:r>
            <a:r>
              <a:rPr lang="en-US" sz="2200" dirty="0">
                <a:latin typeface="Bookman Old Style" panose="02050604050505020204" pitchFamily="18" charset="0"/>
              </a:rPr>
              <a:t>; </a:t>
            </a:r>
            <a:r>
              <a:rPr lang="en-US" sz="2200" dirty="0" err="1">
                <a:latin typeface="Bookman Old Style" panose="02050604050505020204" pitchFamily="18" charset="0"/>
              </a:rPr>
              <a:t>rješenje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ili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drugi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upravni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akt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centra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za</a:t>
            </a:r>
            <a:r>
              <a:rPr lang="hr-HR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socijalnu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skrb</a:t>
            </a:r>
            <a:endParaRPr lang="en-US" sz="2200" dirty="0">
              <a:latin typeface="Bookman Old Style" panose="020506040505050202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hr-HR" sz="2200" dirty="0">
                <a:latin typeface="Bookman Old Style" panose="02050604050505020204" pitchFamily="18" charset="0"/>
              </a:rPr>
              <a:t>  </a:t>
            </a:r>
            <a:r>
              <a:rPr lang="en-US" sz="2200" dirty="0" err="1">
                <a:latin typeface="Bookman Old Style" panose="02050604050505020204" pitchFamily="18" charset="0"/>
              </a:rPr>
              <a:t>potvrdu</a:t>
            </a:r>
            <a:r>
              <a:rPr lang="en-US" sz="2200" dirty="0">
                <a:latin typeface="Bookman Old Style" panose="02050604050505020204" pitchFamily="18" charset="0"/>
              </a:rPr>
              <a:t> o </a:t>
            </a:r>
            <a:r>
              <a:rPr lang="en-US" sz="2200" dirty="0" err="1">
                <a:latin typeface="Bookman Old Style" panose="02050604050505020204" pitchFamily="18" charset="0"/>
              </a:rPr>
              <a:t>smrti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roditelja</a:t>
            </a:r>
            <a:r>
              <a:rPr lang="en-US" sz="2200" dirty="0">
                <a:latin typeface="Bookman Old Style" panose="02050604050505020204" pitchFamily="18" charset="0"/>
              </a:rPr>
              <a:t> (</a:t>
            </a:r>
            <a:r>
              <a:rPr lang="en-US" sz="2200" dirty="0" err="1">
                <a:latin typeface="Bookman Old Style" panose="02050604050505020204" pitchFamily="18" charset="0"/>
              </a:rPr>
              <a:t>preslika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smrtovnice</a:t>
            </a:r>
            <a:r>
              <a:rPr lang="en-US" sz="2200" dirty="0">
                <a:latin typeface="Bookman Old Style" panose="02050604050505020204" pitchFamily="18" charset="0"/>
              </a:rPr>
              <a:t>);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hr-HR" sz="2200" dirty="0">
                <a:latin typeface="Bookman Old Style" panose="02050604050505020204" pitchFamily="18" charset="0"/>
              </a:rPr>
              <a:t>  </a:t>
            </a:r>
            <a:r>
              <a:rPr lang="en-US" sz="2200" dirty="0" err="1">
                <a:latin typeface="Bookman Old Style" panose="02050604050505020204" pitchFamily="18" charset="0"/>
              </a:rPr>
              <a:t>potvrdu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nadležnoga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centra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za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socijalnu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skrb</a:t>
            </a:r>
            <a:r>
              <a:rPr lang="en-US" sz="2200" dirty="0">
                <a:latin typeface="Bookman Old Style" panose="02050604050505020204" pitchFamily="18" charset="0"/>
              </a:rPr>
              <a:t> da je </a:t>
            </a:r>
            <a:r>
              <a:rPr lang="en-US" sz="2200" dirty="0" err="1">
                <a:latin typeface="Bookman Old Style" panose="02050604050505020204" pitchFamily="18" charset="0"/>
              </a:rPr>
              <a:t>kandidat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korisnik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socijalne</a:t>
            </a:r>
            <a:r>
              <a:rPr lang="en-US" sz="2200" dirty="0">
                <a:latin typeface="Bookman Old Style" panose="02050604050505020204" pitchFamily="18" charset="0"/>
              </a:rPr>
              <a:t> </a:t>
            </a:r>
            <a:r>
              <a:rPr lang="en-US" sz="2200" dirty="0" err="1">
                <a:latin typeface="Bookman Old Style" panose="02050604050505020204" pitchFamily="18" charset="0"/>
              </a:rPr>
              <a:t>skrbi</a:t>
            </a:r>
            <a:r>
              <a:rPr lang="en-US" sz="2200" dirty="0">
                <a:latin typeface="Bookman Old Style" panose="02050604050505020204" pitchFamily="18" charset="0"/>
              </a:rPr>
              <a:t>.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1061591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Kutni poveznik 13"/>
          <p:cNvCxnSpPr/>
          <p:nvPr/>
        </p:nvCxnSpPr>
        <p:spPr>
          <a:xfrm>
            <a:off x="5030788" y="833438"/>
            <a:ext cx="915987" cy="611187"/>
          </a:xfrm>
          <a:prstGeom prst="bentConnector3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Kutni poveznik 15"/>
          <p:cNvCxnSpPr/>
          <p:nvPr/>
        </p:nvCxnSpPr>
        <p:spPr>
          <a:xfrm rot="10800000" flipV="1">
            <a:off x="2892425" y="833438"/>
            <a:ext cx="763588" cy="611187"/>
          </a:xfrm>
          <a:prstGeom prst="bentConnector3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Kutni poveznik 21"/>
          <p:cNvCxnSpPr>
            <a:stCxn id="18" idx="3"/>
          </p:cNvCxnSpPr>
          <p:nvPr/>
        </p:nvCxnSpPr>
        <p:spPr>
          <a:xfrm>
            <a:off x="6023769" y="263525"/>
            <a:ext cx="1716087" cy="876300"/>
          </a:xfrm>
          <a:prstGeom prst="bentConnector3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Kutni poveznik 19"/>
          <p:cNvCxnSpPr>
            <a:stCxn id="18" idx="1"/>
          </p:cNvCxnSpPr>
          <p:nvPr/>
        </p:nvCxnSpPr>
        <p:spPr>
          <a:xfrm rot="10800000" flipV="1">
            <a:off x="1173956" y="263525"/>
            <a:ext cx="2100263" cy="723900"/>
          </a:xfrm>
          <a:prstGeom prst="bentConnector3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8" name="Dijagram 7"/>
          <p:cNvGraphicFramePr/>
          <p:nvPr>
            <p:extLst>
              <p:ext uri="{D42A27DB-BD31-4B8C-83A1-F6EECF244321}">
                <p14:modId xmlns:p14="http://schemas.microsoft.com/office/powerpoint/2010/main" val="2627758027"/>
              </p:ext>
            </p:extLst>
          </p:nvPr>
        </p:nvGraphicFramePr>
        <p:xfrm>
          <a:off x="143555" y="527605"/>
          <a:ext cx="8704185" cy="610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" name="TekstniOkvir 17"/>
          <p:cNvSpPr txBox="1"/>
          <p:nvPr/>
        </p:nvSpPr>
        <p:spPr>
          <a:xfrm>
            <a:off x="3274219" y="0"/>
            <a:ext cx="274955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r-HR" sz="2800" b="1" dirty="0">
                <a:solidFill>
                  <a:schemeClr val="accent1">
                    <a:lumMod val="75000"/>
                  </a:schemeClr>
                </a:solidFill>
                <a:latin typeface="Arial" charset="0"/>
              </a:rPr>
              <a:t>Srednje škole</a:t>
            </a:r>
          </a:p>
        </p:txBody>
      </p:sp>
      <p:cxnSp>
        <p:nvCxnSpPr>
          <p:cNvPr id="26" name="Ravni poveznik 25"/>
          <p:cNvCxnSpPr/>
          <p:nvPr/>
        </p:nvCxnSpPr>
        <p:spPr>
          <a:xfrm>
            <a:off x="4419600" y="523875"/>
            <a:ext cx="0" cy="176213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11065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39552" y="1844824"/>
            <a:ext cx="8229600" cy="4525963"/>
          </a:xfrm>
        </p:spPr>
      </p:sp>
      <p:sp>
        <p:nvSpPr>
          <p:cNvPr id="4" name="Rectangle 3"/>
          <p:cNvSpPr/>
          <p:nvPr/>
        </p:nvSpPr>
        <p:spPr>
          <a:xfrm>
            <a:off x="683568" y="2060848"/>
            <a:ext cx="784887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altLang="sr-Latn-RS" sz="2800" dirty="0">
                <a:solidFill>
                  <a:srgbClr val="C00000"/>
                </a:solidFill>
                <a:latin typeface="Book Antiqua" pitchFamily="18" charset="0"/>
              </a:rPr>
              <a:t>Za ostvarenje dodatnih bodova na temelju zdravstvenih teškoća ili otežanih uvjeta obrazovanja, potrebnu dokumentaciju učenici donose </a:t>
            </a:r>
            <a:r>
              <a:rPr lang="hr-HR" altLang="sr-Latn-RS" sz="2800" b="1" dirty="0">
                <a:solidFill>
                  <a:srgbClr val="C00000"/>
                </a:solidFill>
                <a:latin typeface="Book Antiqua" pitchFamily="18" charset="0"/>
              </a:rPr>
              <a:t>razredniku u OŠ</a:t>
            </a:r>
            <a:r>
              <a:rPr lang="hr-HR" altLang="sr-Latn-RS" sz="2800" dirty="0">
                <a:solidFill>
                  <a:srgbClr val="C00000"/>
                </a:solidFill>
                <a:latin typeface="Book Antiqua" pitchFamily="18" charset="0"/>
              </a:rPr>
              <a:t> koji će je unijeti u sustav</a:t>
            </a:r>
            <a:r>
              <a:rPr lang="hr-HR" altLang="sr-Latn-RS" sz="2800" dirty="0">
                <a:latin typeface="Book Antiqua" pitchFamily="18" charset="0"/>
              </a:rPr>
              <a:t>. Ostali kandidati navedenu dokumentaciju dostavljaju Gradskom uredu za obrazovanje Grada Zagreba. </a:t>
            </a:r>
            <a:r>
              <a:rPr lang="hr-HR" altLang="sr-Latn-RS" b="1" dirty="0">
                <a:solidFill>
                  <a:schemeClr val="bg1"/>
                </a:solidFill>
                <a:latin typeface="Times New Roman" panose="02020603050405020304" pitchFamily="18" charset="0"/>
              </a:rPr>
              <a:t>navedenog u Kalendaru.</a:t>
            </a:r>
            <a:endParaRPr lang="hr-HR" dirty="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-315416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hr-HR" sz="36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Postupci prijava i upisa u srednje škole 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type="tbl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9552" y="692696"/>
            <a:ext cx="8064896" cy="6165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7508945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hr-HR" sz="4000" b="1" dirty="0">
                <a:solidFill>
                  <a:schemeClr val="accent2">
                    <a:lumMod val="75000"/>
                  </a:schemeClr>
                </a:solidFill>
              </a:rPr>
              <a:t>Nacionalni informacijski sustav prijava i upisa u srednje škole </a:t>
            </a:r>
            <a:endParaRPr lang="hr-H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kstniOkvir 3"/>
          <p:cNvSpPr txBox="1"/>
          <p:nvPr/>
        </p:nvSpPr>
        <p:spPr>
          <a:xfrm>
            <a:off x="683568" y="1916832"/>
            <a:ext cx="8064896" cy="3355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400" b="1" dirty="0">
                <a:solidFill>
                  <a:schemeClr val="accent2"/>
                </a:solidFill>
                <a:latin typeface="Bookman Old Style" panose="02050604050505020204" pitchFamily="18" charset="0"/>
                <a:hlinkClick r:id="rId2"/>
              </a:rPr>
              <a:t>www.upisi.hr</a:t>
            </a:r>
            <a:r>
              <a:rPr lang="hr-HR" sz="2400" b="1" dirty="0">
                <a:solidFill>
                  <a:schemeClr val="accent2"/>
                </a:solidFill>
                <a:latin typeface="Bookman Old Style" panose="02050604050505020204" pitchFamily="18" charset="0"/>
              </a:rPr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400" dirty="0">
                <a:latin typeface="Bookman Old Style" panose="02050604050505020204" pitchFamily="18" charset="0"/>
              </a:rPr>
              <a:t>svaki učenik dobiva svoj </a:t>
            </a:r>
            <a:r>
              <a:rPr lang="hr-HR" sz="2400" b="1" dirty="0">
                <a:latin typeface="Bookman Old Style" panose="02050604050505020204" pitchFamily="18" charset="0"/>
              </a:rPr>
              <a:t>elektronički identitet</a:t>
            </a:r>
            <a:r>
              <a:rPr lang="hr-HR" sz="2400" dirty="0">
                <a:latin typeface="Bookman Old Style" panose="02050604050505020204" pitchFamily="18" charset="0"/>
              </a:rPr>
              <a:t>- korisničko ime, lozinka, PIN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400" dirty="0">
                <a:latin typeface="Bookman Old Style" panose="02050604050505020204" pitchFamily="18" charset="0"/>
              </a:rPr>
              <a:t>prijava od 25. svibnja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400" dirty="0">
                <a:latin typeface="Bookman Old Style" panose="02050604050505020204" pitchFamily="18" charset="0"/>
              </a:rPr>
              <a:t>provjera ocjena i osobnih podataka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4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26.lipnja- počinje prijava obrazovnih programa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787545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81945A-753A-42BA-BB83-A407E0DF3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Pravokutnik 2">
            <a:extLst>
              <a:ext uri="{FF2B5EF4-FFF2-40B4-BE49-F238E27FC236}">
                <a16:creationId xmlns:a16="http://schemas.microsoft.com/office/drawing/2014/main" id="{8BD2846C-BA31-442C-B2C9-CCF0258E2D7B}"/>
              </a:ext>
            </a:extLst>
          </p:cNvPr>
          <p:cNvSpPr/>
          <p:nvPr/>
        </p:nvSpPr>
        <p:spPr>
          <a:xfrm>
            <a:off x="495300" y="2060848"/>
            <a:ext cx="81534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400" dirty="0">
                <a:solidFill>
                  <a:srgbClr val="FF0000"/>
                </a:solidFill>
              </a:rPr>
              <a:t>Listu prioriteta treba pažljivo pripremiti tako da se na vrh liste postavi program obrazovanja koji se najviše želi upisati</a:t>
            </a:r>
            <a:r>
              <a:rPr lang="hr-HR" sz="2400" dirty="0"/>
              <a:t>, a zatim i ostali, željenim redoslijedom. Sukladno tome, kandidat će se optimalno rasporediti na program obrazovanja koji mu je najviši na listi prioriteta, a za koji se, prema ostvarenim bodovima, nalazi u sklopu upisne kvote. </a:t>
            </a:r>
          </a:p>
          <a:p>
            <a:r>
              <a:rPr lang="hr-HR" sz="2400" dirty="0"/>
              <a:t>Važno je da kandidati provjere jesu li im svi programi obrazovanja na listi prioriteta poredani prema njihovim željama i mogućnostima jer nakon zaključavanja odabira programa obrazovanja odnosno škola, nikakve izmjene više neće biti moguće. </a:t>
            </a:r>
          </a:p>
        </p:txBody>
      </p:sp>
    </p:spTree>
    <p:extLst>
      <p:ext uri="{BB962C8B-B14F-4D97-AF65-F5344CB8AC3E}">
        <p14:creationId xmlns:p14="http://schemas.microsoft.com/office/powerpoint/2010/main" val="19588720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9144000" cy="9906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hr-HR" sz="32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Upisni rokovi - JESENSKI UPISNI ROK</a:t>
            </a:r>
            <a:endParaRPr lang="hr-HR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2704" y="1556792"/>
            <a:ext cx="9036496" cy="518457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hr-HR" sz="7200" b="1" dirty="0">
                <a:latin typeface="Comic Sans MS" pitchFamily="66" charset="0"/>
              </a:rPr>
              <a:t>Početak prijava u sustvav – 25.5. 2018.</a:t>
            </a:r>
          </a:p>
          <a:p>
            <a:pPr>
              <a:lnSpc>
                <a:spcPct val="120000"/>
              </a:lnSpc>
            </a:pPr>
            <a:r>
              <a:rPr lang="hr-HR" sz="7200" b="1" dirty="0">
                <a:solidFill>
                  <a:srgbClr val="C00000"/>
                </a:solidFill>
                <a:latin typeface="Comic Sans MS" pitchFamily="66" charset="0"/>
              </a:rPr>
              <a:t>Početak prijava obrazovnih programa  - 26.6.2018.</a:t>
            </a:r>
          </a:p>
          <a:p>
            <a:pPr>
              <a:lnSpc>
                <a:spcPct val="120000"/>
              </a:lnSpc>
            </a:pPr>
            <a:r>
              <a:rPr lang="hr-HR" sz="7200" dirty="0">
                <a:latin typeface="Comic Sans MS" pitchFamily="66" charset="0"/>
              </a:rPr>
              <a:t>Završetak prijave obrazovnih programa koji zahtijevaju dodatne provjere – 2.7.2018.</a:t>
            </a:r>
          </a:p>
          <a:p>
            <a:pPr>
              <a:lnSpc>
                <a:spcPct val="120000"/>
              </a:lnSpc>
            </a:pPr>
            <a:r>
              <a:rPr lang="vi-VN" sz="6400" dirty="0"/>
              <a:t>Provođenje dodatnih ispita i provjera te unos rezultata</a:t>
            </a:r>
            <a:r>
              <a:rPr lang="hr-HR" sz="6400" dirty="0"/>
              <a:t>  </a:t>
            </a:r>
            <a:r>
              <a:rPr lang="hr-HR" sz="7200" dirty="0"/>
              <a:t>3.- 6.7. 2018</a:t>
            </a:r>
            <a:r>
              <a:rPr lang="hr-HR" sz="6400" dirty="0"/>
              <a:t>.</a:t>
            </a:r>
            <a:r>
              <a:rPr lang="vi-VN" sz="6400" dirty="0"/>
              <a:t> </a:t>
            </a:r>
            <a:endParaRPr lang="hr-HR" sz="6400" dirty="0"/>
          </a:p>
          <a:p>
            <a:pPr>
              <a:lnSpc>
                <a:spcPct val="120000"/>
              </a:lnSpc>
            </a:pPr>
            <a:r>
              <a:rPr lang="hr-HR" sz="7200" dirty="0">
                <a:solidFill>
                  <a:srgbClr val="C00000"/>
                </a:solidFill>
                <a:latin typeface="Comic Sans MS" pitchFamily="66" charset="0"/>
              </a:rPr>
              <a:t>Rok za dostavu dokumentacije redovitih učenika (stručno mišljenje HZZ-a i ostali dokumenti kojima se ostvaruju dodatna prava za upis) – 26.6.2018. </a:t>
            </a:r>
          </a:p>
          <a:p>
            <a:pPr>
              <a:lnSpc>
                <a:spcPct val="120000"/>
              </a:lnSpc>
            </a:pPr>
            <a:r>
              <a:rPr lang="hr-HR" sz="7200" dirty="0">
                <a:latin typeface="Comic Sans MS" pitchFamily="66" charset="0"/>
              </a:rPr>
              <a:t>Brisanje s lista kandidata koji nisu zadovoljili preduvjete – 9.7.2018 (obrazovnih programa koji zahtijevaju dodatne provjere)</a:t>
            </a:r>
          </a:p>
          <a:p>
            <a:pPr>
              <a:lnSpc>
                <a:spcPct val="120000"/>
              </a:lnSpc>
            </a:pPr>
            <a:r>
              <a:rPr lang="hr-HR" sz="7200" b="1" dirty="0">
                <a:solidFill>
                  <a:srgbClr val="C00000"/>
                </a:solidFill>
                <a:latin typeface="Comic Sans MS" pitchFamily="66" charset="0"/>
              </a:rPr>
              <a:t>Završetak prijava obrazovnih programa i  početak ispisa prijavnica -10.7.2018</a:t>
            </a:r>
            <a:r>
              <a:rPr lang="hr-HR" sz="7200" dirty="0">
                <a:solidFill>
                  <a:srgbClr val="C00000"/>
                </a:solidFill>
                <a:latin typeface="Comic Sans MS" pitchFamily="66" charset="0"/>
              </a:rPr>
              <a:t>.</a:t>
            </a:r>
            <a:endParaRPr lang="hr-HR" sz="7200" b="1" dirty="0">
              <a:solidFill>
                <a:srgbClr val="C00000"/>
              </a:solidFill>
              <a:latin typeface="Comic Sans MS" pitchFamily="66" charset="0"/>
            </a:endParaRPr>
          </a:p>
          <a:p>
            <a:pPr>
              <a:lnSpc>
                <a:spcPct val="120000"/>
              </a:lnSpc>
            </a:pPr>
            <a:r>
              <a:rPr lang="vi-VN" sz="7200" dirty="0">
                <a:solidFill>
                  <a:srgbClr val="C00000"/>
                </a:solidFill>
                <a:latin typeface="Comic Sans MS" pitchFamily="66" charset="0"/>
              </a:rPr>
              <a:t>Krajnji rok za zaprimanje potpisanih prijavnica </a:t>
            </a:r>
            <a:r>
              <a:rPr lang="vi-VN" sz="7200" b="1" dirty="0">
                <a:latin typeface="Comic Sans MS" pitchFamily="66" charset="0"/>
              </a:rPr>
              <a:t>(učenici donose razrednicima, a ostali kandidati šalju prijavnice Središnjem prijavnom uredu)</a:t>
            </a:r>
            <a:r>
              <a:rPr lang="hr-HR" sz="7200" b="1" dirty="0">
                <a:latin typeface="Comic Sans MS" pitchFamily="66" charset="0"/>
              </a:rPr>
              <a:t> – </a:t>
            </a:r>
            <a:r>
              <a:rPr lang="hr-HR" sz="7200" b="1" dirty="0">
                <a:solidFill>
                  <a:srgbClr val="FF0000"/>
                </a:solidFill>
                <a:latin typeface="Comic Sans MS" pitchFamily="66" charset="0"/>
              </a:rPr>
              <a:t>12.7. </a:t>
            </a:r>
            <a:r>
              <a:rPr lang="vi-VN" sz="7200" dirty="0">
                <a:latin typeface="Comic Sans MS" pitchFamily="66" charset="0"/>
              </a:rPr>
              <a:t>	</a:t>
            </a:r>
            <a:endParaRPr lang="hr-HR" sz="7200" dirty="0">
              <a:latin typeface="Comic Sans MS" pitchFamily="66" charset="0"/>
            </a:endParaRPr>
          </a:p>
          <a:p>
            <a:pPr>
              <a:lnSpc>
                <a:spcPct val="120000"/>
              </a:lnSpc>
            </a:pPr>
            <a:r>
              <a:rPr lang="vi-VN" sz="7200" dirty="0">
                <a:solidFill>
                  <a:srgbClr val="C00000"/>
                </a:solidFill>
                <a:latin typeface="Comic Sans MS" pitchFamily="66" charset="0"/>
              </a:rPr>
              <a:t>Objava konačnih ljestvica poretka </a:t>
            </a:r>
            <a:r>
              <a:rPr lang="hr-HR" sz="7200" dirty="0">
                <a:solidFill>
                  <a:srgbClr val="C00000"/>
                </a:solidFill>
                <a:latin typeface="Comic Sans MS" pitchFamily="66" charset="0"/>
              </a:rPr>
              <a:t> -13.7. 2018.</a:t>
            </a:r>
            <a:r>
              <a:rPr lang="vi-VN" sz="8000" dirty="0">
                <a:solidFill>
                  <a:srgbClr val="C00000"/>
                </a:solidFill>
                <a:latin typeface="Comic Sans MS" pitchFamily="66" charset="0"/>
              </a:rPr>
              <a:t>	</a:t>
            </a:r>
            <a:r>
              <a:rPr lang="vi-VN" sz="8000" dirty="0">
                <a:latin typeface="Comic Sans MS" pitchFamily="66" charset="0"/>
              </a:rPr>
              <a:t>	</a:t>
            </a:r>
          </a:p>
          <a:p>
            <a:pPr>
              <a:lnSpc>
                <a:spcPct val="120000"/>
              </a:lnSpc>
            </a:pPr>
            <a:endParaRPr lang="hr-HR" sz="5400" dirty="0">
              <a:latin typeface="Comic Sans MS" pitchFamily="66" charset="0"/>
            </a:endParaRPr>
          </a:p>
          <a:p>
            <a:pPr lvl="0"/>
            <a:endParaRPr lang="hr-HR" sz="5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0324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KALKULATOR BODOVA2018./2019. </a:t>
            </a:r>
          </a:p>
          <a:p>
            <a:pPr>
              <a:buNone/>
            </a:pPr>
            <a:r>
              <a:rPr lang="hr-HR" b="1" dirty="0"/>
              <a:t>   </a:t>
            </a:r>
            <a:r>
              <a:rPr lang="hr-HR" b="1" dirty="0">
                <a:hlinkClick r:id="rId2"/>
              </a:rPr>
              <a:t>https://www.ucenici.com/racunanje-bodova-za-srednju-skolu-upisi-2016/</a:t>
            </a:r>
            <a:endParaRPr lang="hr-HR" b="1" dirty="0"/>
          </a:p>
          <a:p>
            <a:pPr>
              <a:buNone/>
            </a:pPr>
            <a:r>
              <a:rPr lang="hr-HR" b="1" dirty="0"/>
              <a:t>   </a:t>
            </a:r>
          </a:p>
          <a:p>
            <a:pPr>
              <a:buNone/>
            </a:pPr>
            <a:r>
              <a:rPr lang="hr-HR" b="1" dirty="0"/>
              <a:t>     </a:t>
            </a:r>
            <a:r>
              <a:rPr lang="hr-HR" dirty="0"/>
              <a:t>KOJU SREDNJU ŠKOLU ODABRATI? UPITNIK ZA     UPIS U SREDNJU!</a:t>
            </a:r>
          </a:p>
          <a:p>
            <a:pPr>
              <a:buNone/>
            </a:pPr>
            <a:r>
              <a:rPr lang="hr-HR" b="1" dirty="0"/>
              <a:t>    </a:t>
            </a:r>
            <a:r>
              <a:rPr lang="hr-HR" b="1" dirty="0">
                <a:hlinkClick r:id="rId3"/>
              </a:rPr>
              <a:t>https://www.ucenici.com/upitnik-za-upis-u-srednju-skolu-koje-zanimanje-odabrati/</a:t>
            </a:r>
            <a:endParaRPr lang="hr-HR" dirty="0"/>
          </a:p>
          <a:p>
            <a:pPr>
              <a:buNone/>
            </a:pPr>
            <a:endParaRPr lang="hr-HR" dirty="0"/>
          </a:p>
          <a:p>
            <a:endParaRPr lang="hr-H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2">
                    <a:lumMod val="75000"/>
                  </a:schemeClr>
                </a:solidFill>
              </a:rPr>
              <a:t>PRIJAVA U SUSTAV UPISI.hr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sz="quarter" idx="1"/>
          </p:nvPr>
        </p:nvPicPr>
        <p:blipFill>
          <a:blip r:embed="rId2" cstate="print"/>
          <a:srcRect t="11765" r="10701" b="6134"/>
          <a:stretch>
            <a:fillRect/>
          </a:stretch>
        </p:blipFill>
        <p:spPr bwMode="auto">
          <a:xfrm>
            <a:off x="323528" y="1772816"/>
            <a:ext cx="8153400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/>
          <a:srcRect l="6941" t="12941" r="9212" b="32647"/>
          <a:stretch>
            <a:fillRect/>
          </a:stretch>
        </p:blipFill>
        <p:spPr bwMode="auto">
          <a:xfrm>
            <a:off x="179512" y="836712"/>
            <a:ext cx="8712968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rcRect l="10750" t="21176" r="18965" b="28197"/>
          <a:stretch>
            <a:fillRect/>
          </a:stretch>
        </p:blipFill>
        <p:spPr bwMode="auto">
          <a:xfrm>
            <a:off x="251520" y="764704"/>
            <a:ext cx="8712968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rcRect l="17528" t="33824" r="2106" b="32623"/>
          <a:stretch>
            <a:fillRect/>
          </a:stretch>
        </p:blipFill>
        <p:spPr bwMode="auto">
          <a:xfrm>
            <a:off x="323528" y="1268760"/>
            <a:ext cx="8640960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Ravni poveznik 55"/>
          <p:cNvCxnSpPr/>
          <p:nvPr/>
        </p:nvCxnSpPr>
        <p:spPr>
          <a:xfrm>
            <a:off x="4716016" y="1988840"/>
            <a:ext cx="2390775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6" name="Ravni poveznik 45"/>
          <p:cNvCxnSpPr/>
          <p:nvPr/>
        </p:nvCxnSpPr>
        <p:spPr>
          <a:xfrm>
            <a:off x="5796136" y="1772816"/>
            <a:ext cx="0" cy="19685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4" name="Ravni poveznik 43"/>
          <p:cNvCxnSpPr/>
          <p:nvPr/>
        </p:nvCxnSpPr>
        <p:spPr>
          <a:xfrm>
            <a:off x="7092280" y="1988840"/>
            <a:ext cx="0" cy="226819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6" name="Ravni poveznik 35"/>
          <p:cNvCxnSpPr/>
          <p:nvPr/>
        </p:nvCxnSpPr>
        <p:spPr>
          <a:xfrm>
            <a:off x="3347864" y="3501008"/>
            <a:ext cx="0" cy="254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Ravni poveznik 36"/>
          <p:cNvCxnSpPr/>
          <p:nvPr/>
        </p:nvCxnSpPr>
        <p:spPr>
          <a:xfrm>
            <a:off x="4716016" y="3501008"/>
            <a:ext cx="0" cy="254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Ravni poveznik 24"/>
          <p:cNvCxnSpPr/>
          <p:nvPr/>
        </p:nvCxnSpPr>
        <p:spPr>
          <a:xfrm flipV="1">
            <a:off x="6315075" y="5108575"/>
            <a:ext cx="0" cy="304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Ravni poveznik 23"/>
          <p:cNvCxnSpPr/>
          <p:nvPr/>
        </p:nvCxnSpPr>
        <p:spPr>
          <a:xfrm flipV="1">
            <a:off x="4724400" y="5440363"/>
            <a:ext cx="0" cy="304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Ravni poveznik 22"/>
          <p:cNvCxnSpPr/>
          <p:nvPr/>
        </p:nvCxnSpPr>
        <p:spPr>
          <a:xfrm flipV="1">
            <a:off x="3349625" y="5108575"/>
            <a:ext cx="0" cy="304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kstniOkvir 1"/>
          <p:cNvSpPr txBox="1"/>
          <p:nvPr/>
        </p:nvSpPr>
        <p:spPr>
          <a:xfrm>
            <a:off x="1907704" y="5589240"/>
            <a:ext cx="6413500" cy="107721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hr-HR" dirty="0">
              <a:solidFill>
                <a:prstClr val="white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r-HR" sz="2800" b="1" dirty="0">
                <a:solidFill>
                  <a:prstClr val="white"/>
                </a:solidFill>
              </a:rPr>
              <a:t>OSNOVNA ŠKOLA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hr-HR" dirty="0">
              <a:solidFill>
                <a:prstClr val="white"/>
              </a:solidFill>
            </a:endParaRPr>
          </a:p>
        </p:txBody>
      </p:sp>
      <p:sp>
        <p:nvSpPr>
          <p:cNvPr id="4" name="TekstniOkvir 3"/>
          <p:cNvSpPr txBox="1"/>
          <p:nvPr/>
        </p:nvSpPr>
        <p:spPr>
          <a:xfrm>
            <a:off x="2051720" y="3717032"/>
            <a:ext cx="1679575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hr-HR" dirty="0">
              <a:solidFill>
                <a:prstClr val="black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r-HR" sz="2400" b="1" dirty="0">
                <a:solidFill>
                  <a:srgbClr val="FFFF00"/>
                </a:solidFill>
              </a:rPr>
              <a:t>Gimnazije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hr-HR" dirty="0">
              <a:solidFill>
                <a:prstClr val="black"/>
              </a:solidFill>
            </a:endParaRPr>
          </a:p>
        </p:txBody>
      </p:sp>
      <p:sp>
        <p:nvSpPr>
          <p:cNvPr id="5" name="TekstniOkvir 4"/>
          <p:cNvSpPr txBox="1"/>
          <p:nvPr/>
        </p:nvSpPr>
        <p:spPr>
          <a:xfrm>
            <a:off x="4267200" y="4899025"/>
            <a:ext cx="409733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r-HR" sz="2400" b="1" dirty="0">
                <a:solidFill>
                  <a:srgbClr val="FFFF00"/>
                </a:solidFill>
              </a:rPr>
              <a:t>Strukovne škole</a:t>
            </a:r>
          </a:p>
        </p:txBody>
      </p:sp>
      <p:sp>
        <p:nvSpPr>
          <p:cNvPr id="6" name="TekstniOkvir 5"/>
          <p:cNvSpPr txBox="1"/>
          <p:nvPr/>
        </p:nvSpPr>
        <p:spPr>
          <a:xfrm>
            <a:off x="4067944" y="3789040"/>
            <a:ext cx="1373188" cy="7386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r-HR" sz="1400" b="1" dirty="0">
                <a:solidFill>
                  <a:prstClr val="black"/>
                </a:solidFill>
              </a:rPr>
              <a:t>Petogodišnji i četverogodišnji programi</a:t>
            </a:r>
          </a:p>
        </p:txBody>
      </p:sp>
      <p:sp>
        <p:nvSpPr>
          <p:cNvPr id="10" name="TekstniOkvir 9"/>
          <p:cNvSpPr txBox="1"/>
          <p:nvPr/>
        </p:nvSpPr>
        <p:spPr>
          <a:xfrm>
            <a:off x="5436096" y="3789040"/>
            <a:ext cx="1214438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r-HR" sz="1400" b="1" dirty="0">
                <a:solidFill>
                  <a:prstClr val="black"/>
                </a:solidFill>
              </a:rPr>
              <a:t>Trogodišnji programi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hr-HR" sz="1200" dirty="0">
              <a:solidFill>
                <a:prstClr val="black"/>
              </a:solidFill>
            </a:endParaRPr>
          </a:p>
        </p:txBody>
      </p:sp>
      <p:sp>
        <p:nvSpPr>
          <p:cNvPr id="11" name="TekstniOkvir 10"/>
          <p:cNvSpPr txBox="1"/>
          <p:nvPr/>
        </p:nvSpPr>
        <p:spPr>
          <a:xfrm>
            <a:off x="6660232" y="3789040"/>
            <a:ext cx="1656184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r-HR" sz="1400" b="1" dirty="0">
                <a:solidFill>
                  <a:prstClr val="black"/>
                </a:solidFill>
              </a:rPr>
              <a:t>Dvogodišnji, jednogodišnji i prilagođeni programi</a:t>
            </a:r>
          </a:p>
        </p:txBody>
      </p:sp>
      <p:cxnSp>
        <p:nvCxnSpPr>
          <p:cNvPr id="21" name="Ravni poveznik 20"/>
          <p:cNvCxnSpPr/>
          <p:nvPr/>
        </p:nvCxnSpPr>
        <p:spPr>
          <a:xfrm>
            <a:off x="3349625" y="5413375"/>
            <a:ext cx="29654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kstniOkvir 25"/>
          <p:cNvSpPr txBox="1"/>
          <p:nvPr/>
        </p:nvSpPr>
        <p:spPr>
          <a:xfrm>
            <a:off x="2267744" y="692696"/>
            <a:ext cx="4464496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r-HR" sz="2000" b="1" dirty="0">
                <a:solidFill>
                  <a:prstClr val="black"/>
                </a:solidFill>
              </a:rPr>
              <a:t>Državna matura/ispit državne mature</a:t>
            </a:r>
          </a:p>
        </p:txBody>
      </p:sp>
      <p:sp>
        <p:nvSpPr>
          <p:cNvPr id="28" name="TekstniOkvir 27"/>
          <p:cNvSpPr txBox="1"/>
          <p:nvPr/>
        </p:nvSpPr>
        <p:spPr>
          <a:xfrm>
            <a:off x="4211960" y="2276872"/>
            <a:ext cx="4097338" cy="33813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r-HR" sz="1600" dirty="0">
                <a:solidFill>
                  <a:prstClr val="white"/>
                </a:solidFill>
              </a:rPr>
              <a:t>Završni rad</a:t>
            </a:r>
          </a:p>
        </p:txBody>
      </p:sp>
      <p:sp>
        <p:nvSpPr>
          <p:cNvPr id="32" name="Strelica gore 31"/>
          <p:cNvSpPr/>
          <p:nvPr/>
        </p:nvSpPr>
        <p:spPr>
          <a:xfrm>
            <a:off x="3851921" y="1124744"/>
            <a:ext cx="216024" cy="2372146"/>
          </a:xfrm>
          <a:prstGeom prst="upArrow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hr-HR">
              <a:solidFill>
                <a:prstClr val="black"/>
              </a:solidFill>
            </a:endParaRPr>
          </a:p>
        </p:txBody>
      </p:sp>
      <p:cxnSp>
        <p:nvCxnSpPr>
          <p:cNvPr id="34" name="Ravni poveznik 33"/>
          <p:cNvCxnSpPr/>
          <p:nvPr/>
        </p:nvCxnSpPr>
        <p:spPr>
          <a:xfrm>
            <a:off x="3347864" y="3501008"/>
            <a:ext cx="13747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Ravni poveznik 50"/>
          <p:cNvCxnSpPr/>
          <p:nvPr/>
        </p:nvCxnSpPr>
        <p:spPr>
          <a:xfrm>
            <a:off x="4716016" y="1988840"/>
            <a:ext cx="0" cy="21602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4" name="TekstniOkvir 63"/>
          <p:cNvSpPr txBox="1"/>
          <p:nvPr/>
        </p:nvSpPr>
        <p:spPr>
          <a:xfrm rot="16200000">
            <a:off x="287526" y="3306761"/>
            <a:ext cx="2376264" cy="8925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r-HR" sz="2400" dirty="0">
                <a:solidFill>
                  <a:prstClr val="white"/>
                </a:solidFill>
              </a:rPr>
              <a:t>Srednjoškolsk</a:t>
            </a:r>
            <a:r>
              <a:rPr lang="hr-HR" sz="2800" dirty="0">
                <a:solidFill>
                  <a:prstClr val="white"/>
                </a:solidFill>
              </a:rPr>
              <a:t>o </a:t>
            </a:r>
            <a:r>
              <a:rPr lang="hr-HR" sz="2400" dirty="0">
                <a:solidFill>
                  <a:prstClr val="white"/>
                </a:solidFill>
              </a:rPr>
              <a:t>obrazovan</a:t>
            </a:r>
            <a:r>
              <a:rPr lang="hr-HR" sz="2000" dirty="0">
                <a:solidFill>
                  <a:prstClr val="white"/>
                </a:solidFill>
              </a:rPr>
              <a:t>je</a:t>
            </a:r>
          </a:p>
        </p:txBody>
      </p:sp>
      <p:sp>
        <p:nvSpPr>
          <p:cNvPr id="108" name="Strelica gore 107"/>
          <p:cNvSpPr/>
          <p:nvPr/>
        </p:nvSpPr>
        <p:spPr>
          <a:xfrm>
            <a:off x="3251200" y="5062538"/>
            <a:ext cx="198438" cy="180975"/>
          </a:xfrm>
          <a:prstGeom prst="up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hr-HR">
              <a:solidFill>
                <a:prstClr val="white"/>
              </a:solidFill>
            </a:endParaRPr>
          </a:p>
        </p:txBody>
      </p:sp>
      <p:sp>
        <p:nvSpPr>
          <p:cNvPr id="109" name="Strelica gore 108"/>
          <p:cNvSpPr/>
          <p:nvPr/>
        </p:nvSpPr>
        <p:spPr>
          <a:xfrm>
            <a:off x="6242050" y="5207000"/>
            <a:ext cx="146050" cy="107950"/>
          </a:xfrm>
          <a:prstGeom prst="up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hr-HR">
              <a:solidFill>
                <a:prstClr val="white"/>
              </a:solidFill>
            </a:endParaRPr>
          </a:p>
        </p:txBody>
      </p:sp>
      <p:sp>
        <p:nvSpPr>
          <p:cNvPr id="73" name="Strelica gore 29"/>
          <p:cNvSpPr/>
          <p:nvPr/>
        </p:nvSpPr>
        <p:spPr>
          <a:xfrm>
            <a:off x="5076056" y="3068960"/>
            <a:ext cx="144016" cy="685031"/>
          </a:xfrm>
          <a:prstGeom prst="up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hr-HR">
              <a:solidFill>
                <a:prstClr val="black"/>
              </a:solidFill>
            </a:endParaRPr>
          </a:p>
        </p:txBody>
      </p:sp>
      <p:sp>
        <p:nvSpPr>
          <p:cNvPr id="74" name="Strelica gore 29"/>
          <p:cNvSpPr/>
          <p:nvPr/>
        </p:nvSpPr>
        <p:spPr>
          <a:xfrm>
            <a:off x="6012160" y="3068960"/>
            <a:ext cx="144016" cy="685031"/>
          </a:xfrm>
          <a:prstGeom prst="up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hr-HR">
              <a:solidFill>
                <a:prstClr val="black"/>
              </a:solidFill>
            </a:endParaRPr>
          </a:p>
        </p:txBody>
      </p:sp>
      <p:sp>
        <p:nvSpPr>
          <p:cNvPr id="81" name="Strelica gore 29"/>
          <p:cNvSpPr/>
          <p:nvPr/>
        </p:nvSpPr>
        <p:spPr>
          <a:xfrm>
            <a:off x="7092280" y="3068960"/>
            <a:ext cx="144016" cy="685031"/>
          </a:xfrm>
          <a:prstGeom prst="up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hr-H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649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332" y="4436719"/>
            <a:ext cx="2372668" cy="2365830"/>
          </a:xfrm>
          <a:prstGeom prst="rect">
            <a:avLst/>
          </a:prstGeom>
        </p:spPr>
      </p:pic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229600" cy="5145435"/>
          </a:xfrm>
        </p:spPr>
        <p:txBody>
          <a:bodyPr>
            <a:normAutofit/>
          </a:bodyPr>
          <a:lstStyle/>
          <a:p>
            <a:pPr marL="457200" indent="-457200"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hr-HR" sz="2800" dirty="0">
                <a:latin typeface="Bookman Old Style" panose="02050604050505020204" pitchFamily="18" charset="0"/>
              </a:rPr>
              <a:t>Pravilnik o</a:t>
            </a:r>
            <a:r>
              <a:rPr lang="en-US" sz="2800" dirty="0">
                <a:latin typeface="Bookman Old Style" panose="02050604050505020204" pitchFamily="18" charset="0"/>
              </a:rPr>
              <a:t> </a:t>
            </a:r>
            <a:r>
              <a:rPr lang="en-US" sz="2800" dirty="0" err="1">
                <a:latin typeface="Bookman Old Style" panose="02050604050505020204" pitchFamily="18" charset="0"/>
              </a:rPr>
              <a:t>elementima</a:t>
            </a:r>
            <a:r>
              <a:rPr lang="en-US" sz="2800" dirty="0">
                <a:latin typeface="Bookman Old Style" panose="02050604050505020204" pitchFamily="18" charset="0"/>
              </a:rPr>
              <a:t> </a:t>
            </a:r>
            <a:r>
              <a:rPr lang="en-US" sz="2800" dirty="0" err="1">
                <a:latin typeface="Bookman Old Style" panose="02050604050505020204" pitchFamily="18" charset="0"/>
              </a:rPr>
              <a:t>i</a:t>
            </a:r>
            <a:r>
              <a:rPr lang="en-US" sz="2800" dirty="0">
                <a:latin typeface="Bookman Old Style" panose="02050604050505020204" pitchFamily="18" charset="0"/>
              </a:rPr>
              <a:t> </a:t>
            </a:r>
            <a:r>
              <a:rPr lang="en-US" sz="2800" dirty="0" err="1">
                <a:latin typeface="Bookman Old Style" panose="02050604050505020204" pitchFamily="18" charset="0"/>
              </a:rPr>
              <a:t>kriterijima</a:t>
            </a:r>
            <a:r>
              <a:rPr lang="en-US" sz="2800" dirty="0">
                <a:latin typeface="Bookman Old Style" panose="02050604050505020204" pitchFamily="18" charset="0"/>
              </a:rPr>
              <a:t> </a:t>
            </a:r>
            <a:r>
              <a:rPr lang="en-US" sz="2800" dirty="0" err="1">
                <a:latin typeface="Bookman Old Style" panose="02050604050505020204" pitchFamily="18" charset="0"/>
              </a:rPr>
              <a:t>za</a:t>
            </a:r>
            <a:r>
              <a:rPr lang="en-US" sz="2800" dirty="0">
                <a:latin typeface="Bookman Old Style" panose="02050604050505020204" pitchFamily="18" charset="0"/>
              </a:rPr>
              <a:t> </a:t>
            </a:r>
            <a:r>
              <a:rPr lang="en-US" sz="2800" dirty="0" err="1">
                <a:latin typeface="Bookman Old Style" panose="02050604050505020204" pitchFamily="18" charset="0"/>
              </a:rPr>
              <a:t>izbor</a:t>
            </a:r>
            <a:r>
              <a:rPr lang="en-US" sz="2800" dirty="0">
                <a:latin typeface="Bookman Old Style" panose="02050604050505020204" pitchFamily="18" charset="0"/>
              </a:rPr>
              <a:t> </a:t>
            </a:r>
            <a:r>
              <a:rPr lang="en-US" sz="2800" dirty="0" err="1">
                <a:latin typeface="Bookman Old Style" panose="02050604050505020204" pitchFamily="18" charset="0"/>
              </a:rPr>
              <a:t>kandidata</a:t>
            </a:r>
            <a:r>
              <a:rPr lang="en-US" sz="2800" dirty="0">
                <a:latin typeface="Bookman Old Style" panose="02050604050505020204" pitchFamily="18" charset="0"/>
              </a:rPr>
              <a:t> </a:t>
            </a:r>
            <a:r>
              <a:rPr lang="en-US" sz="2800" dirty="0" err="1">
                <a:latin typeface="Bookman Old Style" panose="02050604050505020204" pitchFamily="18" charset="0"/>
              </a:rPr>
              <a:t>za</a:t>
            </a:r>
            <a:r>
              <a:rPr lang="en-US" sz="2800" dirty="0">
                <a:latin typeface="Bookman Old Style" panose="02050604050505020204" pitchFamily="18" charset="0"/>
              </a:rPr>
              <a:t> </a:t>
            </a:r>
            <a:r>
              <a:rPr lang="en-US" sz="2800" dirty="0" err="1">
                <a:latin typeface="Bookman Old Style" panose="02050604050505020204" pitchFamily="18" charset="0"/>
              </a:rPr>
              <a:t>upis</a:t>
            </a:r>
            <a:r>
              <a:rPr lang="en-US" sz="2800" dirty="0">
                <a:latin typeface="Bookman Old Style" panose="02050604050505020204" pitchFamily="18" charset="0"/>
              </a:rPr>
              <a:t> u </a:t>
            </a:r>
            <a:r>
              <a:rPr lang="hr-HR" sz="2800" dirty="0">
                <a:latin typeface="Bookman Old Style" panose="02050604050505020204" pitchFamily="18" charset="0"/>
              </a:rPr>
              <a:t>1</a:t>
            </a:r>
            <a:r>
              <a:rPr lang="en-US" sz="2800" dirty="0">
                <a:latin typeface="Bookman Old Style" panose="02050604050505020204" pitchFamily="18" charset="0"/>
              </a:rPr>
              <a:t>. </a:t>
            </a:r>
            <a:r>
              <a:rPr lang="en-US" sz="2800" dirty="0" err="1">
                <a:latin typeface="Bookman Old Style" panose="02050604050505020204" pitchFamily="18" charset="0"/>
              </a:rPr>
              <a:t>razred</a:t>
            </a:r>
            <a:r>
              <a:rPr lang="en-US" sz="2800" dirty="0">
                <a:latin typeface="Bookman Old Style" panose="02050604050505020204" pitchFamily="18" charset="0"/>
              </a:rPr>
              <a:t> </a:t>
            </a:r>
            <a:r>
              <a:rPr lang="en-US" sz="2800" dirty="0" err="1">
                <a:latin typeface="Bookman Old Style" panose="02050604050505020204" pitchFamily="18" charset="0"/>
              </a:rPr>
              <a:t>srednje</a:t>
            </a:r>
            <a:r>
              <a:rPr lang="en-US" sz="2800" dirty="0">
                <a:latin typeface="Bookman Old Style" panose="02050604050505020204" pitchFamily="18" charset="0"/>
              </a:rPr>
              <a:t> </a:t>
            </a:r>
            <a:r>
              <a:rPr lang="en-US" sz="2800" dirty="0" err="1">
                <a:latin typeface="Bookman Old Style" panose="02050604050505020204" pitchFamily="18" charset="0"/>
              </a:rPr>
              <a:t>škole</a:t>
            </a:r>
            <a:r>
              <a:rPr lang="en-US" sz="2800" dirty="0">
                <a:latin typeface="Bookman Old Style" panose="02050604050505020204" pitchFamily="18" charset="0"/>
              </a:rPr>
              <a:t> u </a:t>
            </a:r>
            <a:r>
              <a:rPr lang="en-US" sz="2800" dirty="0" err="1">
                <a:latin typeface="Bookman Old Style" panose="02050604050505020204" pitchFamily="18" charset="0"/>
              </a:rPr>
              <a:t>školskoj</a:t>
            </a:r>
            <a:r>
              <a:rPr lang="en-US" sz="2800" dirty="0">
                <a:latin typeface="Bookman Old Style" panose="02050604050505020204" pitchFamily="18" charset="0"/>
              </a:rPr>
              <a:t> </a:t>
            </a:r>
            <a:r>
              <a:rPr lang="en-US" sz="2800" dirty="0" err="1">
                <a:latin typeface="Bookman Old Style" panose="02050604050505020204" pitchFamily="18" charset="0"/>
              </a:rPr>
              <a:t>godini</a:t>
            </a:r>
            <a:r>
              <a:rPr lang="en-US" sz="2800" dirty="0">
                <a:latin typeface="Bookman Old Style" panose="02050604050505020204" pitchFamily="18" charset="0"/>
              </a:rPr>
              <a:t> 201</a:t>
            </a:r>
            <a:r>
              <a:rPr lang="hr-HR" sz="2800" dirty="0">
                <a:latin typeface="Bookman Old Style" panose="02050604050505020204" pitchFamily="18" charset="0"/>
              </a:rPr>
              <a:t>8</a:t>
            </a:r>
            <a:r>
              <a:rPr lang="en-US" sz="2800" dirty="0">
                <a:latin typeface="Bookman Old Style" panose="02050604050505020204" pitchFamily="18" charset="0"/>
              </a:rPr>
              <a:t>./201</a:t>
            </a:r>
            <a:r>
              <a:rPr lang="hr-HR" sz="2800" dirty="0">
                <a:latin typeface="Bookman Old Style" panose="02050604050505020204" pitchFamily="18" charset="0"/>
              </a:rPr>
              <a:t>9</a:t>
            </a:r>
            <a:r>
              <a:rPr lang="en-US" sz="2800" dirty="0">
                <a:latin typeface="Bookman Old Style" panose="02050604050505020204" pitchFamily="18" charset="0"/>
              </a:rPr>
              <a:t>. </a:t>
            </a:r>
            <a:endParaRPr lang="hr-HR" sz="2800" dirty="0">
              <a:latin typeface="Bookman Old Style" panose="02050604050505020204" pitchFamily="18" charset="0"/>
            </a:endParaRPr>
          </a:p>
          <a:p>
            <a:pPr marL="457200" indent="-457200"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hr-HR" sz="2800" dirty="0">
              <a:latin typeface="Bookman Old Style" panose="02050604050505020204" pitchFamily="18" charset="0"/>
            </a:endParaRPr>
          </a:p>
          <a:p>
            <a:pPr marL="457200" indent="-457200"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pl-PL" sz="2800" dirty="0">
                <a:latin typeface="Bookman Old Style" panose="02050604050505020204" pitchFamily="18" charset="0"/>
              </a:rPr>
              <a:t>Popis predmeta posebno važnih za upis</a:t>
            </a:r>
          </a:p>
          <a:p>
            <a:pPr marL="457200" indent="-457200">
              <a:buClr>
                <a:schemeClr val="accent1">
                  <a:lumMod val="60000"/>
                  <a:lumOff val="40000"/>
                </a:schemeClr>
              </a:buClr>
              <a:defRPr/>
            </a:pPr>
            <a:endParaRPr lang="pl-PL" sz="2800" dirty="0">
              <a:latin typeface="Bookman Old Style" panose="02050604050505020204" pitchFamily="18" charset="0"/>
            </a:endParaRPr>
          </a:p>
          <a:p>
            <a:pPr marL="457200" indent="-457200"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hr-HR" sz="2800" dirty="0">
                <a:latin typeface="Bookman Old Style" panose="02050604050505020204" pitchFamily="18" charset="0"/>
              </a:rPr>
              <a:t>O</a:t>
            </a:r>
            <a:r>
              <a:rPr lang="en-US" sz="2800" dirty="0" err="1">
                <a:latin typeface="Bookman Old Style" panose="02050604050505020204" pitchFamily="18" charset="0"/>
              </a:rPr>
              <a:t>dluk</a:t>
            </a:r>
            <a:r>
              <a:rPr lang="hr-HR" sz="2800" dirty="0">
                <a:latin typeface="Bookman Old Style" panose="02050604050505020204" pitchFamily="18" charset="0"/>
              </a:rPr>
              <a:t>a</a:t>
            </a:r>
            <a:r>
              <a:rPr lang="en-US" sz="2800" dirty="0">
                <a:latin typeface="Bookman Old Style" panose="02050604050505020204" pitchFamily="18" charset="0"/>
              </a:rPr>
              <a:t> o </a:t>
            </a:r>
            <a:r>
              <a:rPr lang="en-US" sz="2800" dirty="0" err="1">
                <a:latin typeface="Bookman Old Style" panose="02050604050505020204" pitchFamily="18" charset="0"/>
              </a:rPr>
              <a:t>upisu</a:t>
            </a:r>
            <a:r>
              <a:rPr lang="en-US" sz="2800" dirty="0">
                <a:latin typeface="Bookman Old Style" panose="02050604050505020204" pitchFamily="18" charset="0"/>
              </a:rPr>
              <a:t> </a:t>
            </a:r>
            <a:r>
              <a:rPr lang="en-US" sz="2800" dirty="0" err="1">
                <a:latin typeface="Bookman Old Style" panose="02050604050505020204" pitchFamily="18" charset="0"/>
              </a:rPr>
              <a:t>učenika</a:t>
            </a:r>
            <a:r>
              <a:rPr lang="en-US" sz="2800" dirty="0">
                <a:latin typeface="Bookman Old Style" panose="02050604050505020204" pitchFamily="18" charset="0"/>
              </a:rPr>
              <a:t> u </a:t>
            </a:r>
            <a:r>
              <a:rPr lang="hr-HR" sz="2800" dirty="0">
                <a:latin typeface="Bookman Old Style" panose="02050604050505020204" pitchFamily="18" charset="0"/>
              </a:rPr>
              <a:t>1</a:t>
            </a:r>
            <a:r>
              <a:rPr lang="en-US" sz="2800" dirty="0">
                <a:latin typeface="Bookman Old Style" panose="02050604050505020204" pitchFamily="18" charset="0"/>
              </a:rPr>
              <a:t>. </a:t>
            </a:r>
            <a:r>
              <a:rPr lang="en-US" sz="2800" dirty="0" err="1">
                <a:latin typeface="Bookman Old Style" panose="02050604050505020204" pitchFamily="18" charset="0"/>
              </a:rPr>
              <a:t>razred</a:t>
            </a:r>
            <a:r>
              <a:rPr lang="en-US" sz="2800" dirty="0">
                <a:latin typeface="Bookman Old Style" panose="02050604050505020204" pitchFamily="18" charset="0"/>
              </a:rPr>
              <a:t> </a:t>
            </a:r>
            <a:r>
              <a:rPr lang="en-US" sz="2800" dirty="0" err="1">
                <a:latin typeface="Bookman Old Style" panose="02050604050505020204" pitchFamily="18" charset="0"/>
              </a:rPr>
              <a:t>srednje</a:t>
            </a:r>
            <a:r>
              <a:rPr lang="en-US" sz="2800" dirty="0">
                <a:latin typeface="Bookman Old Style" panose="02050604050505020204" pitchFamily="18" charset="0"/>
              </a:rPr>
              <a:t> </a:t>
            </a:r>
            <a:r>
              <a:rPr lang="en-US" sz="2800" dirty="0" err="1">
                <a:latin typeface="Bookman Old Style" panose="02050604050505020204" pitchFamily="18" charset="0"/>
              </a:rPr>
              <a:t>škole</a:t>
            </a:r>
            <a:r>
              <a:rPr lang="en-US" sz="2800" dirty="0">
                <a:latin typeface="Bookman Old Style" panose="02050604050505020204" pitchFamily="18" charset="0"/>
              </a:rPr>
              <a:t> u </a:t>
            </a:r>
            <a:r>
              <a:rPr lang="en-US" sz="2800" dirty="0" err="1">
                <a:latin typeface="Bookman Old Style" panose="02050604050505020204" pitchFamily="18" charset="0"/>
              </a:rPr>
              <a:t>školskoj</a:t>
            </a:r>
            <a:r>
              <a:rPr lang="en-US" sz="2800" dirty="0">
                <a:latin typeface="Bookman Old Style" panose="02050604050505020204" pitchFamily="18" charset="0"/>
              </a:rPr>
              <a:t> </a:t>
            </a:r>
            <a:r>
              <a:rPr lang="en-US" sz="2800" dirty="0" err="1">
                <a:latin typeface="Bookman Old Style" panose="02050604050505020204" pitchFamily="18" charset="0"/>
              </a:rPr>
              <a:t>godini</a:t>
            </a:r>
            <a:r>
              <a:rPr lang="en-US" sz="2800" dirty="0">
                <a:latin typeface="Bookman Old Style" panose="02050604050505020204" pitchFamily="18" charset="0"/>
              </a:rPr>
              <a:t> </a:t>
            </a:r>
            <a:endParaRPr lang="hr-HR" sz="2800" dirty="0">
              <a:latin typeface="Bookman Old Style" panose="02050604050505020204" pitchFamily="18" charset="0"/>
            </a:endParaRPr>
          </a:p>
          <a:p>
            <a:pPr marL="0" indent="0">
              <a:buClr>
                <a:schemeClr val="accent1">
                  <a:lumMod val="60000"/>
                  <a:lumOff val="40000"/>
                </a:schemeClr>
              </a:buClr>
              <a:buNone/>
              <a:defRPr/>
            </a:pPr>
            <a:r>
              <a:rPr lang="hr-HR" sz="2800" dirty="0">
                <a:latin typeface="Bookman Old Style" panose="02050604050505020204" pitchFamily="18" charset="0"/>
              </a:rPr>
              <a:t>     </a:t>
            </a:r>
            <a:r>
              <a:rPr lang="en-US" sz="2800" dirty="0">
                <a:latin typeface="Bookman Old Style" panose="02050604050505020204" pitchFamily="18" charset="0"/>
              </a:rPr>
              <a:t>201</a:t>
            </a:r>
            <a:r>
              <a:rPr lang="hr-HR" sz="2800" dirty="0">
                <a:latin typeface="Bookman Old Style" panose="02050604050505020204" pitchFamily="18" charset="0"/>
              </a:rPr>
              <a:t>8</a:t>
            </a:r>
            <a:r>
              <a:rPr lang="en-US" sz="2800" dirty="0">
                <a:latin typeface="Bookman Old Style" panose="02050604050505020204" pitchFamily="18" charset="0"/>
              </a:rPr>
              <a:t>./201</a:t>
            </a:r>
            <a:r>
              <a:rPr lang="hr-HR" sz="2800">
                <a:latin typeface="Bookman Old Style" panose="02050604050505020204" pitchFamily="18" charset="0"/>
              </a:rPr>
              <a:t>9.</a:t>
            </a:r>
            <a:endParaRPr lang="en-US" sz="28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hr-HR" sz="2800" dirty="0"/>
          </a:p>
        </p:txBody>
      </p:sp>
      <p:sp>
        <p:nvSpPr>
          <p:cNvPr id="2" name="TekstniOkvir 1"/>
          <p:cNvSpPr txBox="1"/>
          <p:nvPr/>
        </p:nvSpPr>
        <p:spPr>
          <a:xfrm>
            <a:off x="539552" y="384015"/>
            <a:ext cx="5256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Ključni dokumenti</a:t>
            </a:r>
          </a:p>
        </p:txBody>
      </p:sp>
    </p:spTree>
    <p:extLst>
      <p:ext uri="{BB962C8B-B14F-4D97-AF65-F5344CB8AC3E}">
        <p14:creationId xmlns:p14="http://schemas.microsoft.com/office/powerpoint/2010/main" val="704115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395536" y="260648"/>
            <a:ext cx="8301608" cy="6081539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hr-HR" sz="2800" dirty="0">
                <a:solidFill>
                  <a:srgbClr val="FF9900"/>
                </a:solidFill>
                <a:latin typeface="Bookman Old Style" panose="02050604050505020204" pitchFamily="18" charset="0"/>
              </a:rPr>
              <a:t>    </a:t>
            </a:r>
            <a:r>
              <a:rPr lang="hr-HR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Upis u I. razred srednje škole u školskoj godini 2018./2019</a:t>
            </a:r>
            <a:endParaRPr lang="hr-HR" altLang="sr-Latn-RS" sz="28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457200" indent="-457200"/>
            <a:endParaRPr lang="hr-HR" altLang="sr-Latn-RS" sz="28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457200" indent="-457200"/>
            <a:r>
              <a:rPr lang="hr-HR" sz="28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elektroničkim načinom </a:t>
            </a:r>
            <a:r>
              <a:rPr lang="hr-HR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putem mrežne stranice </a:t>
            </a:r>
            <a:r>
              <a:rPr lang="hr-HR" sz="2800" i="1" dirty="0">
                <a:solidFill>
                  <a:schemeClr val="tx1"/>
                </a:solidFill>
                <a:latin typeface="Bookman Old Style" panose="02050604050505020204" pitchFamily="18" charset="0"/>
              </a:rPr>
              <a:t>Nacionalnoga informacijskog sustava prijava i upisa u srednje škole (u daljnjemu tekstu: NISPUSŠ</a:t>
            </a:r>
            <a:r>
              <a:rPr lang="hr-HR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) </a:t>
            </a:r>
          </a:p>
          <a:p>
            <a:pPr marL="457200" indent="-457200" algn="ctr">
              <a:buNone/>
            </a:pPr>
            <a:r>
              <a:rPr lang="hr-HR" sz="3200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hlinkClick r:id="rId2"/>
              </a:rPr>
              <a:t>www.upisi.hr</a:t>
            </a:r>
            <a:endParaRPr lang="hr-HR" altLang="sr-Latn-RS" sz="2800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457200" indent="-457200"/>
            <a:r>
              <a:rPr lang="en-US" altLang="sr-Latn-R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U </a:t>
            </a:r>
            <a:r>
              <a:rPr lang="en-US" altLang="sr-Latn-RS" sz="2800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svakome</a:t>
            </a:r>
            <a:r>
              <a:rPr lang="en-US" altLang="sr-Latn-R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en-US" altLang="sr-Latn-RS" sz="2800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upisnom</a:t>
            </a:r>
            <a:r>
              <a:rPr lang="en-US" altLang="sr-Latn-R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en-US" altLang="sr-Latn-RS" sz="2800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roku</a:t>
            </a:r>
            <a:r>
              <a:rPr lang="en-US" altLang="sr-Latn-R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en-US" altLang="sr-Latn-RS" sz="2800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kandidat</a:t>
            </a:r>
            <a:r>
              <a:rPr lang="en-US" altLang="sr-Latn-R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 se </a:t>
            </a:r>
            <a:r>
              <a:rPr lang="en-US" altLang="sr-Latn-RS" sz="2800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može</a:t>
            </a:r>
            <a:r>
              <a:rPr lang="en-US" altLang="sr-Latn-R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en-US" altLang="sr-Latn-RS" sz="2800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prijaviti</a:t>
            </a:r>
            <a:r>
              <a:rPr lang="en-US" altLang="sr-Latn-R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en-US" altLang="sr-Latn-RS" sz="2800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za</a:t>
            </a:r>
            <a:r>
              <a:rPr lang="en-US" altLang="sr-Latn-R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en-US" altLang="sr-Latn-RS" sz="2800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upis</a:t>
            </a:r>
            <a:r>
              <a:rPr lang="en-US" altLang="sr-Latn-R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 u </a:t>
            </a:r>
            <a:r>
              <a:rPr lang="en-US" altLang="sr-Latn-RS" sz="2800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najviše</a:t>
            </a:r>
            <a:r>
              <a:rPr lang="en-US" altLang="sr-Latn-RS" sz="2800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en-US" altLang="sr-Latn-RS" sz="28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šest</a:t>
            </a:r>
            <a:r>
              <a:rPr lang="en-US" altLang="sr-Latn-RS" sz="28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en-US" altLang="sr-Latn-RS" sz="28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obrazovnih</a:t>
            </a:r>
            <a:r>
              <a:rPr lang="en-US" altLang="sr-Latn-RS" sz="28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en-US" altLang="sr-Latn-RS" sz="28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programa</a:t>
            </a:r>
            <a:r>
              <a:rPr lang="hr-HR" altLang="sr-Latn-RS" sz="28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.</a:t>
            </a:r>
            <a:endParaRPr lang="en-US" altLang="sr-Latn-RS" sz="2800" b="1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704115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579296" cy="648072"/>
          </a:xfrm>
        </p:spPr>
        <p:txBody>
          <a:bodyPr>
            <a:noAutofit/>
          </a:bodyPr>
          <a:lstStyle/>
          <a:p>
            <a:pPr algn="ctr"/>
            <a:r>
              <a:rPr lang="hr-HR" sz="24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Aharoni" pitchFamily="2" charset="-79"/>
              </a:rPr>
              <a:t>Zajednički elementi za četverogodišnje i petogodišnji program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33159550"/>
              </p:ext>
            </p:extLst>
          </p:nvPr>
        </p:nvGraphicFramePr>
        <p:xfrm>
          <a:off x="251520" y="980728"/>
          <a:ext cx="8640959" cy="5611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0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1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53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34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01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98115">
                <a:tc>
                  <a:txBody>
                    <a:bodyPr/>
                    <a:lstStyle/>
                    <a:p>
                      <a:r>
                        <a:rPr lang="hr-HR" dirty="0"/>
                        <a:t>ELEMENTI</a:t>
                      </a:r>
                      <a:r>
                        <a:rPr lang="hr-HR" baseline="0" dirty="0"/>
                        <a:t> VREDNOVANJA 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5.razred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6.razred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7.razred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8.razred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Ukupno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623">
                <a:tc>
                  <a:txBody>
                    <a:bodyPr/>
                    <a:lstStyle/>
                    <a:p>
                      <a:r>
                        <a:rPr lang="hr-HR" sz="2000" dirty="0"/>
                        <a:t>Prosjek ocjena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5,</a:t>
                      </a:r>
                      <a:r>
                        <a:rPr lang="hr-HR" sz="2000" dirty="0" err="1"/>
                        <a:t>oo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20,00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623">
                <a:tc>
                  <a:txBody>
                    <a:bodyPr/>
                    <a:lstStyle/>
                    <a:p>
                      <a:r>
                        <a:rPr lang="hr-HR" sz="2000" dirty="0"/>
                        <a:t>Hrvatski jezik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10,00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623">
                <a:tc>
                  <a:txBody>
                    <a:bodyPr/>
                    <a:lstStyle/>
                    <a:p>
                      <a:r>
                        <a:rPr lang="hr-HR" sz="2000" dirty="0"/>
                        <a:t>Matematika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10,00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9521">
                <a:tc>
                  <a:txBody>
                    <a:bodyPr/>
                    <a:lstStyle/>
                    <a:p>
                      <a:r>
                        <a:rPr lang="hr-HR" sz="2000" dirty="0"/>
                        <a:t>Prvi strani jezik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10,00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6558">
                <a:tc>
                  <a:txBody>
                    <a:bodyPr/>
                    <a:lstStyle/>
                    <a:p>
                      <a:r>
                        <a:rPr lang="hr-HR" sz="2000" dirty="0"/>
                        <a:t>Predmet značajan za upis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10,00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66558">
                <a:tc>
                  <a:txBody>
                    <a:bodyPr/>
                    <a:lstStyle/>
                    <a:p>
                      <a:r>
                        <a:rPr lang="hr-HR" sz="2000" dirty="0"/>
                        <a:t>Predmet značajan za upis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10,00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66558">
                <a:tc>
                  <a:txBody>
                    <a:bodyPr/>
                    <a:lstStyle/>
                    <a:p>
                      <a:r>
                        <a:rPr lang="hr-HR" sz="2000" dirty="0"/>
                        <a:t>Predmet značajan za upis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10,00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6623">
                <a:tc>
                  <a:txBody>
                    <a:bodyPr/>
                    <a:lstStyle/>
                    <a:p>
                      <a:r>
                        <a:rPr lang="hr-HR" dirty="0"/>
                        <a:t>Ukupno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80,00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1955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250"/>
          <p:cNvGraphicFramePr>
            <a:graphicFrameLocks/>
          </p:cNvGraphicFramePr>
          <p:nvPr/>
        </p:nvGraphicFramePr>
        <p:xfrm>
          <a:off x="395535" y="692698"/>
          <a:ext cx="8353178" cy="5790653"/>
        </p:xfrm>
        <a:graphic>
          <a:graphicData uri="http://schemas.openxmlformats.org/drawingml/2006/table">
            <a:tbl>
              <a:tblPr/>
              <a:tblGrid>
                <a:gridCol w="35904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44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96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28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44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12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7702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Elemen</a:t>
                      </a:r>
                      <a:r>
                        <a:rPr kumimoji="0" lang="en-US" altLang="sr-Latn-R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 v</a:t>
                      </a:r>
                      <a:r>
                        <a:rPr kumimoji="0" lang="hr-HR" altLang="sr-Latn-R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rednovanja</a:t>
                      </a:r>
                      <a:endParaRPr kumimoji="0" lang="hr-HR" altLang="sr-Latn-R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0000" marR="90000" marT="46805" marB="468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5.razre</a:t>
                      </a:r>
                      <a:r>
                        <a:rPr kumimoji="0" lang="en-US" altLang="sr-Latn-R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</a:t>
                      </a:r>
                      <a:endParaRPr kumimoji="0" lang="hr-HR" altLang="sr-Latn-R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6.razred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7.razred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8.razred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Ukupno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903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Prosjek ocjena</a:t>
                      </a:r>
                    </a:p>
                  </a:txBody>
                  <a:tcPr marL="90000" marR="90000" marT="46805" marB="468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4,25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4,85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4,50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17,60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02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Hrvatski jezik</a:t>
                      </a:r>
                    </a:p>
                  </a:txBody>
                  <a:tcPr marL="90000" marR="90000" marT="46805" marB="468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sr-Latn-RS" altLang="sr-Latn-R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sr-Latn-RS" altLang="sr-Latn-R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02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Matematika</a:t>
                      </a:r>
                    </a:p>
                  </a:txBody>
                  <a:tcPr marL="90000" marR="90000" marT="46805" marB="468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sr-Latn-R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sr-Latn-RS" altLang="sr-Latn-R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903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Engleski jezik</a:t>
                      </a:r>
                    </a:p>
                  </a:txBody>
                  <a:tcPr marL="90000" marR="90000" marT="46805" marB="468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sr-Latn-R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sr-Latn-R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10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515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Predmet značajan za upis (propisan) Biologija      </a:t>
                      </a:r>
                      <a:endParaRPr kumimoji="0" lang="hr-HR" altLang="sr-Latn-RS" sz="2000" b="1" i="1" u="none" strike="noStrike" cap="none" normalizeH="0" baseline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0000" marR="90000" marT="46805" marB="468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sr-Latn-R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sr-Latn-R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515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Predmet značajan za upis (propisan) Povijest</a:t>
                      </a:r>
                      <a:endParaRPr kumimoji="0" lang="hr-HR" altLang="sr-Latn-RS" sz="2000" b="1" i="1" u="none" strike="noStrike" cap="none" normalizeH="0" baseline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0000" marR="90000" marT="46805" marB="468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sr-Latn-R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sr-Latn-R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1515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Predmet značajan za upis (određuje škola) Geografija</a:t>
                      </a:r>
                      <a:endParaRPr kumimoji="0" lang="hr-HR" altLang="sr-Latn-RS" sz="20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0000" marR="90000" marT="46805" marB="468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sr-Latn-R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sr-Latn-R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903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Ukupno bodova</a:t>
                      </a:r>
                    </a:p>
                  </a:txBody>
                  <a:tcPr marL="90000" marR="90000" marT="46805" marB="468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4,25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4,85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29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32,5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70,60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702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Dodatni bodovi</a:t>
                      </a:r>
                    </a:p>
                  </a:txBody>
                  <a:tcPr marL="90000" marR="90000" marT="46805" marB="468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?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?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?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?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471488" indent="-12700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909638" indent="-2159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306513" indent="-3175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1695450" indent="-41275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1526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6098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0670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524250" indent="-412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altLang="sr-Latn-R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?</a:t>
                      </a:r>
                    </a:p>
                  </a:txBody>
                  <a:tcPr marL="90000" marR="90000" marT="46805" marB="468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416824" cy="685880"/>
          </a:xfrm>
        </p:spPr>
        <p:txBody>
          <a:bodyPr>
            <a:noAutofit/>
          </a:bodyPr>
          <a:lstStyle/>
          <a:p>
            <a:r>
              <a:rPr lang="hr-HR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Aharoni" pitchFamily="2" charset="-79"/>
              </a:rPr>
              <a:t>Zajednički elementi za trogodišnje programe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65520208"/>
              </p:ext>
            </p:extLst>
          </p:nvPr>
        </p:nvGraphicFramePr>
        <p:xfrm>
          <a:off x="539552" y="1844823"/>
          <a:ext cx="8136905" cy="4320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27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2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28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28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28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326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97308">
                <a:tc>
                  <a:txBody>
                    <a:bodyPr/>
                    <a:lstStyle/>
                    <a:p>
                      <a:r>
                        <a:rPr lang="hr-HR" b="1" dirty="0"/>
                        <a:t>Elementi</a:t>
                      </a:r>
                      <a:r>
                        <a:rPr lang="hr-HR" b="1" baseline="0" dirty="0"/>
                        <a:t> vrednovanja </a:t>
                      </a:r>
                      <a:endParaRPr lang="hr-HR" b="1" dirty="0"/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5.razred</a:t>
                      </a:r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6.razred</a:t>
                      </a:r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7.razred</a:t>
                      </a:r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8.razred</a:t>
                      </a:r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Ukupno </a:t>
                      </a:r>
                    </a:p>
                  </a:txBody>
                  <a:tcPr marL="75299" marR="7529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7521">
                <a:tc>
                  <a:txBody>
                    <a:bodyPr/>
                    <a:lstStyle/>
                    <a:p>
                      <a:r>
                        <a:rPr lang="hr-HR" b="1" dirty="0"/>
                        <a:t>Prosjek ocjena </a:t>
                      </a:r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5,00</a:t>
                      </a:r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5,00</a:t>
                      </a:r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5,00</a:t>
                      </a:r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5,00</a:t>
                      </a:r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20,00</a:t>
                      </a:r>
                    </a:p>
                  </a:txBody>
                  <a:tcPr marL="75299" marR="7529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7521">
                <a:tc>
                  <a:txBody>
                    <a:bodyPr/>
                    <a:lstStyle/>
                    <a:p>
                      <a:r>
                        <a:rPr lang="hr-HR" b="1" dirty="0"/>
                        <a:t>Hrvatski</a:t>
                      </a:r>
                      <a:r>
                        <a:rPr lang="hr-HR" b="1" baseline="0" dirty="0"/>
                        <a:t> jezik </a:t>
                      </a:r>
                      <a:endParaRPr lang="hr-HR" b="1" dirty="0"/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endParaRPr lang="hr-HR" b="1"/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endParaRPr lang="hr-HR" b="1"/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5,00</a:t>
                      </a:r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5,00</a:t>
                      </a:r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10,00</a:t>
                      </a:r>
                    </a:p>
                  </a:txBody>
                  <a:tcPr marL="75299" marR="7529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7521">
                <a:tc>
                  <a:txBody>
                    <a:bodyPr/>
                    <a:lstStyle/>
                    <a:p>
                      <a:r>
                        <a:rPr lang="hr-HR" b="1" dirty="0"/>
                        <a:t>Matematika </a:t>
                      </a:r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endParaRPr lang="hr-HR" b="1"/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endParaRPr lang="hr-HR" b="1"/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5,00</a:t>
                      </a:r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5,00</a:t>
                      </a:r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10,00</a:t>
                      </a:r>
                    </a:p>
                  </a:txBody>
                  <a:tcPr marL="75299" marR="7529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7521">
                <a:tc>
                  <a:txBody>
                    <a:bodyPr/>
                    <a:lstStyle/>
                    <a:p>
                      <a:r>
                        <a:rPr lang="hr-HR" b="1" dirty="0"/>
                        <a:t>Prvi strani jezik </a:t>
                      </a:r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endParaRPr lang="hr-HR" b="1"/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endParaRPr lang="hr-HR" b="1"/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5,00</a:t>
                      </a:r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5,00</a:t>
                      </a:r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10,00</a:t>
                      </a:r>
                    </a:p>
                  </a:txBody>
                  <a:tcPr marL="75299" marR="7529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3087">
                <a:tc>
                  <a:txBody>
                    <a:bodyPr/>
                    <a:lstStyle/>
                    <a:p>
                      <a:r>
                        <a:rPr lang="hr-HR" b="1" dirty="0"/>
                        <a:t>Ukupno </a:t>
                      </a:r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endParaRPr lang="hr-HR" b="1"/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endParaRPr lang="hr-HR" b="1"/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endParaRPr lang="hr-HR" b="1"/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endParaRPr lang="hr-HR" b="1"/>
                    </a:p>
                  </a:txBody>
                  <a:tcPr marL="75299" marR="75299"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50,00</a:t>
                      </a:r>
                    </a:p>
                  </a:txBody>
                  <a:tcPr marL="75299" marR="7529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313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36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Posebna mjerila i postupci za upis kandidata</a:t>
            </a:r>
            <a:endParaRPr lang="hr-HR" sz="36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467544" y="1916832"/>
            <a:ext cx="8153400" cy="4495800"/>
          </a:xfrm>
        </p:spPr>
        <p:txBody>
          <a:bodyPr/>
          <a:lstStyle/>
          <a:p>
            <a:r>
              <a:rPr lang="pl-PL" sz="2400" b="1" dirty="0">
                <a:latin typeface="Bookman Old Style" panose="02050604050505020204" pitchFamily="18" charset="0"/>
              </a:rPr>
              <a:t>Upis u programe obrazovanja za stjecanje strukovne kvalifikacije u trajanju do tri godine:</a:t>
            </a:r>
            <a:endParaRPr lang="hr-HR" sz="2000" dirty="0">
              <a:latin typeface="Bookman Old Style" panose="02050604050505020204" pitchFamily="18" charset="0"/>
            </a:endParaRPr>
          </a:p>
          <a:p>
            <a:pPr>
              <a:buFontTx/>
              <a:buChar char="-"/>
            </a:pPr>
            <a:r>
              <a:rPr lang="hr-HR" sz="2000" dirty="0">
                <a:latin typeface="Bookman Old Style" panose="02050604050505020204" pitchFamily="18" charset="0"/>
              </a:rPr>
              <a:t>na temelju zajedničkog, dodatnog i posebnog elementa vrednovanja</a:t>
            </a:r>
          </a:p>
          <a:p>
            <a:pPr>
              <a:buFontTx/>
              <a:buChar char="-"/>
            </a:pPr>
            <a:r>
              <a:rPr lang="hr-HR" sz="2000" dirty="0">
                <a:latin typeface="Bookman Old Style" panose="02050604050505020204" pitchFamily="18" charset="0"/>
              </a:rPr>
              <a:t>na osnovu zdravstvene sposobnosti kandidata za odabrano zanimanje (</a:t>
            </a:r>
            <a:r>
              <a:rPr lang="hr-HR" sz="2000" b="1" dirty="0">
                <a:latin typeface="Bookman Old Style" panose="02050604050505020204" pitchFamily="18" charset="0"/>
              </a:rPr>
              <a:t>liječnička svjedodžba medicine rada</a:t>
            </a:r>
            <a:r>
              <a:rPr lang="hr-HR" sz="2000" dirty="0">
                <a:latin typeface="Bookman Old Style" panose="02050604050505020204" pitchFamily="18" charset="0"/>
              </a:rPr>
              <a:t>)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01040331"/>
      </p:ext>
    </p:extLst>
  </p:cSld>
  <p:clrMapOvr>
    <a:masterClrMapping/>
  </p:clrMapOvr>
</p:sld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edijan">
  <a:themeElements>
    <a:clrScheme name="Medij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j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j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</TotalTime>
  <Words>1483</Words>
  <Application>Microsoft Office PowerPoint</Application>
  <PresentationFormat>Prikaz na zaslonu (4:3)</PresentationFormat>
  <Paragraphs>290</Paragraphs>
  <Slides>29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12</vt:i4>
      </vt:variant>
      <vt:variant>
        <vt:lpstr>Tema</vt:lpstr>
      </vt:variant>
      <vt:variant>
        <vt:i4>4</vt:i4>
      </vt:variant>
      <vt:variant>
        <vt:lpstr>Naslovi slajdova</vt:lpstr>
      </vt:variant>
      <vt:variant>
        <vt:i4>29</vt:i4>
      </vt:variant>
    </vt:vector>
  </HeadingPairs>
  <TitlesOfParts>
    <vt:vector size="45" baseType="lpstr">
      <vt:lpstr>Aharoni</vt:lpstr>
      <vt:lpstr>Arial</vt:lpstr>
      <vt:lpstr>Book Antiqua</vt:lpstr>
      <vt:lpstr>Bookman Old Style</vt:lpstr>
      <vt:lpstr>Calibri</vt:lpstr>
      <vt:lpstr>Comic Sans MS</vt:lpstr>
      <vt:lpstr>Tahoma</vt:lpstr>
      <vt:lpstr>Times New Roman</vt:lpstr>
      <vt:lpstr>Tw Cen MT</vt:lpstr>
      <vt:lpstr>Wingdings</vt:lpstr>
      <vt:lpstr>Wingdings 2</vt:lpstr>
      <vt:lpstr>Wingdings 3</vt:lpstr>
      <vt:lpstr>Tema sustava Office</vt:lpstr>
      <vt:lpstr>1_Tema sustava Office</vt:lpstr>
      <vt:lpstr>3_Tema sustava Office</vt:lpstr>
      <vt:lpstr>Medijan</vt:lpstr>
      <vt:lpstr>Upisi u srednje škole 2018. /2019. </vt:lpstr>
      <vt:lpstr>PowerPoint prezentacija</vt:lpstr>
      <vt:lpstr>PowerPoint prezentacija</vt:lpstr>
      <vt:lpstr>PowerPoint prezentacija</vt:lpstr>
      <vt:lpstr>PowerPoint prezentacija</vt:lpstr>
      <vt:lpstr>Zajednički elementi za četverogodišnje i petogodišnji program</vt:lpstr>
      <vt:lpstr>PowerPoint prezentacija</vt:lpstr>
      <vt:lpstr>Zajednički elementi za trogodišnje programe</vt:lpstr>
      <vt:lpstr>Posebna mjerila i postupci za upis kandidata</vt:lpstr>
      <vt:lpstr>Posebna mjerila i postupci za upis kandidata</vt:lpstr>
      <vt:lpstr>PowerPoint prezentacija</vt:lpstr>
      <vt:lpstr> Vrednovanje rezultata kandidata postignutih na natjecanjima iz znanja </vt:lpstr>
      <vt:lpstr>PowerPoint prezentacija</vt:lpstr>
      <vt:lpstr>PowerPoint prezentacija</vt:lpstr>
      <vt:lpstr>Kandidatu koji je sudjelovao na više natjecanja ili na natjecanjima iz više područja, vrsta ili razina ili je kategoriziran sportaš vrednuje se samo jedan (najpovoljniji) rezultat. </vt:lpstr>
      <vt:lpstr>Poseban element vrednovanja čini uspjeh kandidata koji su ostvarili u otežanim uvjetima obrazovanja</vt:lpstr>
      <vt:lpstr>PowerPoint prezentacija</vt:lpstr>
      <vt:lpstr>PowerPoint prezentacija</vt:lpstr>
      <vt:lpstr>    Upis kandidata koji žive u otežanim uvjetima obrazovanja uzrokovanim nepovoljnim ekonomskim, socijalnim te odgojnim čimbenicima </vt:lpstr>
      <vt:lpstr>PowerPoint prezentacija</vt:lpstr>
      <vt:lpstr>Postupci prijava i upisa u srednje škole </vt:lpstr>
      <vt:lpstr>Nacionalni informacijski sustav prijava i upisa u srednje škole </vt:lpstr>
      <vt:lpstr>PowerPoint prezentacija</vt:lpstr>
      <vt:lpstr>Upisni rokovi - JESENSKI UPISNI ROK</vt:lpstr>
      <vt:lpstr>PowerPoint prezentacija</vt:lpstr>
      <vt:lpstr>PRIJAVA U SUSTAV UPISI.hr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MANUS</dc:creator>
  <cp:lastModifiedBy>Ivana Gugić</cp:lastModifiedBy>
  <cp:revision>77</cp:revision>
  <dcterms:created xsi:type="dcterms:W3CDTF">2013-05-03T08:52:56Z</dcterms:created>
  <dcterms:modified xsi:type="dcterms:W3CDTF">2018-06-12T07:12:22Z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875408</vt:lpwstr>
  </property>
  <property fmtid="{D5CDD505-2E9C-101B-9397-08002B2CF9AE}" name="NXPowerLiteSettings" pid="3">
    <vt:lpwstr>C700052003A000</vt:lpwstr>
  </property>
  <property fmtid="{D5CDD505-2E9C-101B-9397-08002B2CF9AE}" name="NXPowerLiteVersion" pid="4">
    <vt:lpwstr>D8.0.4</vt:lpwstr>
  </property>
</Properties>
</file>