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CCFF99"/>
    <a:srgbClr val="CCFFCC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DDDC-12F9-4687-B928-A93A180B9148}" type="datetimeFigureOut">
              <a:rPr lang="hr-HR" smtClean="0"/>
              <a:t>4.5.2024.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FC5E-2A19-4895-AE39-C6C63F3217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918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DDDC-12F9-4687-B928-A93A180B9148}" type="datetimeFigureOut">
              <a:rPr lang="hr-HR" smtClean="0"/>
              <a:t>4.5.2024.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FC5E-2A19-4895-AE39-C6C63F3217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59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DDDC-12F9-4687-B928-A93A180B9148}" type="datetimeFigureOut">
              <a:rPr lang="hr-HR" smtClean="0"/>
              <a:t>4.5.2024.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FC5E-2A19-4895-AE39-C6C63F3217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531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DDDC-12F9-4687-B928-A93A180B9148}" type="datetimeFigureOut">
              <a:rPr lang="hr-HR" smtClean="0"/>
              <a:t>4.5.2024.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FC5E-2A19-4895-AE39-C6C63F3217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962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DDDC-12F9-4687-B928-A93A180B9148}" type="datetimeFigureOut">
              <a:rPr lang="hr-HR" smtClean="0"/>
              <a:t>4.5.2024.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FC5E-2A19-4895-AE39-C6C63F3217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6994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DDDC-12F9-4687-B928-A93A180B9148}" type="datetimeFigureOut">
              <a:rPr lang="hr-HR" smtClean="0"/>
              <a:t>4.5.2024.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FC5E-2A19-4895-AE39-C6C63F3217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506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DDDC-12F9-4687-B928-A93A180B9148}" type="datetimeFigureOut">
              <a:rPr lang="hr-HR" smtClean="0"/>
              <a:t>4.5.2024.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FC5E-2A19-4895-AE39-C6C63F3217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12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DDDC-12F9-4687-B928-A93A180B9148}" type="datetimeFigureOut">
              <a:rPr lang="hr-HR" smtClean="0"/>
              <a:t>4.5.2024.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FC5E-2A19-4895-AE39-C6C63F3217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606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DDDC-12F9-4687-B928-A93A180B9148}" type="datetimeFigureOut">
              <a:rPr lang="hr-HR" smtClean="0"/>
              <a:t>4.5.2024.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FC5E-2A19-4895-AE39-C6C63F3217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635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DDDC-12F9-4687-B928-A93A180B9148}" type="datetimeFigureOut">
              <a:rPr lang="hr-HR" smtClean="0"/>
              <a:t>4.5.2024.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FC5E-2A19-4895-AE39-C6C63F3217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889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DDDC-12F9-4687-B928-A93A180B9148}" type="datetimeFigureOut">
              <a:rPr lang="hr-HR" smtClean="0"/>
              <a:t>4.5.2024.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FC5E-2A19-4895-AE39-C6C63F3217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558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4DDDC-12F9-4687-B928-A93A180B9148}" type="datetimeFigureOut">
              <a:rPr lang="hr-HR" smtClean="0"/>
              <a:t>4.5.2024.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BFC5E-2A19-4895-AE39-C6C63F3217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453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r>
              <a:rPr lang="hr-HR" dirty="0" smtClean="0"/>
              <a:t>ZELENA KAŠTELA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284984"/>
            <a:ext cx="6400800" cy="2952328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PROJEKTNI DAN</a:t>
            </a:r>
          </a:p>
          <a:p>
            <a:r>
              <a:rPr lang="hr-HR" dirty="0" smtClean="0"/>
              <a:t>22.4.2024.</a:t>
            </a:r>
          </a:p>
          <a:p>
            <a:r>
              <a:rPr lang="hr-HR" dirty="0" smtClean="0"/>
              <a:t>OŠ prof. Filipa Lukasa</a:t>
            </a:r>
          </a:p>
          <a:p>
            <a:r>
              <a:rPr lang="hr-HR" dirty="0" smtClean="0"/>
              <a:t>Kaštel Stari</a:t>
            </a:r>
          </a:p>
          <a:p>
            <a:endParaRPr lang="hr-HR" dirty="0" smtClean="0"/>
          </a:p>
          <a:p>
            <a:pPr algn="r"/>
            <a:r>
              <a:rPr lang="hr-HR" sz="2600" dirty="0" smtClean="0"/>
              <a:t>Prezentaciju izradila: Esma Sarajčev</a:t>
            </a: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8528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3. d</a:t>
            </a:r>
          </a:p>
          <a:p>
            <a:r>
              <a:rPr lang="hr-HR" dirty="0" smtClean="0"/>
              <a:t>Tema: Eko-bajke</a:t>
            </a:r>
          </a:p>
          <a:p>
            <a:r>
              <a:rPr lang="hr-HR" dirty="0" smtClean="0"/>
              <a:t>Učiteljica: Esma Sarajčev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16832"/>
            <a:ext cx="3857625" cy="3857625"/>
          </a:xfrm>
        </p:spPr>
      </p:pic>
    </p:spTree>
    <p:extLst>
      <p:ext uri="{BB962C8B-B14F-4D97-AF65-F5344CB8AC3E}">
        <p14:creationId xmlns:p14="http://schemas.microsoft.com/office/powerpoint/2010/main" val="342141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4. a i 4. b</a:t>
            </a:r>
          </a:p>
          <a:p>
            <a:r>
              <a:rPr lang="hr-HR" dirty="0" smtClean="0"/>
              <a:t>Tema: Mastrinka</a:t>
            </a:r>
          </a:p>
          <a:p>
            <a:r>
              <a:rPr lang="hr-HR" dirty="0" smtClean="0"/>
              <a:t>Učiteljice: </a:t>
            </a:r>
            <a:r>
              <a:rPr lang="hr-HR" dirty="0"/>
              <a:t>Suzana </a:t>
            </a:r>
            <a:r>
              <a:rPr lang="hr-HR" dirty="0" smtClean="0"/>
              <a:t>Bralić i </a:t>
            </a:r>
            <a:r>
              <a:rPr lang="hr-HR" dirty="0"/>
              <a:t>Dragana Kasalo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87" y="1934369"/>
            <a:ext cx="3857625" cy="3857625"/>
          </a:xfrm>
        </p:spPr>
      </p:pic>
    </p:spTree>
    <p:extLst>
      <p:ext uri="{BB962C8B-B14F-4D97-AF65-F5344CB8AC3E}">
        <p14:creationId xmlns:p14="http://schemas.microsoft.com/office/powerpoint/2010/main" val="308061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4. c i 4. d</a:t>
            </a:r>
          </a:p>
          <a:p>
            <a:r>
              <a:rPr lang="hr-HR" dirty="0" smtClean="0"/>
              <a:t>Tema: </a:t>
            </a:r>
            <a:r>
              <a:rPr lang="hr-HR" dirty="0"/>
              <a:t>Kućice za </a:t>
            </a:r>
            <a:r>
              <a:rPr lang="hr-HR" dirty="0" smtClean="0"/>
              <a:t>ptice</a:t>
            </a:r>
          </a:p>
          <a:p>
            <a:r>
              <a:rPr lang="hr-HR" dirty="0" smtClean="0"/>
              <a:t>Učiteljice: </a:t>
            </a:r>
            <a:r>
              <a:rPr lang="hr-HR" dirty="0"/>
              <a:t>Jurijana </a:t>
            </a:r>
            <a:r>
              <a:rPr lang="hr-HR" dirty="0" smtClean="0"/>
              <a:t>Škopljanac i </a:t>
            </a:r>
            <a:r>
              <a:rPr lang="hr-HR" dirty="0"/>
              <a:t>Sandra Milić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87" y="1934369"/>
            <a:ext cx="3857625" cy="3857625"/>
          </a:xfrm>
        </p:spPr>
      </p:pic>
    </p:spTree>
    <p:extLst>
      <p:ext uri="{BB962C8B-B14F-4D97-AF65-F5344CB8AC3E}">
        <p14:creationId xmlns:p14="http://schemas.microsoft.com/office/powerpoint/2010/main" val="358515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430534"/>
            <a:ext cx="4038600" cy="4525963"/>
          </a:xfrm>
        </p:spPr>
        <p:txBody>
          <a:bodyPr/>
          <a:lstStyle/>
          <a:p>
            <a:r>
              <a:rPr lang="hr-HR" dirty="0" smtClean="0"/>
              <a:t>5. a i 5. b</a:t>
            </a:r>
          </a:p>
          <a:p>
            <a:r>
              <a:rPr lang="hr-HR" dirty="0" smtClean="0"/>
              <a:t>Tema: </a:t>
            </a:r>
            <a:r>
              <a:rPr lang="hr-HR" dirty="0"/>
              <a:t>Uređenje školskog </a:t>
            </a:r>
            <a:r>
              <a:rPr lang="hr-HR" dirty="0" smtClean="0"/>
              <a:t>kamenjara</a:t>
            </a:r>
          </a:p>
          <a:p>
            <a:r>
              <a:rPr lang="hr-HR" dirty="0" smtClean="0"/>
              <a:t>Učiteljice: </a:t>
            </a:r>
            <a:r>
              <a:rPr lang="hr-HR" dirty="0"/>
              <a:t>Sanda Matas, Ljiljana </a:t>
            </a:r>
            <a:r>
              <a:rPr lang="hr-HR" dirty="0" smtClean="0"/>
              <a:t>Ljubičić i </a:t>
            </a:r>
            <a:r>
              <a:rPr lang="hr-HR" dirty="0"/>
              <a:t>Marija Ugrina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68960"/>
            <a:ext cx="2448272" cy="3264363"/>
          </a:xfrm>
        </p:spPr>
      </p:pic>
      <p:pic>
        <p:nvPicPr>
          <p:cNvPr id="2050" name="Picture 2" descr="C:\Users\Škola 3\Documents\Esma\Eko\Slike vrta\5.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269" y="764704"/>
            <a:ext cx="385762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5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5.c, 5. d i 6. c</a:t>
            </a:r>
          </a:p>
          <a:p>
            <a:r>
              <a:rPr lang="hr-HR" dirty="0" smtClean="0"/>
              <a:t>Tema: </a:t>
            </a:r>
            <a:r>
              <a:rPr lang="hr-HR" dirty="0"/>
              <a:t>Kaštelanski parkovi i perivoji te njihova </a:t>
            </a:r>
            <a:r>
              <a:rPr lang="hr-HR" dirty="0" smtClean="0"/>
              <a:t>povijest</a:t>
            </a:r>
          </a:p>
          <a:p>
            <a:r>
              <a:rPr lang="hr-HR" dirty="0" smtClean="0"/>
              <a:t>Učitelji: </a:t>
            </a:r>
            <a:r>
              <a:rPr lang="hr-HR" dirty="0"/>
              <a:t>Ivan Carev, Ljiljana Čavka, Mijo Sučević, Ivana Čerina </a:t>
            </a:r>
            <a:r>
              <a:rPr lang="hr-HR" dirty="0" smtClean="0"/>
              <a:t>Cecić i </a:t>
            </a:r>
            <a:r>
              <a:rPr lang="hr-HR" dirty="0"/>
              <a:t>Edi Rupić</a:t>
            </a:r>
          </a:p>
          <a:p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87" y="1934369"/>
            <a:ext cx="3857625" cy="3857625"/>
          </a:xfrm>
        </p:spPr>
      </p:pic>
    </p:spTree>
    <p:extLst>
      <p:ext uri="{BB962C8B-B14F-4D97-AF65-F5344CB8AC3E}">
        <p14:creationId xmlns:p14="http://schemas.microsoft.com/office/powerpoint/2010/main" val="13033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6. a</a:t>
            </a:r>
          </a:p>
          <a:p>
            <a:r>
              <a:rPr lang="hr-HR" dirty="0" smtClean="0"/>
              <a:t>Tema: </a:t>
            </a:r>
            <a:r>
              <a:rPr lang="hr-HR" dirty="0"/>
              <a:t>Uredimo okoliš </a:t>
            </a:r>
            <a:r>
              <a:rPr lang="hr-HR" dirty="0" smtClean="0"/>
              <a:t>škole</a:t>
            </a:r>
          </a:p>
          <a:p>
            <a:r>
              <a:rPr lang="hr-HR" dirty="0" smtClean="0"/>
              <a:t>Učiteljice: </a:t>
            </a:r>
            <a:r>
              <a:rPr lang="hr-HR" dirty="0"/>
              <a:t>Ivona Šitin </a:t>
            </a:r>
            <a:r>
              <a:rPr lang="hr-HR" dirty="0" smtClean="0"/>
              <a:t>Vlaić i Ksenija </a:t>
            </a:r>
            <a:r>
              <a:rPr lang="hr-HR" dirty="0"/>
              <a:t>Mustapić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2767"/>
            <a:ext cx="4038600" cy="3040828"/>
          </a:xfrm>
        </p:spPr>
      </p:pic>
    </p:spTree>
    <p:extLst>
      <p:ext uri="{BB962C8B-B14F-4D97-AF65-F5344CB8AC3E}">
        <p14:creationId xmlns:p14="http://schemas.microsoft.com/office/powerpoint/2010/main" val="221977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6. b</a:t>
            </a:r>
          </a:p>
          <a:p>
            <a:r>
              <a:rPr lang="hr-HR" dirty="0" smtClean="0"/>
              <a:t>Tema: Stara maslina</a:t>
            </a:r>
          </a:p>
          <a:p>
            <a:r>
              <a:rPr lang="hr-HR" dirty="0" smtClean="0"/>
              <a:t>Učiteljica: </a:t>
            </a:r>
            <a:r>
              <a:rPr lang="hr-HR" dirty="0"/>
              <a:t>Sunčica Semerad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7. b</a:t>
            </a:r>
          </a:p>
          <a:p>
            <a:r>
              <a:rPr lang="hr-HR" dirty="0"/>
              <a:t>Tema: Uredimo okoliš</a:t>
            </a:r>
          </a:p>
          <a:p>
            <a:r>
              <a:rPr lang="hr-HR" dirty="0"/>
              <a:t>Učiteljica: Ivana Juginović Vukorepa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2680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404664"/>
            <a:ext cx="4038600" cy="4525963"/>
          </a:xfrm>
        </p:spPr>
        <p:txBody>
          <a:bodyPr/>
          <a:lstStyle/>
          <a:p>
            <a:r>
              <a:rPr lang="hr-HR" dirty="0" smtClean="0"/>
              <a:t>7. a</a:t>
            </a:r>
          </a:p>
          <a:p>
            <a:r>
              <a:rPr lang="hr-HR" dirty="0" smtClean="0"/>
              <a:t>Tema: </a:t>
            </a:r>
            <a:r>
              <a:rPr lang="hr-HR" dirty="0"/>
              <a:t>Kaštelanski </a:t>
            </a:r>
            <a:r>
              <a:rPr lang="hr-HR" dirty="0" smtClean="0"/>
              <a:t>suvenir</a:t>
            </a:r>
          </a:p>
          <a:p>
            <a:r>
              <a:rPr lang="hr-HR" dirty="0" smtClean="0"/>
              <a:t>Učiteljica: Ana Vukadin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0648"/>
            <a:ext cx="4038600" cy="4377886"/>
          </a:xfrm>
        </p:spPr>
      </p:pic>
      <p:pic>
        <p:nvPicPr>
          <p:cNvPr id="3074" name="Picture 2" descr="C:\Users\Škola 3\Documents\Esma\Eko\Slike vrta\7.a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534097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2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7. c, 7. d i 7. e</a:t>
            </a:r>
          </a:p>
          <a:p>
            <a:r>
              <a:rPr lang="hr-HR" dirty="0" smtClean="0"/>
              <a:t>Zelena školica</a:t>
            </a:r>
          </a:p>
          <a:p>
            <a:r>
              <a:rPr lang="hr-HR" dirty="0" smtClean="0"/>
              <a:t>Učiteljice: </a:t>
            </a:r>
            <a:r>
              <a:rPr lang="hr-HR" dirty="0"/>
              <a:t>Merica Ivanda, Lucija </a:t>
            </a:r>
            <a:r>
              <a:rPr lang="hr-HR" dirty="0" smtClean="0"/>
              <a:t>Kustura i </a:t>
            </a:r>
            <a:r>
              <a:rPr lang="hr-HR" dirty="0"/>
              <a:t>Maja Vudrić</a:t>
            </a:r>
          </a:p>
          <a:p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87" y="1934369"/>
            <a:ext cx="3857625" cy="3857625"/>
          </a:xfrm>
        </p:spPr>
      </p:pic>
    </p:spTree>
    <p:extLst>
      <p:ext uri="{BB962C8B-B14F-4D97-AF65-F5344CB8AC3E}">
        <p14:creationId xmlns:p14="http://schemas.microsoft.com/office/powerpoint/2010/main" val="145925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14" y="877914"/>
            <a:ext cx="4999358" cy="4999358"/>
          </a:xfrm>
        </p:spPr>
      </p:pic>
    </p:spTree>
    <p:extLst>
      <p:ext uri="{BB962C8B-B14F-4D97-AF65-F5344CB8AC3E}">
        <p14:creationId xmlns:p14="http://schemas.microsoft.com/office/powerpoint/2010/main" val="98773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1. a</a:t>
            </a:r>
          </a:p>
          <a:p>
            <a:r>
              <a:rPr lang="hr-HR" dirty="0" smtClean="0"/>
              <a:t>Tema: Đardin</a:t>
            </a:r>
          </a:p>
          <a:p>
            <a:r>
              <a:rPr lang="hr-HR" dirty="0" smtClean="0"/>
              <a:t>Učiteljica: Irena Bakić</a:t>
            </a:r>
          </a:p>
          <a:p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87" y="1934369"/>
            <a:ext cx="3857625" cy="3857625"/>
          </a:xfrm>
        </p:spPr>
      </p:pic>
    </p:spTree>
    <p:extLst>
      <p:ext uri="{BB962C8B-B14F-4D97-AF65-F5344CB8AC3E}">
        <p14:creationId xmlns:p14="http://schemas.microsoft.com/office/powerpoint/2010/main" val="42845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8.a, 8. b i 8. c</a:t>
            </a:r>
          </a:p>
          <a:p>
            <a:r>
              <a:rPr lang="hr-HR" dirty="0" smtClean="0"/>
              <a:t>Tema: Recikliramo-stvaramo</a:t>
            </a:r>
          </a:p>
          <a:p>
            <a:r>
              <a:rPr lang="hr-HR" dirty="0" smtClean="0"/>
              <a:t>Učiteljice: </a:t>
            </a:r>
            <a:r>
              <a:rPr lang="hr-HR" dirty="0"/>
              <a:t>Tihana Bilić Drašković, Kristina Taraš </a:t>
            </a:r>
            <a:r>
              <a:rPr lang="hr-HR" dirty="0" smtClean="0"/>
              <a:t>Abram, Lidija Čatipović i Anamarija Botić 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87" y="1934369"/>
            <a:ext cx="3857625" cy="3857625"/>
          </a:xfrm>
        </p:spPr>
      </p:pic>
    </p:spTree>
    <p:extLst>
      <p:ext uri="{BB962C8B-B14F-4D97-AF65-F5344CB8AC3E}">
        <p14:creationId xmlns:p14="http://schemas.microsoft.com/office/powerpoint/2010/main" val="30811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" y="1934369"/>
            <a:ext cx="3857625" cy="38576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87" y="1934369"/>
            <a:ext cx="3857625" cy="3857625"/>
          </a:xfrm>
        </p:spPr>
      </p:pic>
    </p:spTree>
    <p:extLst>
      <p:ext uri="{BB962C8B-B14F-4D97-AF65-F5344CB8AC3E}">
        <p14:creationId xmlns:p14="http://schemas.microsoft.com/office/powerpoint/2010/main" val="42237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60648"/>
            <a:ext cx="4038600" cy="4525963"/>
          </a:xfrm>
        </p:spPr>
        <p:txBody>
          <a:bodyPr/>
          <a:lstStyle/>
          <a:p>
            <a:r>
              <a:rPr lang="hr-HR" dirty="0" smtClean="0"/>
              <a:t>8. d i 8.e</a:t>
            </a:r>
          </a:p>
          <a:p>
            <a:r>
              <a:rPr lang="hr-HR" dirty="0" smtClean="0"/>
              <a:t>Tema: </a:t>
            </a:r>
            <a:r>
              <a:rPr lang="hr-HR" dirty="0"/>
              <a:t>Hortikulturalno uređenje školskog </a:t>
            </a:r>
            <a:r>
              <a:rPr lang="hr-HR" dirty="0" smtClean="0"/>
              <a:t>vrta</a:t>
            </a:r>
          </a:p>
          <a:p>
            <a:r>
              <a:rPr lang="hr-HR" dirty="0" smtClean="0"/>
              <a:t>Učiteljice: </a:t>
            </a:r>
            <a:r>
              <a:rPr lang="hr-HR" dirty="0"/>
              <a:t>Anita Parčina, Ana </a:t>
            </a:r>
            <a:r>
              <a:rPr lang="hr-HR" dirty="0" smtClean="0"/>
              <a:t>Čulić i </a:t>
            </a:r>
            <a:r>
              <a:rPr lang="hr-HR" dirty="0"/>
              <a:t>Tijana Ćosić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618" y="980728"/>
            <a:ext cx="3981040" cy="3981040"/>
          </a:xfrm>
        </p:spPr>
      </p:pic>
      <p:pic>
        <p:nvPicPr>
          <p:cNvPr id="4098" name="Picture 2" descr="C:\Users\Škola 3\Documents\Esma\Eko\Slike vrta\čuli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3209553" cy="320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1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PŠ Prgomet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Tema: Zeleni Prgomet</a:t>
            </a:r>
          </a:p>
          <a:p>
            <a:r>
              <a:rPr lang="hr-HR" dirty="0" smtClean="0"/>
              <a:t>Učiteljice: Petra Melvan, </a:t>
            </a:r>
            <a:r>
              <a:rPr lang="hr-HR" smtClean="0"/>
              <a:t>Katarina </a:t>
            </a:r>
            <a:r>
              <a:rPr lang="hr-HR" smtClean="0"/>
              <a:t>Ivanović i </a:t>
            </a:r>
            <a:r>
              <a:rPr lang="hr-HR" dirty="0" smtClean="0"/>
              <a:t>Mrđana Čagalj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87" y="1934369"/>
            <a:ext cx="3857625" cy="3857625"/>
          </a:xfrm>
        </p:spPr>
      </p:pic>
    </p:spTree>
    <p:extLst>
      <p:ext uri="{BB962C8B-B14F-4D97-AF65-F5344CB8AC3E}">
        <p14:creationId xmlns:p14="http://schemas.microsoft.com/office/powerpoint/2010/main" val="5535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08720"/>
            <a:ext cx="4536504" cy="4536504"/>
          </a:xfrm>
        </p:spPr>
      </p:pic>
    </p:spTree>
    <p:extLst>
      <p:ext uri="{BB962C8B-B14F-4D97-AF65-F5344CB8AC3E}">
        <p14:creationId xmlns:p14="http://schemas.microsoft.com/office/powerpoint/2010/main" val="15249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1. b</a:t>
            </a:r>
          </a:p>
          <a:p>
            <a:r>
              <a:rPr lang="hr-HR" dirty="0" smtClean="0"/>
              <a:t>Tema: Biovrt Đardin</a:t>
            </a:r>
          </a:p>
          <a:p>
            <a:r>
              <a:rPr lang="hr-HR" dirty="0" smtClean="0"/>
              <a:t>Učiteljice: </a:t>
            </a:r>
            <a:r>
              <a:rPr lang="hr-HR" dirty="0"/>
              <a:t>Vesna </a:t>
            </a:r>
            <a:r>
              <a:rPr lang="hr-HR" dirty="0" smtClean="0"/>
              <a:t>Matošić i </a:t>
            </a:r>
            <a:r>
              <a:rPr lang="hr-HR" dirty="0"/>
              <a:t>Marina Boljat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87" y="1934369"/>
            <a:ext cx="3857625" cy="3857625"/>
          </a:xfrm>
        </p:spPr>
      </p:pic>
    </p:spTree>
    <p:extLst>
      <p:ext uri="{BB962C8B-B14F-4D97-AF65-F5344CB8AC3E}">
        <p14:creationId xmlns:p14="http://schemas.microsoft.com/office/powerpoint/2010/main" val="16108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1. c </a:t>
            </a:r>
          </a:p>
          <a:p>
            <a:r>
              <a:rPr lang="hr-HR" dirty="0" smtClean="0"/>
              <a:t>Tema: </a:t>
            </a:r>
            <a:r>
              <a:rPr lang="hr-HR" dirty="0"/>
              <a:t>Školski vrt i park u Kaštel </a:t>
            </a:r>
            <a:r>
              <a:rPr lang="hr-HR" dirty="0" smtClean="0"/>
              <a:t>Starome</a:t>
            </a:r>
          </a:p>
          <a:p>
            <a:r>
              <a:rPr lang="hr-HR" dirty="0" smtClean="0"/>
              <a:t>Učiteljica: </a:t>
            </a:r>
            <a:r>
              <a:rPr lang="hr-HR" dirty="0"/>
              <a:t>Anita </a:t>
            </a:r>
            <a:r>
              <a:rPr lang="hr-HR" dirty="0" smtClean="0"/>
              <a:t>Pirija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87" y="1934369"/>
            <a:ext cx="3857625" cy="3857625"/>
          </a:xfrm>
        </p:spPr>
      </p:pic>
    </p:spTree>
    <p:extLst>
      <p:ext uri="{BB962C8B-B14F-4D97-AF65-F5344CB8AC3E}">
        <p14:creationId xmlns:p14="http://schemas.microsoft.com/office/powerpoint/2010/main" val="291033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1. d </a:t>
            </a:r>
          </a:p>
          <a:p>
            <a:r>
              <a:rPr lang="hr-HR" dirty="0" smtClean="0"/>
              <a:t>Tema: </a:t>
            </a:r>
            <a:r>
              <a:rPr lang="hr-HR" dirty="0"/>
              <a:t>Školski vrt i park u Kaštel </a:t>
            </a:r>
            <a:r>
              <a:rPr lang="hr-HR" dirty="0" smtClean="0"/>
              <a:t>Starome</a:t>
            </a:r>
          </a:p>
          <a:p>
            <a:r>
              <a:rPr lang="hr-HR" dirty="0" smtClean="0"/>
              <a:t>Učiteljica: Jadranka Melvan i Marija Sarajčev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87" y="1934369"/>
            <a:ext cx="3857625" cy="3857625"/>
          </a:xfrm>
        </p:spPr>
      </p:pic>
    </p:spTree>
    <p:extLst>
      <p:ext uri="{BB962C8B-B14F-4D97-AF65-F5344CB8AC3E}">
        <p14:creationId xmlns:p14="http://schemas.microsoft.com/office/powerpoint/2010/main" val="20521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2. a, 2. b, 2. c i 2. d</a:t>
            </a:r>
          </a:p>
          <a:p>
            <a:r>
              <a:rPr lang="hr-HR" dirty="0" smtClean="0"/>
              <a:t>Tema: </a:t>
            </a:r>
            <a:r>
              <a:rPr lang="hr-HR" dirty="0"/>
              <a:t>Kroz kaštelanske maslinike, vinograde i </a:t>
            </a:r>
            <a:r>
              <a:rPr lang="hr-HR" dirty="0" smtClean="0"/>
              <a:t>voćnjake</a:t>
            </a:r>
          </a:p>
          <a:p>
            <a:r>
              <a:rPr lang="hr-HR" dirty="0" smtClean="0"/>
              <a:t>Učiteljice: </a:t>
            </a:r>
            <a:r>
              <a:rPr lang="hr-HR" dirty="0"/>
              <a:t>Melita Grgantov, Lenka Biuk, Anita </a:t>
            </a:r>
            <a:r>
              <a:rPr lang="hr-HR" dirty="0" smtClean="0"/>
              <a:t>Svalina i </a:t>
            </a:r>
            <a:r>
              <a:rPr lang="hr-HR" dirty="0"/>
              <a:t>Marija Oštrić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87" y="1934369"/>
            <a:ext cx="3857625" cy="3857625"/>
          </a:xfrm>
        </p:spPr>
      </p:pic>
    </p:spTree>
    <p:extLst>
      <p:ext uri="{BB962C8B-B14F-4D97-AF65-F5344CB8AC3E}">
        <p14:creationId xmlns:p14="http://schemas.microsoft.com/office/powerpoint/2010/main" val="257630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2520280" cy="252028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2776"/>
            <a:ext cx="3078807" cy="3078807"/>
          </a:xfrm>
        </p:spPr>
      </p:pic>
      <p:pic>
        <p:nvPicPr>
          <p:cNvPr id="1026" name="Picture 2" descr="C:\Users\Škola 3\Documents\Esma\Eko\Slike vrta\2.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84984"/>
            <a:ext cx="3152948" cy="31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34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3. a i 3. b</a:t>
            </a:r>
          </a:p>
          <a:p>
            <a:r>
              <a:rPr lang="hr-HR" dirty="0" smtClean="0"/>
              <a:t>Tema: </a:t>
            </a:r>
            <a:r>
              <a:rPr lang="hr-HR" dirty="0"/>
              <a:t>Superheroji spašavaju </a:t>
            </a:r>
            <a:r>
              <a:rPr lang="hr-HR" dirty="0" smtClean="0"/>
              <a:t>Kaštela</a:t>
            </a:r>
          </a:p>
          <a:p>
            <a:r>
              <a:rPr lang="hr-HR" dirty="0" smtClean="0"/>
              <a:t>Učiteljice: Ljubica Klanac i Ivana Žaper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87" y="1934369"/>
            <a:ext cx="3857625" cy="3857625"/>
          </a:xfrm>
        </p:spPr>
      </p:pic>
    </p:spTree>
    <p:extLst>
      <p:ext uri="{BB962C8B-B14F-4D97-AF65-F5344CB8AC3E}">
        <p14:creationId xmlns:p14="http://schemas.microsoft.com/office/powerpoint/2010/main" val="37294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3. c</a:t>
            </a:r>
          </a:p>
          <a:p>
            <a:r>
              <a:rPr lang="hr-HR" dirty="0" smtClean="0"/>
              <a:t>Tema: </a:t>
            </a:r>
            <a:r>
              <a:rPr lang="hr-HR" dirty="0"/>
              <a:t>Recikliramo </a:t>
            </a:r>
            <a:r>
              <a:rPr lang="hr-HR" dirty="0" smtClean="0"/>
              <a:t>papir</a:t>
            </a:r>
          </a:p>
          <a:p>
            <a:r>
              <a:rPr lang="hr-HR" dirty="0" smtClean="0"/>
              <a:t>Učiteljica: Nada Bralić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87" y="1934369"/>
            <a:ext cx="3857625" cy="3857625"/>
          </a:xfrm>
        </p:spPr>
      </p:pic>
    </p:spTree>
    <p:extLst>
      <p:ext uri="{BB962C8B-B14F-4D97-AF65-F5344CB8AC3E}">
        <p14:creationId xmlns:p14="http://schemas.microsoft.com/office/powerpoint/2010/main" val="335264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Eko škola</Template>
  <TotalTime>85</TotalTime>
  <Words>384</Words>
  <Application>Microsoft Office PowerPoint</Application>
  <PresentationFormat>On-screen Show (4:3)</PresentationFormat>
  <Paragraphs>67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ZELENA KAŠTELA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PŠ Prgomet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ZELENA KAŠTELA</dc:title>
  <dc:creator>Windows korisnik</dc:creator>
  <cp:lastModifiedBy>Windows korisnik</cp:lastModifiedBy>
  <cp:revision>27</cp:revision>
  <dcterms:created xsi:type="dcterms:W3CDTF">2024-04-30T10:00:45Z</dcterms:created>
  <dcterms:modified xsi:type="dcterms:W3CDTF">2024-05-04T19:31:12Z</dcterms:modified>
</cp:coreProperties>
</file>