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Clo</a:t>
            </a:r>
            <a:r>
              <a:rPr lang="en-US" dirty="0" smtClean="0"/>
              <a:t>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64EE-07F7-4016-854D-2C78BE6EB919}" type="datetimeFigureOut">
              <a:rPr lang="sr-Latn-CS" smtClean="0"/>
              <a:pPr/>
              <a:t>8.3.2013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21EE-EBB4-4138-B9CB-C31CBBF608A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43852" cy="1457334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latin typeface="Castellar" pitchFamily="18" charset="0"/>
              </a:rPr>
              <a:t>Magneti</a:t>
            </a:r>
            <a:endParaRPr lang="hr-HR" sz="6600" b="1" dirty="0">
              <a:latin typeface="Castellar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786190"/>
            <a:ext cx="2500330" cy="269711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 - prirodni magnet</a:t>
            </a:r>
            <a:endParaRPr lang="hr-HR" dirty="0"/>
          </a:p>
        </p:txBody>
      </p:sp>
      <p:pic>
        <p:nvPicPr>
          <p:cNvPr id="5" name="Content Placeholder 4" descr="earthmagfield2543796kp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43042" y="1571612"/>
            <a:ext cx="5857916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7829576" cy="4525963"/>
          </a:xfrm>
        </p:spPr>
        <p:txBody>
          <a:bodyPr/>
          <a:lstStyle/>
          <a:p>
            <a:r>
              <a:rPr lang="hr-HR" dirty="0" smtClean="0"/>
              <a:t>planet Zemlja ima sjeverni i južni pol</a:t>
            </a:r>
          </a:p>
          <a:p>
            <a:r>
              <a:rPr lang="hr-HR" dirty="0"/>
              <a:t>k</a:t>
            </a:r>
            <a:r>
              <a:rPr lang="hr-HR" dirty="0" smtClean="0"/>
              <a:t>ompas je sprava pomoću koje se orijentiramo</a:t>
            </a:r>
            <a:endParaRPr lang="hr-HR" dirty="0"/>
          </a:p>
        </p:txBody>
      </p:sp>
      <p:pic>
        <p:nvPicPr>
          <p:cNvPr id="5" name="Content Placeholder 4" descr="11_kompa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5984" y="3357562"/>
            <a:ext cx="4009938" cy="25549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4857761"/>
            <a:ext cx="7772400" cy="1000132"/>
          </a:xfrm>
        </p:spPr>
        <p:txBody>
          <a:bodyPr/>
          <a:lstStyle/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          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 Iva 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Subotičanec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 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i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Anamarija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 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Krapinec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Dotum" pitchFamily="34" charset="-127"/>
                <a:ea typeface="Dotum" pitchFamily="34" charset="-127"/>
              </a:rPr>
              <a:t>, 8.c</a:t>
            </a:r>
            <a:endParaRPr lang="hr-HR" b="1" dirty="0">
              <a:solidFill>
                <a:schemeClr val="tx2">
                  <a:lumMod val="5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8" name="Picture 7" descr="med_fiz_el_magn_mag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857232"/>
            <a:ext cx="3500462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Magneti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materijali ili objekti koji stvaraju magnetsko polje</a:t>
            </a:r>
          </a:p>
          <a:p>
            <a:r>
              <a:rPr lang="hr-HR" dirty="0"/>
              <a:t>m</a:t>
            </a:r>
            <a:r>
              <a:rPr lang="hr-HR" dirty="0" smtClean="0"/>
              <a:t>agneti mogu biti:</a:t>
            </a:r>
          </a:p>
          <a:p>
            <a:pPr>
              <a:buNone/>
            </a:pPr>
            <a:r>
              <a:rPr lang="hr-HR" sz="2800" dirty="0" smtClean="0"/>
              <a:t>        -prirodni (trajni) – nalazimo ih u prirodi</a:t>
            </a:r>
          </a:p>
          <a:p>
            <a:pPr>
              <a:buNone/>
            </a:pPr>
            <a:r>
              <a:rPr lang="hr-HR" sz="2800" dirty="0" smtClean="0"/>
              <a:t>                                               – željezne rude, magnetit</a:t>
            </a:r>
          </a:p>
          <a:p>
            <a:pPr>
              <a:buNone/>
            </a:pPr>
            <a:r>
              <a:rPr lang="hr-HR" sz="2800" dirty="0" smtClean="0"/>
              <a:t>        -umjetni – stvorio ih je čovjek</a:t>
            </a:r>
          </a:p>
          <a:p>
            <a:pPr>
              <a:buNone/>
            </a:pPr>
            <a:r>
              <a:rPr lang="hr-HR" sz="2800" dirty="0" smtClean="0"/>
              <a:t>                                   – trajni </a:t>
            </a:r>
            <a:r>
              <a:rPr lang="hr-HR" sz="2800" smtClean="0"/>
              <a:t>ili permanentni </a:t>
            </a:r>
            <a:r>
              <a:rPr lang="hr-HR" sz="2800" dirty="0" smtClean="0"/>
              <a:t>(čelik) </a:t>
            </a:r>
          </a:p>
          <a:p>
            <a:pPr>
              <a:buNone/>
            </a:pPr>
            <a:r>
              <a:rPr lang="hr-HR" sz="2800" dirty="0" smtClean="0"/>
              <a:t>                                   – privremeni (meko željezo)       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Magnetsko polje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Prostor koji se javlja oko magneta i koji je pod utjecajem magnetske sile</a:t>
            </a:r>
            <a:endParaRPr lang="hr-HR" dirty="0"/>
          </a:p>
        </p:txBody>
      </p:sp>
      <p:pic>
        <p:nvPicPr>
          <p:cNvPr id="5" name="Picture 4" descr="magnetic_detection__iron_filing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214686"/>
            <a:ext cx="43672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Magnetski polovi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magnetski polovi mogu biti: </a:t>
            </a:r>
            <a:endParaRPr lang="hr-HR" dirty="0"/>
          </a:p>
          <a:p>
            <a:pPr lvl="1">
              <a:buNone/>
            </a:pPr>
            <a:r>
              <a:rPr lang="hr-HR" dirty="0" smtClean="0"/>
              <a:t>               - sjeverni pol magneta (N)</a:t>
            </a:r>
          </a:p>
          <a:p>
            <a:pPr lvl="1">
              <a:buNone/>
            </a:pPr>
            <a:r>
              <a:rPr lang="hr-HR" dirty="0"/>
              <a:t> </a:t>
            </a:r>
            <a:r>
              <a:rPr lang="hr-HR" dirty="0" smtClean="0"/>
              <a:t>              - južni pol magneta (S) </a:t>
            </a:r>
          </a:p>
        </p:txBody>
      </p:sp>
      <p:pic>
        <p:nvPicPr>
          <p:cNvPr id="4" name="Picture 3" descr="magnet_shut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786190"/>
            <a:ext cx="4048125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Magnetska sila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r>
              <a:rPr lang="hr-HR" dirty="0" smtClean="0"/>
              <a:t>Između magnetskih polova djeluje magnetska sila:</a:t>
            </a:r>
          </a:p>
          <a:p>
            <a:pPr>
              <a:buNone/>
            </a:pPr>
            <a:r>
              <a:rPr lang="hr-HR" dirty="0" smtClean="0"/>
              <a:t>          - privlačna sila - između raznoimenih polova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- odbojna sila - između istoimenih polova</a:t>
            </a:r>
          </a:p>
        </p:txBody>
      </p:sp>
      <p:pic>
        <p:nvPicPr>
          <p:cNvPr id="7" name="Content Placeholder 6" descr="Properties of Magnet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928926" y="3714752"/>
            <a:ext cx="3929090" cy="26050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Magnetske silnice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44" y="1571612"/>
            <a:ext cx="5715040" cy="4525963"/>
          </a:xfrm>
        </p:spPr>
        <p:txBody>
          <a:bodyPr/>
          <a:lstStyle/>
          <a:p>
            <a:r>
              <a:rPr lang="hr-HR" dirty="0" smtClean="0"/>
              <a:t>prikazuju smjer djelovanja magnetskih sila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- između različitih polova magneta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imaju polukružni oblik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-između istih polova magneta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imaju oblik parabole</a:t>
            </a:r>
            <a:endParaRPr lang="hr-HR" dirty="0"/>
          </a:p>
        </p:txBody>
      </p:sp>
      <p:pic>
        <p:nvPicPr>
          <p:cNvPr id="5" name="Content Placeholder 4" descr="image0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7884" y="1928802"/>
            <a:ext cx="2974174" cy="4299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hr-HR" dirty="0" smtClean="0"/>
              <a:t>Dijeljenje magneta</a:t>
            </a:r>
            <a:endParaRPr lang="hr-HR" dirty="0"/>
          </a:p>
        </p:txBody>
      </p:sp>
      <p:pic>
        <p:nvPicPr>
          <p:cNvPr id="5" name="Content Placeholder 4" descr="magneti_trganje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57422" y="1857364"/>
            <a:ext cx="403860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72" y="4857760"/>
            <a:ext cx="8115328" cy="1428760"/>
          </a:xfrm>
        </p:spPr>
        <p:txBody>
          <a:bodyPr/>
          <a:lstStyle/>
          <a:p>
            <a:r>
              <a:rPr lang="hr-HR" dirty="0" smtClean="0"/>
              <a:t>kada magnet podijelimo na dva dijela dobijemo dva magneta</a:t>
            </a:r>
            <a:r>
              <a:rPr lang="hr-HR" smtClean="0"/>
              <a:t>, ne </a:t>
            </a:r>
            <a:r>
              <a:rPr lang="hr-HR" dirty="0" smtClean="0"/>
              <a:t>možemo odvojiti polove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	Kako dobiti magnete?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obuditi neka magnetska svojstva u nekom željeznom tijelu možemo: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- dodirivanjem s drugim magnetom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- bez dodira ako se tijelo nalazi u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magnetskom polju - </a:t>
            </a:r>
            <a:r>
              <a:rPr lang="hr-HR" sz="2800" b="1" dirty="0" smtClean="0">
                <a:solidFill>
                  <a:schemeClr val="tx2">
                    <a:lumMod val="50000"/>
                  </a:schemeClr>
                </a:solidFill>
              </a:rPr>
              <a:t>MAGNETSKA INDUKCIJA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0364" y="6000768"/>
            <a:ext cx="2928958" cy="571504"/>
          </a:xfrm>
        </p:spPr>
        <p:txBody>
          <a:bodyPr>
            <a:noAutofit/>
          </a:bodyPr>
          <a:lstStyle/>
          <a:p>
            <a:r>
              <a:rPr lang="hr-HR" sz="2800" i="1" dirty="0" smtClean="0"/>
              <a:t>1856. – 1943.</a:t>
            </a:r>
            <a:endParaRPr lang="hr-HR" sz="2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0034" y="714356"/>
            <a:ext cx="7758138" cy="3911609"/>
          </a:xfrm>
        </p:spPr>
        <p:txBody>
          <a:bodyPr/>
          <a:lstStyle/>
          <a:p>
            <a:r>
              <a:rPr lang="hr-HR" dirty="0" smtClean="0"/>
              <a:t>mjerna jedinica za magnetsku indukciju je tesla,T</a:t>
            </a:r>
          </a:p>
          <a:p>
            <a:r>
              <a:rPr lang="hr-HR" dirty="0"/>
              <a:t>d</a:t>
            </a:r>
            <a:r>
              <a:rPr lang="hr-HR" dirty="0" smtClean="0"/>
              <a:t>obila je naziv po </a:t>
            </a:r>
            <a:r>
              <a:rPr lang="hr-HR" b="1" dirty="0" smtClean="0"/>
              <a:t>Nikoli Tesli</a:t>
            </a:r>
            <a:endParaRPr lang="hr-HR" b="1" dirty="0"/>
          </a:p>
        </p:txBody>
      </p:sp>
      <p:pic>
        <p:nvPicPr>
          <p:cNvPr id="7" name="Content Placeholder 6" descr="N.Tesl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5984" y="2000240"/>
            <a:ext cx="3148809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234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Magneti</vt:lpstr>
      <vt:lpstr>Magneti</vt:lpstr>
      <vt:lpstr>Magnetsko polje</vt:lpstr>
      <vt:lpstr>Magnetski polovi</vt:lpstr>
      <vt:lpstr>Magnetska sila</vt:lpstr>
      <vt:lpstr>Magnetske silnice</vt:lpstr>
      <vt:lpstr>Dijeljenje magneta</vt:lpstr>
      <vt:lpstr> Kako dobiti magnete?</vt:lpstr>
      <vt:lpstr>1856. – 1943.</vt:lpstr>
      <vt:lpstr>Zemlja - prirodni magnet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Anamarija</dc:creator>
  <cp:lastModifiedBy>user</cp:lastModifiedBy>
  <cp:revision>28</cp:revision>
  <dcterms:created xsi:type="dcterms:W3CDTF">2013-03-06T13:36:47Z</dcterms:created>
  <dcterms:modified xsi:type="dcterms:W3CDTF">2013-03-08T16:09:58Z</dcterms:modified>
</cp:coreProperties>
</file>