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1" r:id="rId6"/>
    <p:sldId id="265" r:id="rId7"/>
    <p:sldId id="258" r:id="rId8"/>
    <p:sldId id="266" r:id="rId9"/>
    <p:sldId id="267" r:id="rId10"/>
    <p:sldId id="268" r:id="rId11"/>
    <p:sldId id="273" r:id="rId12"/>
    <p:sldId id="270" r:id="rId13"/>
    <p:sldId id="271" r:id="rId14"/>
    <p:sldId id="272" r:id="rId15"/>
    <p:sldId id="26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47C1A-3A38-48D4-968C-50CCC7ACDCAD}" type="datetimeFigureOut">
              <a:rPr lang="en-GB" smtClean="0"/>
              <a:pPr/>
              <a:t>17/06/2018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020C-2616-4DB3-AB26-A777280D4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ISLANDSKI OBRAZOVNI SUSTAV</a:t>
            </a:r>
            <a:endParaRPr lang="en-GB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Mirjana</a:t>
            </a:r>
            <a:r>
              <a:rPr lang="en-GB" dirty="0" smtClean="0"/>
              <a:t> Mihalec, </a:t>
            </a:r>
            <a:r>
              <a:rPr lang="en-GB" dirty="0" err="1" smtClean="0"/>
              <a:t>prof</a:t>
            </a:r>
            <a:r>
              <a:rPr lang="en-GB" dirty="0" smtClean="0"/>
              <a:t>. </a:t>
            </a:r>
            <a:r>
              <a:rPr lang="en-GB" dirty="0" err="1" smtClean="0"/>
              <a:t>engleskog</a:t>
            </a:r>
            <a:r>
              <a:rPr lang="en-GB" dirty="0" smtClean="0"/>
              <a:t> </a:t>
            </a:r>
            <a:r>
              <a:rPr lang="en-GB" dirty="0" err="1" smtClean="0"/>
              <a:t>jezika</a:t>
            </a:r>
            <a:endParaRPr lang="en-GB" dirty="0" smtClean="0"/>
          </a:p>
          <a:p>
            <a:r>
              <a:rPr lang="en-GB" dirty="0" smtClean="0"/>
              <a:t>OŠ “</a:t>
            </a:r>
            <a:r>
              <a:rPr lang="en-GB" dirty="0" err="1" smtClean="0"/>
              <a:t>Đuro</a:t>
            </a:r>
            <a:r>
              <a:rPr lang="en-GB" dirty="0" smtClean="0"/>
              <a:t> Ester” </a:t>
            </a:r>
            <a:r>
              <a:rPr lang="en-GB" dirty="0" err="1" smtClean="0"/>
              <a:t>Koprivnica</a:t>
            </a:r>
            <a:endParaRPr lang="en-GB" dirty="0" smtClean="0"/>
          </a:p>
          <a:p>
            <a:r>
              <a:rPr lang="en-GB" dirty="0" smtClean="0"/>
              <a:t>ERASMUS+ PROJEKT </a:t>
            </a:r>
          </a:p>
          <a:p>
            <a:r>
              <a:rPr lang="en-GB" dirty="0" smtClean="0"/>
              <a:t>“Going the Extra Mile”</a:t>
            </a:r>
          </a:p>
          <a:p>
            <a:endParaRPr lang="en-GB" dirty="0"/>
          </a:p>
        </p:txBody>
      </p:sp>
      <p:pic>
        <p:nvPicPr>
          <p:cNvPr id="1027" name="Picture 3" descr="C:\Users\Mira Mihalec\Documents\Đuro Ester\Erasmus+\Logo\header_ampeu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73216"/>
            <a:ext cx="2048644" cy="986101"/>
          </a:xfrm>
          <a:prstGeom prst="rect">
            <a:avLst/>
          </a:prstGeom>
          <a:noFill/>
        </p:spPr>
      </p:pic>
      <p:pic>
        <p:nvPicPr>
          <p:cNvPr id="1029" name="Picture 5" descr="C:\Users\Mira Mihalec\Documents\Đuro Ester\Erasmus+\Logo\web size - logo 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17232"/>
            <a:ext cx="327231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IMG_157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038600" cy="3028950"/>
          </a:xfrm>
        </p:spPr>
      </p:pic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b="1" dirty="0" smtClean="0"/>
              <a:t>HANDMADE – HOMEMADE -HEADMADE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8" name="Rezervirano mjesto sadržaja 7" descr="IMG_158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4038600" cy="3028950"/>
          </a:xfrm>
        </p:spPr>
      </p:pic>
      <p:pic>
        <p:nvPicPr>
          <p:cNvPr id="10" name="Rezervirano mjesto sadržaja 4" descr="IMG_1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29050"/>
            <a:ext cx="4038600" cy="3028950"/>
          </a:xfrm>
          <a:prstGeom prst="rect">
            <a:avLst/>
          </a:prstGeom>
        </p:spPr>
      </p:pic>
      <p:pic>
        <p:nvPicPr>
          <p:cNvPr id="12" name="Rezervirano mjesto sadržaja 8" descr="IMG_0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2905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ŠKOLA</a:t>
            </a:r>
            <a:endParaRPr lang="en-GB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velika</a:t>
            </a:r>
            <a:r>
              <a:rPr lang="en-GB" dirty="0" smtClean="0"/>
              <a:t> </a:t>
            </a:r>
            <a:r>
              <a:rPr lang="en-GB" dirty="0" err="1" smtClean="0"/>
              <a:t>autonomija</a:t>
            </a:r>
            <a:r>
              <a:rPr lang="en-GB" dirty="0" smtClean="0"/>
              <a:t> </a:t>
            </a:r>
            <a:r>
              <a:rPr lang="en-GB" dirty="0" err="1" smtClean="0"/>
              <a:t>škola</a:t>
            </a:r>
            <a:endParaRPr lang="en-GB" dirty="0" smtClean="0"/>
          </a:p>
          <a:p>
            <a:r>
              <a:rPr lang="en-GB" dirty="0" err="1" smtClean="0"/>
              <a:t>sustav</a:t>
            </a:r>
            <a:r>
              <a:rPr lang="en-GB" dirty="0" smtClean="0"/>
              <a:t> </a:t>
            </a:r>
            <a:r>
              <a:rPr lang="en-GB" dirty="0" err="1" smtClean="0"/>
              <a:t>usmjeren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učenika</a:t>
            </a:r>
            <a:endParaRPr lang="en-GB" dirty="0" smtClean="0"/>
          </a:p>
          <a:p>
            <a:r>
              <a:rPr lang="en-GB" dirty="0" err="1" smtClean="0"/>
              <a:t>poštuju</a:t>
            </a:r>
            <a:r>
              <a:rPr lang="en-GB" dirty="0" smtClean="0"/>
              <a:t> se </a:t>
            </a:r>
            <a:r>
              <a:rPr lang="en-GB" dirty="0" err="1" smtClean="0"/>
              <a:t>potrebe</a:t>
            </a:r>
            <a:r>
              <a:rPr lang="en-GB" dirty="0" smtClean="0"/>
              <a:t> </a:t>
            </a:r>
            <a:r>
              <a:rPr lang="en-GB" dirty="0" err="1" smtClean="0"/>
              <a:t>svakog</a:t>
            </a:r>
            <a:r>
              <a:rPr lang="en-GB" dirty="0" smtClean="0"/>
              <a:t> </a:t>
            </a:r>
            <a:r>
              <a:rPr lang="en-GB" dirty="0" err="1" smtClean="0"/>
              <a:t>učenika</a:t>
            </a:r>
            <a:endParaRPr lang="en-GB" dirty="0" smtClean="0"/>
          </a:p>
          <a:p>
            <a:r>
              <a:rPr lang="en-GB" dirty="0" err="1" smtClean="0"/>
              <a:t>potiče</a:t>
            </a:r>
            <a:r>
              <a:rPr lang="en-GB" dirty="0" smtClean="0"/>
              <a:t> se </a:t>
            </a:r>
            <a:r>
              <a:rPr lang="en-GB" dirty="0" err="1" smtClean="0"/>
              <a:t>samostalnost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odgovornost</a:t>
            </a:r>
            <a:r>
              <a:rPr lang="en-GB" dirty="0" smtClean="0"/>
              <a:t> u </a:t>
            </a:r>
            <a:r>
              <a:rPr lang="en-GB" dirty="0" err="1" smtClean="0"/>
              <a:t>radu</a:t>
            </a:r>
            <a:endParaRPr lang="en-GB" dirty="0" smtClean="0"/>
          </a:p>
          <a:p>
            <a:r>
              <a:rPr lang="en-GB" dirty="0" err="1" smtClean="0"/>
              <a:t>iskustveno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istraživačko</a:t>
            </a:r>
            <a:r>
              <a:rPr lang="en-GB" dirty="0" smtClean="0"/>
              <a:t> </a:t>
            </a:r>
            <a:r>
              <a:rPr lang="en-GB" dirty="0" err="1" smtClean="0"/>
              <a:t>učenje</a:t>
            </a:r>
            <a:endParaRPr lang="en-GB" dirty="0" smtClean="0"/>
          </a:p>
          <a:p>
            <a:r>
              <a:rPr lang="en-GB" dirty="0" err="1" smtClean="0"/>
              <a:t>vrednovanje</a:t>
            </a:r>
            <a:r>
              <a:rPr lang="en-GB" dirty="0" smtClean="0"/>
              <a:t> </a:t>
            </a:r>
            <a:r>
              <a:rPr lang="en-GB" dirty="0" err="1" smtClean="0"/>
              <a:t>vještina</a:t>
            </a:r>
            <a:endParaRPr lang="en-GB" dirty="0" smtClean="0"/>
          </a:p>
          <a:p>
            <a:r>
              <a:rPr lang="en-GB" dirty="0" err="1" smtClean="0">
                <a:latin typeface="+mj-lt"/>
              </a:rPr>
              <a:t>učionice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kao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dnevni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boravak</a:t>
            </a:r>
            <a:r>
              <a:rPr lang="en-GB" dirty="0" smtClean="0">
                <a:latin typeface="+mj-lt"/>
              </a:rPr>
              <a:t> (</a:t>
            </a:r>
            <a:r>
              <a:rPr lang="en-GB" dirty="0" err="1" smtClean="0">
                <a:latin typeface="+mj-lt"/>
              </a:rPr>
              <a:t>tepisi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sofe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fotelje</a:t>
            </a:r>
            <a:r>
              <a:rPr lang="en-GB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)</a:t>
            </a:r>
          </a:p>
          <a:p>
            <a:r>
              <a:rPr lang="en-GB" dirty="0" err="1" smtClean="0"/>
              <a:t>snažna</a:t>
            </a:r>
            <a:r>
              <a:rPr lang="en-GB" dirty="0" smtClean="0"/>
              <a:t> </a:t>
            </a:r>
            <a:r>
              <a:rPr lang="en-GB" dirty="0" err="1" smtClean="0"/>
              <a:t>potpora</a:t>
            </a:r>
            <a:r>
              <a:rPr lang="en-GB" dirty="0" smtClean="0"/>
              <a:t> </a:t>
            </a:r>
            <a:r>
              <a:rPr lang="en-GB" dirty="0" err="1" smtClean="0"/>
              <a:t>roditelja</a:t>
            </a:r>
            <a:endParaRPr lang="en-GB" dirty="0" smtClean="0"/>
          </a:p>
          <a:p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inspekcije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NASTAVNICI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dirty="0" err="1" smtClean="0"/>
              <a:t>norma</a:t>
            </a:r>
            <a:r>
              <a:rPr lang="en-GB" sz="3400" dirty="0" smtClean="0"/>
              <a:t> </a:t>
            </a:r>
            <a:r>
              <a:rPr lang="en-GB" sz="3400" dirty="0" err="1" smtClean="0"/>
              <a:t>učitelja</a:t>
            </a:r>
            <a:r>
              <a:rPr lang="en-GB" sz="3400" dirty="0" smtClean="0"/>
              <a:t> = 26 sati </a:t>
            </a:r>
            <a:r>
              <a:rPr lang="en-GB" sz="3400" dirty="0" err="1" smtClean="0"/>
              <a:t>tjedno</a:t>
            </a:r>
            <a:r>
              <a:rPr lang="en-GB" sz="3400" dirty="0" smtClean="0"/>
              <a:t> (</a:t>
            </a:r>
            <a:r>
              <a:rPr lang="en-GB" sz="3400" dirty="0" err="1" smtClean="0"/>
              <a:t>osim</a:t>
            </a:r>
            <a:r>
              <a:rPr lang="en-GB" sz="3400" dirty="0" smtClean="0"/>
              <a:t> </a:t>
            </a:r>
            <a:r>
              <a:rPr lang="en-GB" sz="3400" dirty="0" err="1" smtClean="0"/>
              <a:t>kod</a:t>
            </a:r>
            <a:r>
              <a:rPr lang="en-GB" sz="3400" dirty="0" smtClean="0"/>
              <a:t> </a:t>
            </a:r>
            <a:r>
              <a:rPr lang="en-GB" sz="3400" dirty="0" err="1" smtClean="0"/>
              <a:t>učitelja</a:t>
            </a:r>
            <a:r>
              <a:rPr lang="en-GB" sz="3400" dirty="0" smtClean="0"/>
              <a:t> s </a:t>
            </a:r>
            <a:r>
              <a:rPr lang="en-GB" sz="3400" dirty="0" err="1" smtClean="0"/>
              <a:t>više</a:t>
            </a:r>
            <a:r>
              <a:rPr lang="en-GB" sz="3400" dirty="0" smtClean="0"/>
              <a:t> </a:t>
            </a:r>
            <a:r>
              <a:rPr lang="en-GB" sz="3400" dirty="0" err="1" smtClean="0"/>
              <a:t>godina</a:t>
            </a:r>
            <a:r>
              <a:rPr lang="en-GB" sz="3400" dirty="0" smtClean="0"/>
              <a:t> </a:t>
            </a:r>
            <a:r>
              <a:rPr lang="en-GB" sz="3400" dirty="0" err="1" smtClean="0"/>
              <a:t>staža</a:t>
            </a:r>
            <a:r>
              <a:rPr lang="en-GB" sz="3400" dirty="0" smtClean="0"/>
              <a:t>)</a:t>
            </a:r>
          </a:p>
          <a:p>
            <a:r>
              <a:rPr lang="en-GB" sz="3400" dirty="0" err="1" smtClean="0"/>
              <a:t>ravnatelji</a:t>
            </a:r>
            <a:r>
              <a:rPr lang="en-GB" sz="3400" dirty="0" smtClean="0"/>
              <a:t> </a:t>
            </a:r>
            <a:r>
              <a:rPr lang="en-GB" sz="3400" dirty="0" err="1" smtClean="0"/>
              <a:t>rade</a:t>
            </a:r>
            <a:r>
              <a:rPr lang="en-GB" sz="3400" dirty="0" smtClean="0"/>
              <a:t> u </a:t>
            </a:r>
            <a:r>
              <a:rPr lang="en-GB" sz="3400" dirty="0" err="1" smtClean="0"/>
              <a:t>nastavi</a:t>
            </a:r>
            <a:r>
              <a:rPr lang="en-GB" sz="3400" dirty="0" smtClean="0"/>
              <a:t> (u </a:t>
            </a:r>
            <a:r>
              <a:rPr lang="en-GB" sz="3400" dirty="0" err="1" smtClean="0"/>
              <a:t>školama</a:t>
            </a:r>
            <a:r>
              <a:rPr lang="en-GB" sz="3400" dirty="0" smtClean="0"/>
              <a:t> s </a:t>
            </a:r>
            <a:r>
              <a:rPr lang="en-GB" sz="3400" dirty="0" err="1" smtClean="0"/>
              <a:t>manje</a:t>
            </a:r>
            <a:r>
              <a:rPr lang="en-GB" sz="3400" dirty="0" smtClean="0"/>
              <a:t> </a:t>
            </a:r>
            <a:r>
              <a:rPr lang="en-GB" sz="3400" dirty="0" err="1" smtClean="0"/>
              <a:t>od</a:t>
            </a:r>
            <a:r>
              <a:rPr lang="en-GB" sz="3400" dirty="0" smtClean="0"/>
              <a:t> 100 </a:t>
            </a:r>
            <a:r>
              <a:rPr lang="en-GB" sz="3400" dirty="0" err="1" smtClean="0"/>
              <a:t>učenika</a:t>
            </a:r>
            <a:r>
              <a:rPr lang="en-GB" sz="3400" dirty="0" smtClean="0"/>
              <a:t>)</a:t>
            </a:r>
          </a:p>
          <a:p>
            <a:r>
              <a:rPr lang="en-GB" sz="3400" dirty="0" err="1" smtClean="0"/>
              <a:t>najveći</a:t>
            </a:r>
            <a:r>
              <a:rPr lang="en-GB" sz="3400" dirty="0" smtClean="0"/>
              <a:t> </a:t>
            </a:r>
            <a:r>
              <a:rPr lang="en-GB" sz="3400" dirty="0" err="1" smtClean="0"/>
              <a:t>broj</a:t>
            </a:r>
            <a:r>
              <a:rPr lang="en-GB" sz="3400" dirty="0" smtClean="0"/>
              <a:t> </a:t>
            </a:r>
            <a:r>
              <a:rPr lang="en-GB" sz="3400" dirty="0" err="1" smtClean="0"/>
              <a:t>učenika</a:t>
            </a:r>
            <a:r>
              <a:rPr lang="en-GB" sz="3400" dirty="0" smtClean="0"/>
              <a:t> u </a:t>
            </a:r>
            <a:r>
              <a:rPr lang="en-GB" sz="3400" dirty="0" err="1" smtClean="0"/>
              <a:t>razredu</a:t>
            </a:r>
            <a:r>
              <a:rPr lang="en-GB" sz="3400" dirty="0" smtClean="0"/>
              <a:t> = 25</a:t>
            </a:r>
          </a:p>
          <a:p>
            <a:r>
              <a:rPr lang="en-GB" sz="3400" dirty="0" smtClean="0"/>
              <a:t>1 </a:t>
            </a:r>
            <a:r>
              <a:rPr lang="en-GB" sz="3400" dirty="0" err="1" smtClean="0"/>
              <a:t>školski</a:t>
            </a:r>
            <a:r>
              <a:rPr lang="en-GB" sz="3400" dirty="0" smtClean="0"/>
              <a:t> sat = 40 min</a:t>
            </a:r>
          </a:p>
          <a:p>
            <a:r>
              <a:rPr lang="en-GB" sz="3400" dirty="0" err="1" smtClean="0"/>
              <a:t>pisanje</a:t>
            </a:r>
            <a:r>
              <a:rPr lang="en-GB" sz="3400" dirty="0" smtClean="0"/>
              <a:t> </a:t>
            </a:r>
            <a:r>
              <a:rPr lang="en-GB" sz="3400" dirty="0" err="1" smtClean="0"/>
              <a:t>priprema</a:t>
            </a:r>
            <a:r>
              <a:rPr lang="en-GB" sz="3400" dirty="0" smtClean="0"/>
              <a:t> </a:t>
            </a:r>
            <a:r>
              <a:rPr lang="en-GB" sz="3400" dirty="0" err="1" smtClean="0"/>
              <a:t>za</a:t>
            </a:r>
            <a:r>
              <a:rPr lang="en-GB" sz="3400" dirty="0" smtClean="0"/>
              <a:t> </a:t>
            </a:r>
            <a:r>
              <a:rPr lang="en-GB" sz="3400" dirty="0" err="1" smtClean="0"/>
              <a:t>nastavu</a:t>
            </a:r>
            <a:r>
              <a:rPr lang="en-GB" sz="3400" dirty="0" smtClean="0"/>
              <a:t> </a:t>
            </a:r>
            <a:r>
              <a:rPr lang="en-GB" sz="3400" dirty="0" err="1" smtClean="0"/>
              <a:t>nije</a:t>
            </a:r>
            <a:r>
              <a:rPr lang="en-GB" sz="3400" dirty="0" smtClean="0"/>
              <a:t> </a:t>
            </a:r>
            <a:r>
              <a:rPr lang="en-GB" sz="3400" dirty="0" err="1" smtClean="0"/>
              <a:t>obavezno</a:t>
            </a:r>
            <a:r>
              <a:rPr lang="en-GB" sz="3400" dirty="0" smtClean="0"/>
              <a:t> (</a:t>
            </a:r>
            <a:r>
              <a:rPr lang="en-GB" sz="3400" dirty="0" err="1" smtClean="0"/>
              <a:t>samo</a:t>
            </a:r>
            <a:r>
              <a:rPr lang="en-GB" sz="3400" dirty="0" smtClean="0"/>
              <a:t> </a:t>
            </a:r>
            <a:r>
              <a:rPr lang="en-GB" sz="3400" dirty="0" err="1" smtClean="0"/>
              <a:t>godišnji</a:t>
            </a:r>
            <a:r>
              <a:rPr lang="en-GB" sz="3400" dirty="0" smtClean="0"/>
              <a:t> plan)</a:t>
            </a:r>
          </a:p>
          <a:p>
            <a:r>
              <a:rPr lang="en-GB" sz="3400" dirty="0" err="1" smtClean="0"/>
              <a:t>mogu</a:t>
            </a:r>
            <a:r>
              <a:rPr lang="en-GB" sz="3400" dirty="0" smtClean="0"/>
              <a:t> </a:t>
            </a:r>
            <a:r>
              <a:rPr lang="en-GB" sz="3400" dirty="0" err="1" smtClean="0"/>
              <a:t>prilagođavati</a:t>
            </a:r>
            <a:r>
              <a:rPr lang="en-GB" sz="3400" dirty="0" smtClean="0"/>
              <a:t> program </a:t>
            </a:r>
            <a:r>
              <a:rPr lang="en-GB" sz="3400" dirty="0" err="1" smtClean="0"/>
              <a:t>i</a:t>
            </a:r>
            <a:r>
              <a:rPr lang="en-GB" sz="3400" dirty="0" smtClean="0"/>
              <a:t> </a:t>
            </a:r>
            <a:r>
              <a:rPr lang="en-GB" sz="3400" dirty="0" err="1" smtClean="0"/>
              <a:t>način</a:t>
            </a:r>
            <a:r>
              <a:rPr lang="en-GB" sz="3400" dirty="0" smtClean="0"/>
              <a:t> </a:t>
            </a:r>
            <a:r>
              <a:rPr lang="en-GB" sz="3400" dirty="0" err="1" smtClean="0"/>
              <a:t>rada</a:t>
            </a:r>
            <a:r>
              <a:rPr lang="en-GB" sz="3400" dirty="0" smtClean="0"/>
              <a:t> </a:t>
            </a:r>
            <a:r>
              <a:rPr lang="en-GB" sz="3400" dirty="0" err="1" smtClean="0"/>
              <a:t>potrebama</a:t>
            </a:r>
            <a:r>
              <a:rPr lang="en-GB" sz="3400" dirty="0" smtClean="0"/>
              <a:t> </a:t>
            </a:r>
            <a:r>
              <a:rPr lang="en-GB" sz="3400" dirty="0" err="1" smtClean="0"/>
              <a:t>svojih</a:t>
            </a:r>
            <a:r>
              <a:rPr lang="en-GB" sz="3400" dirty="0" smtClean="0"/>
              <a:t> </a:t>
            </a:r>
            <a:r>
              <a:rPr lang="en-GB" sz="3400" dirty="0" err="1" smtClean="0"/>
              <a:t>učenika</a:t>
            </a:r>
            <a:endParaRPr lang="en-GB" sz="3400" dirty="0" smtClean="0"/>
          </a:p>
          <a:p>
            <a:r>
              <a:rPr lang="en-GB" sz="3400" dirty="0" err="1" smtClean="0"/>
              <a:t>obavezno</a:t>
            </a:r>
            <a:r>
              <a:rPr lang="en-GB" sz="3400" dirty="0" smtClean="0"/>
              <a:t> </a:t>
            </a:r>
            <a:r>
              <a:rPr lang="en-GB" sz="3400" dirty="0" err="1" smtClean="0"/>
              <a:t>jednom</a:t>
            </a:r>
            <a:r>
              <a:rPr lang="en-GB" sz="3400" dirty="0" smtClean="0"/>
              <a:t> </a:t>
            </a:r>
            <a:r>
              <a:rPr lang="en-GB" sz="3400" dirty="0" err="1" smtClean="0"/>
              <a:t>tjedno</a:t>
            </a:r>
            <a:r>
              <a:rPr lang="en-GB" sz="3400" dirty="0" smtClean="0"/>
              <a:t> </a:t>
            </a:r>
            <a:r>
              <a:rPr lang="en-GB" sz="3400" dirty="0" err="1" smtClean="0"/>
              <a:t>informirati</a:t>
            </a:r>
            <a:r>
              <a:rPr lang="en-GB" sz="3400" dirty="0" smtClean="0"/>
              <a:t> </a:t>
            </a:r>
            <a:r>
              <a:rPr lang="en-GB" sz="3400" dirty="0" err="1" smtClean="0"/>
              <a:t>roditelje</a:t>
            </a:r>
            <a:r>
              <a:rPr lang="en-GB" sz="3400" dirty="0" smtClean="0"/>
              <a:t> </a:t>
            </a:r>
            <a:r>
              <a:rPr lang="en-GB" sz="3400" dirty="0" err="1" smtClean="0"/>
              <a:t>putem</a:t>
            </a:r>
            <a:r>
              <a:rPr lang="en-GB" sz="3400" dirty="0" smtClean="0"/>
              <a:t> e-</a:t>
            </a:r>
            <a:r>
              <a:rPr lang="en-GB" sz="3400" dirty="0" err="1" smtClean="0"/>
              <a:t>pošte</a:t>
            </a:r>
            <a:r>
              <a:rPr lang="en-GB" sz="3400" dirty="0" smtClean="0"/>
              <a:t> </a:t>
            </a:r>
            <a:r>
              <a:rPr lang="en-GB" sz="3400" dirty="0" err="1" smtClean="0"/>
              <a:t>ili</a:t>
            </a:r>
            <a:r>
              <a:rPr lang="en-GB" sz="3400" dirty="0" smtClean="0"/>
              <a:t> </a:t>
            </a:r>
            <a:r>
              <a:rPr lang="en-GB" sz="3400" dirty="0" err="1" smtClean="0"/>
              <a:t>Facebook</a:t>
            </a:r>
            <a:r>
              <a:rPr lang="en-GB" sz="3400" dirty="0" smtClean="0"/>
              <a:t> </a:t>
            </a:r>
            <a:r>
              <a:rPr lang="en-GB" sz="3400" dirty="0" err="1" smtClean="0"/>
              <a:t>grupe</a:t>
            </a:r>
            <a:r>
              <a:rPr lang="en-GB" sz="3400" dirty="0" smtClean="0"/>
              <a:t> </a:t>
            </a:r>
            <a:r>
              <a:rPr lang="en-GB" sz="3400" dirty="0" err="1" smtClean="0"/>
              <a:t>za</a:t>
            </a:r>
            <a:r>
              <a:rPr lang="en-GB" sz="3400" dirty="0" smtClean="0"/>
              <a:t> </a:t>
            </a:r>
            <a:r>
              <a:rPr lang="en-GB" sz="3400" dirty="0" err="1" smtClean="0"/>
              <a:t>roditelje</a:t>
            </a:r>
            <a:endParaRPr lang="en-GB" sz="3400" dirty="0" smtClean="0"/>
          </a:p>
          <a:p>
            <a:r>
              <a:rPr lang="en-GB" sz="3400" dirty="0" err="1" smtClean="0"/>
              <a:t>dežurstva</a:t>
            </a:r>
            <a:r>
              <a:rPr lang="en-GB" sz="3400" dirty="0" smtClean="0"/>
              <a:t> </a:t>
            </a:r>
            <a:r>
              <a:rPr lang="en-GB" sz="3400" dirty="0" err="1" smtClean="0"/>
              <a:t>učitelja</a:t>
            </a:r>
            <a:r>
              <a:rPr lang="en-GB" sz="3400" dirty="0" smtClean="0"/>
              <a:t> </a:t>
            </a:r>
            <a:r>
              <a:rPr lang="en-GB" sz="3400" dirty="0" err="1" smtClean="0"/>
              <a:t>nisu</a:t>
            </a:r>
            <a:r>
              <a:rPr lang="en-GB" sz="3400" dirty="0" smtClean="0"/>
              <a:t> </a:t>
            </a:r>
            <a:r>
              <a:rPr lang="en-GB" sz="3400" dirty="0" err="1" smtClean="0"/>
              <a:t>obavezna</a:t>
            </a:r>
            <a:r>
              <a:rPr lang="en-GB" sz="3400" dirty="0" smtClean="0"/>
              <a:t> </a:t>
            </a:r>
            <a:r>
              <a:rPr lang="en-GB" sz="3400" dirty="0" err="1" smtClean="0"/>
              <a:t>i</a:t>
            </a:r>
            <a:r>
              <a:rPr lang="en-GB" sz="3400" dirty="0" smtClean="0"/>
              <a:t> </a:t>
            </a:r>
            <a:r>
              <a:rPr lang="en-GB" sz="3400" dirty="0" err="1" smtClean="0"/>
              <a:t>plaćaju</a:t>
            </a:r>
            <a:r>
              <a:rPr lang="en-GB" sz="3400" dirty="0" smtClean="0"/>
              <a:t> se</a:t>
            </a:r>
          </a:p>
          <a:p>
            <a:r>
              <a:rPr lang="en-GB" sz="3400" dirty="0" err="1" smtClean="0"/>
              <a:t>veće</a:t>
            </a:r>
            <a:r>
              <a:rPr lang="en-GB" sz="3400" dirty="0" smtClean="0"/>
              <a:t> </a:t>
            </a:r>
            <a:r>
              <a:rPr lang="en-GB" sz="3400" dirty="0" err="1" smtClean="0"/>
              <a:t>razrede</a:t>
            </a:r>
            <a:r>
              <a:rPr lang="en-GB" sz="3400" dirty="0" smtClean="0"/>
              <a:t> </a:t>
            </a:r>
            <a:r>
              <a:rPr lang="en-GB" sz="3400" dirty="0" err="1" smtClean="0"/>
              <a:t>mogu</a:t>
            </a:r>
            <a:r>
              <a:rPr lang="en-GB" sz="3400" dirty="0" smtClean="0"/>
              <a:t> </a:t>
            </a:r>
            <a:r>
              <a:rPr lang="en-GB" sz="3400" dirty="0" err="1" smtClean="0"/>
              <a:t>poučavati</a:t>
            </a:r>
            <a:r>
              <a:rPr lang="en-GB" sz="3400" dirty="0" smtClean="0"/>
              <a:t> 2 </a:t>
            </a:r>
            <a:r>
              <a:rPr lang="en-GB" sz="3400" dirty="0" err="1" smtClean="0"/>
              <a:t>nastavnika</a:t>
            </a:r>
            <a:endParaRPr lang="en-GB" sz="34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UČENICI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3800" dirty="0" smtClean="0"/>
              <a:t>8:30 </a:t>
            </a:r>
            <a:r>
              <a:rPr lang="en-GB" sz="3800" dirty="0" smtClean="0"/>
              <a:t>– 13:40 RN</a:t>
            </a:r>
          </a:p>
          <a:p>
            <a:r>
              <a:rPr lang="en-GB" sz="3800" dirty="0" smtClean="0"/>
              <a:t>8:30 – 14:20 </a:t>
            </a:r>
            <a:r>
              <a:rPr lang="en-GB" sz="3800" dirty="0" smtClean="0"/>
              <a:t>PN</a:t>
            </a:r>
          </a:p>
          <a:p>
            <a:r>
              <a:rPr lang="en-GB" sz="3800" dirty="0" smtClean="0"/>
              <a:t>9:50 – 10:10 – </a:t>
            </a:r>
            <a:r>
              <a:rPr lang="en-GB" sz="3800" dirty="0" err="1" smtClean="0"/>
              <a:t>svi</a:t>
            </a:r>
            <a:r>
              <a:rPr lang="en-GB" sz="3800" dirty="0" smtClean="0"/>
              <a:t> </a:t>
            </a:r>
            <a:r>
              <a:rPr lang="en-GB" sz="3800" dirty="0" err="1" smtClean="0"/>
              <a:t>učenici</a:t>
            </a:r>
            <a:r>
              <a:rPr lang="en-GB" sz="3800" dirty="0" smtClean="0"/>
              <a:t> </a:t>
            </a:r>
            <a:r>
              <a:rPr lang="en-GB" sz="3800" dirty="0" err="1" smtClean="0"/>
              <a:t>izlaze</a:t>
            </a:r>
            <a:r>
              <a:rPr lang="en-GB" sz="3800" dirty="0" smtClean="0"/>
              <a:t> u </a:t>
            </a:r>
            <a:r>
              <a:rPr lang="en-GB" sz="3800" dirty="0" err="1" smtClean="0"/>
              <a:t>školsko</a:t>
            </a:r>
            <a:r>
              <a:rPr lang="en-GB" sz="3800" dirty="0" smtClean="0"/>
              <a:t> </a:t>
            </a:r>
            <a:r>
              <a:rPr lang="en-GB" sz="3800" dirty="0" err="1" smtClean="0"/>
              <a:t>dvorište</a:t>
            </a:r>
            <a:endParaRPr lang="en-GB" sz="3800" dirty="0" smtClean="0"/>
          </a:p>
          <a:p>
            <a:r>
              <a:rPr lang="en-GB" sz="3800" dirty="0" smtClean="0"/>
              <a:t>11:30 – 12:20 – </a:t>
            </a:r>
            <a:r>
              <a:rPr lang="en-GB" sz="3800" dirty="0" err="1" smtClean="0"/>
              <a:t>pauza</a:t>
            </a:r>
            <a:r>
              <a:rPr lang="en-GB" sz="3800" dirty="0" smtClean="0"/>
              <a:t> </a:t>
            </a:r>
            <a:r>
              <a:rPr lang="en-GB" sz="3800" dirty="0" err="1" smtClean="0"/>
              <a:t>za</a:t>
            </a:r>
            <a:r>
              <a:rPr lang="en-GB" sz="3800" dirty="0" smtClean="0"/>
              <a:t> </a:t>
            </a:r>
            <a:r>
              <a:rPr lang="en-GB" sz="3800" dirty="0" err="1" smtClean="0"/>
              <a:t>ručak</a:t>
            </a:r>
            <a:r>
              <a:rPr lang="en-GB" sz="3800" dirty="0" smtClean="0"/>
              <a:t> </a:t>
            </a:r>
            <a:endParaRPr lang="en-GB" sz="3800" dirty="0" smtClean="0"/>
          </a:p>
          <a:p>
            <a:r>
              <a:rPr lang="en-GB" sz="3800" dirty="0" err="1" smtClean="0"/>
              <a:t>nema</a:t>
            </a:r>
            <a:r>
              <a:rPr lang="en-GB" sz="3800" dirty="0" smtClean="0"/>
              <a:t> </a:t>
            </a:r>
            <a:r>
              <a:rPr lang="en-GB" sz="3800" dirty="0" err="1" smtClean="0"/>
              <a:t>zvona</a:t>
            </a:r>
            <a:endParaRPr lang="en-GB" sz="3800" dirty="0" smtClean="0"/>
          </a:p>
          <a:p>
            <a:r>
              <a:rPr lang="en-GB" sz="3800" dirty="0" err="1" smtClean="0"/>
              <a:t>ocjene</a:t>
            </a:r>
            <a:r>
              <a:rPr lang="en-GB" sz="3800" dirty="0" smtClean="0"/>
              <a:t> </a:t>
            </a:r>
            <a:r>
              <a:rPr lang="en-GB" sz="3800" dirty="0" err="1" smtClean="0"/>
              <a:t>od</a:t>
            </a:r>
            <a:r>
              <a:rPr lang="en-GB" sz="3800" dirty="0" smtClean="0"/>
              <a:t> A do D</a:t>
            </a:r>
          </a:p>
          <a:p>
            <a:r>
              <a:rPr lang="en-GB" sz="3800" dirty="0" smtClean="0"/>
              <a:t>1. – 3. </a:t>
            </a:r>
            <a:r>
              <a:rPr lang="en-GB" sz="3800" dirty="0" err="1" smtClean="0"/>
              <a:t>razred</a:t>
            </a:r>
            <a:r>
              <a:rPr lang="en-GB" sz="3800" dirty="0" smtClean="0"/>
              <a:t> - </a:t>
            </a:r>
            <a:r>
              <a:rPr lang="en-GB" sz="3800" dirty="0" err="1" smtClean="0"/>
              <a:t>nema</a:t>
            </a:r>
            <a:r>
              <a:rPr lang="en-GB" sz="3800" dirty="0" smtClean="0"/>
              <a:t> </a:t>
            </a:r>
            <a:r>
              <a:rPr lang="en-GB" sz="3800" dirty="0" err="1" smtClean="0"/>
              <a:t>ocjena</a:t>
            </a:r>
            <a:endParaRPr lang="en-GB" sz="3800" dirty="0" smtClean="0"/>
          </a:p>
          <a:p>
            <a:r>
              <a:rPr lang="en-GB" sz="3800" dirty="0" err="1" smtClean="0"/>
              <a:t>o</a:t>
            </a:r>
            <a:r>
              <a:rPr lang="en-GB" sz="3800" dirty="0" err="1" smtClean="0"/>
              <a:t>cjenjivanje</a:t>
            </a:r>
            <a:r>
              <a:rPr lang="en-GB" sz="3800" dirty="0" smtClean="0"/>
              <a:t> - u 4. </a:t>
            </a:r>
            <a:r>
              <a:rPr lang="en-GB" sz="3800" dirty="0" err="1" smtClean="0"/>
              <a:t>razredu</a:t>
            </a:r>
            <a:r>
              <a:rPr lang="en-GB" sz="3800" dirty="0" smtClean="0"/>
              <a:t> (</a:t>
            </a:r>
            <a:r>
              <a:rPr lang="en-GB" sz="3800" dirty="0" err="1" smtClean="0"/>
              <a:t>ali</a:t>
            </a:r>
            <a:r>
              <a:rPr lang="en-GB" sz="3800" dirty="0" smtClean="0"/>
              <a:t> ne </a:t>
            </a:r>
            <a:r>
              <a:rPr lang="en-GB" sz="3800" dirty="0" err="1" smtClean="0"/>
              <a:t>iz</a:t>
            </a:r>
            <a:r>
              <a:rPr lang="en-GB" sz="3800" dirty="0" smtClean="0"/>
              <a:t> </a:t>
            </a:r>
            <a:r>
              <a:rPr lang="en-GB" sz="3800" dirty="0" err="1" smtClean="0"/>
              <a:t>svih</a:t>
            </a:r>
            <a:r>
              <a:rPr lang="en-GB" sz="3800" dirty="0" smtClean="0"/>
              <a:t> </a:t>
            </a:r>
            <a:r>
              <a:rPr lang="en-GB" sz="3800" dirty="0" err="1" smtClean="0"/>
              <a:t>predmeta</a:t>
            </a:r>
            <a:r>
              <a:rPr lang="en-GB" sz="3800" dirty="0" smtClean="0"/>
              <a:t>)</a:t>
            </a:r>
          </a:p>
          <a:p>
            <a:r>
              <a:rPr lang="en-GB" sz="3800" dirty="0" err="1" smtClean="0">
                <a:latin typeface="+mj-lt"/>
              </a:rPr>
              <a:t>ocjena</a:t>
            </a:r>
            <a:r>
              <a:rPr lang="en-GB" sz="3800" dirty="0" smtClean="0">
                <a:latin typeface="+mj-lt"/>
              </a:rPr>
              <a:t> = </a:t>
            </a:r>
            <a:r>
              <a:rPr lang="en-GB" sz="3800" dirty="0" err="1" smtClean="0">
                <a:latin typeface="+mj-lt"/>
              </a:rPr>
              <a:t>standardizirani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testovi</a:t>
            </a:r>
            <a:r>
              <a:rPr lang="en-GB" sz="3800" dirty="0" smtClean="0">
                <a:latin typeface="+mj-lt"/>
              </a:rPr>
              <a:t> + </a:t>
            </a:r>
            <a:r>
              <a:rPr lang="en-GB" sz="3800" dirty="0" err="1" smtClean="0">
                <a:latin typeface="+mj-lt"/>
              </a:rPr>
              <a:t>radna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bilježnica</a:t>
            </a:r>
            <a:r>
              <a:rPr lang="en-GB" sz="3800" dirty="0" smtClean="0">
                <a:latin typeface="+mj-lt"/>
              </a:rPr>
              <a:t> (</a:t>
            </a:r>
            <a:r>
              <a:rPr lang="en-GB" sz="3800" dirty="0" err="1" smtClean="0">
                <a:latin typeface="+mj-lt"/>
              </a:rPr>
              <a:t>usmeno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provjeravanje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samo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iz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jezika</a:t>
            </a:r>
            <a:r>
              <a:rPr lang="en-GB" sz="3800" dirty="0" smtClean="0">
                <a:latin typeface="+mj-lt"/>
              </a:rPr>
              <a:t>)</a:t>
            </a:r>
            <a:endParaRPr lang="en-GB" sz="3800" dirty="0" smtClean="0"/>
          </a:p>
          <a:p>
            <a:r>
              <a:rPr lang="en-GB" sz="3800" dirty="0" err="1" smtClean="0"/>
              <a:t>učenici</a:t>
            </a:r>
            <a:r>
              <a:rPr lang="en-GB" sz="3800" dirty="0" smtClean="0"/>
              <a:t> </a:t>
            </a:r>
            <a:r>
              <a:rPr lang="en-GB" sz="3800" dirty="0" err="1" smtClean="0"/>
              <a:t>bosi</a:t>
            </a:r>
            <a:r>
              <a:rPr lang="en-GB" sz="3800" dirty="0" smtClean="0"/>
              <a:t> u </a:t>
            </a:r>
            <a:r>
              <a:rPr lang="en-GB" sz="3800" dirty="0" err="1" smtClean="0"/>
              <a:t>svim</a:t>
            </a:r>
            <a:r>
              <a:rPr lang="en-GB" sz="3800" dirty="0" smtClean="0"/>
              <a:t> </a:t>
            </a:r>
            <a:r>
              <a:rPr lang="en-GB" sz="3800" dirty="0" err="1" smtClean="0"/>
              <a:t>školama</a:t>
            </a:r>
            <a:endParaRPr lang="en-GB" sz="3800" dirty="0" smtClean="0"/>
          </a:p>
          <a:p>
            <a:r>
              <a:rPr lang="en-GB" sz="3800" dirty="0" err="1" smtClean="0">
                <a:latin typeface="+mj-lt"/>
              </a:rPr>
              <a:t>učenici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nastavnike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oslovljavaju</a:t>
            </a:r>
            <a:r>
              <a:rPr lang="en-GB" sz="3800" dirty="0" smtClean="0">
                <a:latin typeface="+mj-lt"/>
              </a:rPr>
              <a:t> </a:t>
            </a:r>
            <a:r>
              <a:rPr lang="en-GB" sz="3800" dirty="0" err="1" smtClean="0">
                <a:latin typeface="+mj-lt"/>
              </a:rPr>
              <a:t>imenom</a:t>
            </a:r>
            <a:r>
              <a:rPr lang="en-GB" sz="3800" dirty="0" smtClean="0">
                <a:latin typeface="+mj-lt"/>
              </a:rPr>
              <a:t> (</a:t>
            </a:r>
            <a:r>
              <a:rPr lang="en-GB" sz="3800" dirty="0" err="1" smtClean="0">
                <a:latin typeface="+mj-lt"/>
              </a:rPr>
              <a:t>poštovanje</a:t>
            </a:r>
            <a:r>
              <a:rPr lang="en-GB" sz="3800" dirty="0" smtClean="0">
                <a:latin typeface="+mj-lt"/>
              </a:rPr>
              <a:t>)</a:t>
            </a:r>
            <a:endParaRPr lang="en-GB" sz="3800" dirty="0" smtClean="0"/>
          </a:p>
          <a:p>
            <a:r>
              <a:rPr lang="en-GB" sz="3800" dirty="0" err="1" smtClean="0"/>
              <a:t>zadaća</a:t>
            </a:r>
            <a:r>
              <a:rPr lang="en-GB" sz="3800" dirty="0" smtClean="0"/>
              <a:t> – 1 </a:t>
            </a:r>
            <a:r>
              <a:rPr lang="en-GB" sz="3800" dirty="0" err="1" smtClean="0"/>
              <a:t>tjedno</a:t>
            </a:r>
            <a:endParaRPr lang="en-GB" sz="3800" dirty="0" smtClean="0"/>
          </a:p>
          <a:p>
            <a:r>
              <a:rPr lang="en-GB" sz="3800" dirty="0" err="1" smtClean="0"/>
              <a:t>udžbenici</a:t>
            </a:r>
            <a:r>
              <a:rPr lang="en-GB" sz="3800" dirty="0" smtClean="0"/>
              <a:t> </a:t>
            </a:r>
            <a:r>
              <a:rPr lang="en-GB" sz="3800" dirty="0" err="1" smtClean="0"/>
              <a:t>besplatni</a:t>
            </a:r>
            <a:r>
              <a:rPr lang="en-GB" sz="3800" dirty="0" smtClean="0"/>
              <a:t> (</a:t>
            </a:r>
            <a:r>
              <a:rPr lang="en-GB" sz="3800" dirty="0" err="1" smtClean="0"/>
              <a:t>ostaju</a:t>
            </a:r>
            <a:r>
              <a:rPr lang="en-GB" sz="3800" dirty="0" smtClean="0"/>
              <a:t> u </a:t>
            </a:r>
            <a:r>
              <a:rPr lang="en-GB" sz="3800" dirty="0" err="1" smtClean="0"/>
              <a:t>školi</a:t>
            </a:r>
            <a:r>
              <a:rPr lang="en-GB" sz="3800" dirty="0" smtClean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PREDMETI</a:t>
            </a:r>
            <a:endParaRPr lang="en-GB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4. </a:t>
            </a:r>
            <a:r>
              <a:rPr lang="en-GB" dirty="0" err="1" smtClean="0"/>
              <a:t>razred</a:t>
            </a:r>
            <a:endParaRPr lang="en-GB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ISLANDSKI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KNJIŽEVNOST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PRIRODNE ZNANOSTI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GLAZBENI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LIKOVNI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TJELESNI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ENGLESKI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KUHANJE I ŠIVANJE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YOGA</a:t>
            </a:r>
          </a:p>
          <a:p>
            <a:endParaRPr lang="en-GB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7 .RAZRED</a:t>
            </a:r>
            <a:endParaRPr lang="en-GB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ISLANDSKI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KNJIŽEVNOST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DANSKI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ENGLESKI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MATEMATIKA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PRIRODNE ZNANOSTI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DRUŠTVENE ZNANOSTI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TJELESNI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LIKOVNI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GLAZBENI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DOMAĆINSTVO (KUHANJE I ŠIVANJE)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TEHNIČKI (OBRADA DRVA)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MELASKOLI</a:t>
            </a:r>
            <a:endParaRPr lang="en-GB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jedna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najstarijih</a:t>
            </a:r>
            <a:r>
              <a:rPr lang="en-GB" dirty="0" smtClean="0"/>
              <a:t> </a:t>
            </a:r>
            <a:r>
              <a:rPr lang="en-GB" dirty="0" err="1" smtClean="0"/>
              <a:t>škola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Islandu</a:t>
            </a:r>
            <a:endParaRPr lang="en-GB" dirty="0" smtClean="0"/>
          </a:p>
          <a:p>
            <a:r>
              <a:rPr lang="en-GB" dirty="0" smtClean="0"/>
              <a:t>630 </a:t>
            </a:r>
            <a:r>
              <a:rPr lang="en-GB" dirty="0" err="1" smtClean="0"/>
              <a:t>učenika</a:t>
            </a:r>
            <a:r>
              <a:rPr lang="en-GB" dirty="0" smtClean="0"/>
              <a:t>, 26 </a:t>
            </a:r>
            <a:r>
              <a:rPr lang="en-GB" dirty="0" err="1" smtClean="0"/>
              <a:t>nacionalnosti</a:t>
            </a:r>
            <a:r>
              <a:rPr lang="en-GB" dirty="0" smtClean="0"/>
              <a:t>, 60 </a:t>
            </a:r>
            <a:r>
              <a:rPr lang="en-GB" dirty="0" err="1" smtClean="0"/>
              <a:t>nastavnika</a:t>
            </a:r>
            <a:r>
              <a:rPr lang="en-GB" dirty="0" smtClean="0"/>
              <a:t>, 2, </a:t>
            </a:r>
            <a:r>
              <a:rPr lang="en-GB" dirty="0" err="1" smtClean="0"/>
              <a:t>pedagoga</a:t>
            </a:r>
            <a:r>
              <a:rPr lang="en-GB" dirty="0" smtClean="0"/>
              <a:t>, 1 </a:t>
            </a:r>
            <a:r>
              <a:rPr lang="en-GB" dirty="0" err="1" smtClean="0"/>
              <a:t>psiholog</a:t>
            </a:r>
            <a:r>
              <a:rPr lang="en-GB" dirty="0" smtClean="0"/>
              <a:t>, 1 </a:t>
            </a:r>
            <a:r>
              <a:rPr lang="en-GB" dirty="0" err="1" smtClean="0"/>
              <a:t>logoped</a:t>
            </a:r>
            <a:r>
              <a:rPr lang="en-GB" dirty="0" smtClean="0"/>
              <a:t>, 2 </a:t>
            </a:r>
            <a:r>
              <a:rPr lang="en-GB" dirty="0" err="1" smtClean="0"/>
              <a:t>asistenta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učenike</a:t>
            </a:r>
            <a:r>
              <a:rPr lang="en-GB" dirty="0" smtClean="0"/>
              <a:t> s </a:t>
            </a:r>
            <a:r>
              <a:rPr lang="en-GB" dirty="0" err="1" smtClean="0"/>
              <a:t>autizmom</a:t>
            </a:r>
            <a:r>
              <a:rPr lang="en-GB" dirty="0" smtClean="0"/>
              <a:t> 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Dopuštamo</a:t>
            </a:r>
            <a:r>
              <a:rPr lang="en-GB" dirty="0" smtClean="0"/>
              <a:t> </a:t>
            </a:r>
            <a:r>
              <a:rPr lang="en-GB" dirty="0" err="1" smtClean="0"/>
              <a:t>djeci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ostanu</a:t>
            </a:r>
            <a:r>
              <a:rPr lang="en-GB" dirty="0" smtClean="0"/>
              <a:t> </a:t>
            </a:r>
            <a:r>
              <a:rPr lang="en-GB" dirty="0" err="1" smtClean="0"/>
              <a:t>djeca</a:t>
            </a:r>
            <a:r>
              <a:rPr lang="en-GB" dirty="0" smtClean="0"/>
              <a:t> </a:t>
            </a:r>
            <a:r>
              <a:rPr lang="en-GB" dirty="0" err="1" smtClean="0"/>
              <a:t>što</a:t>
            </a:r>
            <a:r>
              <a:rPr lang="en-GB" dirty="0" smtClean="0"/>
              <a:t> je </a:t>
            </a:r>
            <a:r>
              <a:rPr lang="en-GB" dirty="0" err="1" smtClean="0"/>
              <a:t>duže</a:t>
            </a:r>
            <a:r>
              <a:rPr lang="en-GB" dirty="0" smtClean="0"/>
              <a:t> </a:t>
            </a:r>
            <a:r>
              <a:rPr lang="en-GB" dirty="0" err="1" smtClean="0"/>
              <a:t>moguće</a:t>
            </a:r>
            <a:r>
              <a:rPr lang="en-GB" dirty="0" smtClean="0"/>
              <a:t>.”</a:t>
            </a:r>
          </a:p>
          <a:p>
            <a:endParaRPr lang="en-GB" dirty="0"/>
          </a:p>
        </p:txBody>
      </p:sp>
      <p:pic>
        <p:nvPicPr>
          <p:cNvPr id="17" name="Rezervirano mjesto sadržaja 16" descr="IMG_1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HAALEITISSKOLI</a:t>
            </a:r>
            <a:endParaRPr lang="en-GB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510 </a:t>
            </a:r>
            <a:r>
              <a:rPr lang="en-GB" dirty="0" err="1" smtClean="0"/>
              <a:t>učenika</a:t>
            </a:r>
            <a:r>
              <a:rPr lang="en-GB" dirty="0" smtClean="0"/>
              <a:t>, 20 </a:t>
            </a:r>
            <a:r>
              <a:rPr lang="en-GB" dirty="0" err="1" smtClean="0"/>
              <a:t>nacionalnosti</a:t>
            </a:r>
            <a:r>
              <a:rPr lang="en-GB" dirty="0" smtClean="0"/>
              <a:t>, 65 </a:t>
            </a:r>
            <a:r>
              <a:rPr lang="en-GB" dirty="0" err="1" smtClean="0"/>
              <a:t>nastavnika</a:t>
            </a:r>
            <a:r>
              <a:rPr lang="en-GB" dirty="0" smtClean="0"/>
              <a:t>, 2 </a:t>
            </a:r>
            <a:r>
              <a:rPr lang="en-GB" dirty="0" err="1" smtClean="0"/>
              <a:t>pedagoga</a:t>
            </a:r>
            <a:r>
              <a:rPr lang="en-GB" dirty="0" smtClean="0"/>
              <a:t>, 1 </a:t>
            </a:r>
            <a:r>
              <a:rPr lang="en-GB" dirty="0" err="1" smtClean="0"/>
              <a:t>socijalni</a:t>
            </a:r>
            <a:r>
              <a:rPr lang="en-GB" dirty="0" smtClean="0"/>
              <a:t> </a:t>
            </a:r>
            <a:r>
              <a:rPr lang="en-GB" dirty="0" err="1" smtClean="0"/>
              <a:t>pedagog</a:t>
            </a:r>
            <a:r>
              <a:rPr lang="en-GB" dirty="0" smtClean="0"/>
              <a:t>, 1 </a:t>
            </a:r>
            <a:r>
              <a:rPr lang="en-GB" dirty="0" err="1" smtClean="0"/>
              <a:t>psiholog</a:t>
            </a:r>
            <a:r>
              <a:rPr lang="en-GB" dirty="0" smtClean="0"/>
              <a:t>, 1 </a:t>
            </a:r>
            <a:r>
              <a:rPr lang="en-GB" dirty="0" err="1" smtClean="0"/>
              <a:t>logoped</a:t>
            </a:r>
            <a:r>
              <a:rPr lang="en-GB" dirty="0" smtClean="0"/>
              <a:t>, 7 </a:t>
            </a:r>
            <a:r>
              <a:rPr lang="en-GB" dirty="0" err="1" smtClean="0"/>
              <a:t>asistenata</a:t>
            </a:r>
            <a:endParaRPr lang="en-GB" dirty="0" smtClean="0"/>
          </a:p>
          <a:p>
            <a:r>
              <a:rPr lang="en-GB" dirty="0" err="1" smtClean="0"/>
              <a:t>poseban</a:t>
            </a:r>
            <a:r>
              <a:rPr lang="en-GB" dirty="0" smtClean="0"/>
              <a:t> </a:t>
            </a:r>
            <a:r>
              <a:rPr lang="en-GB" dirty="0" err="1" smtClean="0"/>
              <a:t>odjel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djecu</a:t>
            </a:r>
            <a:r>
              <a:rPr lang="en-GB" dirty="0" smtClean="0"/>
              <a:t> s </a:t>
            </a:r>
            <a:r>
              <a:rPr lang="en-GB" dirty="0" err="1" smtClean="0"/>
              <a:t>poremećajima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spektra</a:t>
            </a:r>
            <a:r>
              <a:rPr lang="en-GB" dirty="0" smtClean="0"/>
              <a:t> </a:t>
            </a:r>
            <a:r>
              <a:rPr lang="en-GB" dirty="0" err="1" smtClean="0"/>
              <a:t>autizma</a:t>
            </a:r>
            <a:endParaRPr lang="en-GB" dirty="0" smtClean="0"/>
          </a:p>
          <a:p>
            <a:r>
              <a:rPr lang="en-GB" dirty="0" err="1" smtClean="0"/>
              <a:t>projektni</a:t>
            </a:r>
            <a:r>
              <a:rPr lang="en-GB" dirty="0" smtClean="0"/>
              <a:t> </a:t>
            </a:r>
            <a:r>
              <a:rPr lang="en-GB" dirty="0" err="1" smtClean="0"/>
              <a:t>rad</a:t>
            </a:r>
            <a:r>
              <a:rPr lang="en-GB" dirty="0" smtClean="0"/>
              <a:t> – 4 </a:t>
            </a:r>
            <a:r>
              <a:rPr lang="en-GB" dirty="0" err="1" smtClean="0"/>
              <a:t>tjedna</a:t>
            </a:r>
            <a:r>
              <a:rPr lang="en-GB" dirty="0" smtClean="0"/>
              <a:t> u </a:t>
            </a:r>
            <a:r>
              <a:rPr lang="en-GB" dirty="0" err="1" smtClean="0"/>
              <a:t>zimi</a:t>
            </a:r>
            <a:endParaRPr lang="en-GB" dirty="0" smtClean="0"/>
          </a:p>
          <a:p>
            <a:r>
              <a:rPr lang="en-GB" dirty="0" err="1" smtClean="0">
                <a:latin typeface="+mj-lt"/>
              </a:rPr>
              <a:t>joga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meditacija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ples</a:t>
            </a:r>
            <a:r>
              <a:rPr lang="en-GB" dirty="0" smtClean="0">
                <a:latin typeface="+mj-lt"/>
              </a:rPr>
              <a:t>, drama – </a:t>
            </a:r>
            <a:r>
              <a:rPr lang="en-GB" dirty="0" err="1" smtClean="0">
                <a:latin typeface="+mj-lt"/>
              </a:rPr>
              <a:t>izborni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predmeti</a:t>
            </a:r>
            <a:endParaRPr lang="en-GB" dirty="0" smtClean="0">
              <a:latin typeface="+mj-lt"/>
            </a:endParaRP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1" name="Rezervirano mjesto sadržaja 10" descr="de3ce012-3b03-4477-82ce-14d5247929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REYKJAVIK</a:t>
            </a:r>
            <a:br>
              <a:rPr lang="en-GB" sz="3600" b="1" dirty="0" smtClean="0"/>
            </a:br>
            <a:r>
              <a:rPr lang="en-GB" sz="3600" b="1" dirty="0" smtClean="0"/>
              <a:t>22.4. – 28.4.2018.</a:t>
            </a:r>
            <a:endParaRPr lang="en-GB" sz="3600" b="1" dirty="0"/>
          </a:p>
        </p:txBody>
      </p:sp>
      <p:pic>
        <p:nvPicPr>
          <p:cNvPr id="4" name="Rezervirano mjesto sadržaja 3" descr="IMG_07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Rezervirano mjesto sadržaja 5" descr="IMG_07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«Structured Educational Visit to Schools &amp; Training Seminar in Iceland»</a:t>
            </a:r>
            <a:endParaRPr lang="en-GB" sz="3600" dirty="0"/>
          </a:p>
        </p:txBody>
      </p:sp>
      <p:pic>
        <p:nvPicPr>
          <p:cNvPr id="4" name="Rezervirano mjesto sadržaja 3" descr="31649316_2121484598071115_83093821742645248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IMG_083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038600" cy="3028950"/>
          </a:xfrm>
        </p:spPr>
      </p:pic>
      <p:pic>
        <p:nvPicPr>
          <p:cNvPr id="13" name="Rezervirano mjesto sadržaja 12" descr="IMG_109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038600" cy="3028950"/>
          </a:xfrm>
        </p:spPr>
      </p:pic>
      <p:pic>
        <p:nvPicPr>
          <p:cNvPr id="14" name="Rezervirano mjesto sadržaja 4" descr="IMG_1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84984"/>
            <a:ext cx="4038600" cy="3028950"/>
          </a:xfrm>
          <a:prstGeom prst="rect">
            <a:avLst/>
          </a:prstGeom>
        </p:spPr>
      </p:pic>
      <p:pic>
        <p:nvPicPr>
          <p:cNvPr id="15" name="Rezervirano mjesto sadržaja 5" descr="IMG_18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356992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_084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038600" cy="3028950"/>
          </a:xfrm>
        </p:spPr>
      </p:pic>
      <p:pic>
        <p:nvPicPr>
          <p:cNvPr id="7" name="Rezervirano mjesto sadržaja 3" descr="IMG_1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038600" cy="3028950"/>
          </a:xfrm>
          <a:prstGeom prst="rect">
            <a:avLst/>
          </a:prstGeom>
        </p:spPr>
      </p:pic>
      <p:pic>
        <p:nvPicPr>
          <p:cNvPr id="8" name="Rezervirano mjesto sadržaja 9" descr="IMG_1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01008"/>
            <a:ext cx="4038600" cy="3028950"/>
          </a:xfrm>
          <a:prstGeom prst="rect">
            <a:avLst/>
          </a:prstGeom>
        </p:spPr>
      </p:pic>
      <p:pic>
        <p:nvPicPr>
          <p:cNvPr id="9" name="Rezervirano mjesto sadržaja 10" descr="IMG_08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79512" y="3501008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_181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038600" cy="3028950"/>
          </a:xfrm>
        </p:spPr>
      </p:pic>
      <p:pic>
        <p:nvPicPr>
          <p:cNvPr id="13" name="Rezervirano mjesto sadržaja 12" descr="IMG_177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038600" cy="3028950"/>
          </a:xfrm>
        </p:spPr>
      </p:pic>
      <p:pic>
        <p:nvPicPr>
          <p:cNvPr id="14" name="Rezervirano mjesto sadržaja 4" descr="IMG_1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4038600" cy="3028950"/>
          </a:xfrm>
          <a:prstGeom prst="rect">
            <a:avLst/>
          </a:prstGeom>
        </p:spPr>
      </p:pic>
      <p:pic>
        <p:nvPicPr>
          <p:cNvPr id="15" name="Rezervirano mjesto sadržaja 5" descr="IMG_13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645024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IMG_092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038600" cy="3028950"/>
          </a:xfrm>
        </p:spPr>
      </p:pic>
      <p:pic>
        <p:nvPicPr>
          <p:cNvPr id="8" name="Rezervirano mjesto sadržaja 7" descr="IMG_146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55207" y="1989609"/>
            <a:ext cx="4038600" cy="3028950"/>
          </a:xfrm>
        </p:spPr>
      </p:pic>
      <p:pic>
        <p:nvPicPr>
          <p:cNvPr id="9" name="Rezervirano mjesto sadržaja 4" descr="IMG_1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STRUKTURA OBRAZOVNOG SUSTAVA</a:t>
            </a:r>
            <a:endParaRPr lang="en-GB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611560" y="1159663"/>
          <a:ext cx="8136904" cy="558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146272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VRTIĆ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OBAVEZNA ŠKOLA</a:t>
                      </a:r>
                    </a:p>
                    <a:p>
                      <a:pPr algn="ctr"/>
                      <a:r>
                        <a:rPr lang="en-GB" b="1" dirty="0" smtClean="0"/>
                        <a:t> </a:t>
                      </a:r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osnovna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err="1" smtClean="0"/>
                        <a:t>niža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srednja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škola</a:t>
                      </a:r>
                      <a:r>
                        <a:rPr lang="en-GB" dirty="0" smtClean="0"/>
                        <a:t>)</a:t>
                      </a:r>
                    </a:p>
                    <a:p>
                      <a:pPr algn="ctr"/>
                      <a:r>
                        <a:rPr lang="en-GB" dirty="0" smtClean="0"/>
                        <a:t>180 </a:t>
                      </a:r>
                      <a:r>
                        <a:rPr lang="en-GB" dirty="0" err="1" smtClean="0"/>
                        <a:t>radnih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dana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2 </a:t>
                      </a:r>
                      <a:r>
                        <a:rPr lang="en-GB" dirty="0" err="1" smtClean="0"/>
                        <a:t>polugodišta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VIŠA SREDNJA </a:t>
                      </a:r>
                    </a:p>
                    <a:p>
                      <a:pPr algn="ctr"/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gimnazija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srednja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obrtnička</a:t>
                      </a:r>
                      <a:r>
                        <a:rPr lang="en-GB" dirty="0" smtClean="0"/>
                        <a:t>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VISOKO OBRAZOVANJE </a:t>
                      </a:r>
                      <a:endParaRPr lang="en-GB" dirty="0"/>
                    </a:p>
                  </a:txBody>
                  <a:tcPr/>
                </a:tc>
              </a:tr>
              <a:tr h="37075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2. – 5. </a:t>
                      </a:r>
                      <a:r>
                        <a:rPr lang="en-GB" b="1" dirty="0" err="1" smtClean="0"/>
                        <a:t>godina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6. – 16. </a:t>
                      </a:r>
                      <a:r>
                        <a:rPr lang="en-GB" b="1" dirty="0" err="1" smtClean="0"/>
                        <a:t>godina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16. – 20. </a:t>
                      </a:r>
                      <a:r>
                        <a:rPr lang="en-GB" b="1" dirty="0" err="1" smtClean="0"/>
                        <a:t>godina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od</a:t>
                      </a:r>
                      <a:r>
                        <a:rPr lang="en-GB" b="1" dirty="0" smtClean="0"/>
                        <a:t> 20. </a:t>
                      </a:r>
                      <a:r>
                        <a:rPr lang="en-GB" b="1" dirty="0" err="1" smtClean="0"/>
                        <a:t>godina</a:t>
                      </a:r>
                      <a:endParaRPr lang="en-GB" b="1" dirty="0"/>
                    </a:p>
                  </a:txBody>
                  <a:tcPr/>
                </a:tc>
              </a:tr>
              <a:tr h="2285502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n-GB" b="1" dirty="0" smtClean="0"/>
                        <a:t>– 7. </a:t>
                      </a:r>
                      <a:r>
                        <a:rPr lang="en-GB" b="1" dirty="0" err="1" smtClean="0"/>
                        <a:t>razred</a:t>
                      </a:r>
                      <a:endParaRPr lang="en-GB" b="1" dirty="0" smtClean="0"/>
                    </a:p>
                    <a:p>
                      <a:pPr marL="342900" indent="-342900" algn="ctr">
                        <a:buNone/>
                      </a:pPr>
                      <a:endParaRPr lang="en-GB" b="1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en-GB" b="0" dirty="0" err="1" smtClean="0"/>
                        <a:t>jedan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nastavnik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iz</a:t>
                      </a:r>
                      <a:r>
                        <a:rPr lang="en-GB" b="0" baseline="0" dirty="0" smtClean="0"/>
                        <a:t> </a:t>
                      </a:r>
                      <a:r>
                        <a:rPr lang="en-GB" b="0" dirty="0" err="1" smtClean="0"/>
                        <a:t>svih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predmeta</a:t>
                      </a:r>
                      <a:r>
                        <a:rPr lang="en-GB" b="0" dirty="0" smtClean="0"/>
                        <a:t> (</a:t>
                      </a:r>
                      <a:r>
                        <a:rPr lang="en-GB" b="0" dirty="0" err="1" smtClean="0"/>
                        <a:t>osim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glazbenog</a:t>
                      </a:r>
                      <a:r>
                        <a:rPr lang="en-GB" b="0" dirty="0" smtClean="0"/>
                        <a:t>, </a:t>
                      </a:r>
                      <a:r>
                        <a:rPr lang="en-GB" b="0" dirty="0" err="1" smtClean="0"/>
                        <a:t>likovnog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i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tjelesnog</a:t>
                      </a:r>
                      <a:r>
                        <a:rPr lang="en-GB" b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  <a:tr h="146272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8. – 10. </a:t>
                      </a:r>
                      <a:r>
                        <a:rPr lang="en-GB" b="1" dirty="0" err="1" smtClean="0"/>
                        <a:t>razred</a:t>
                      </a:r>
                      <a:endParaRPr lang="en-GB" b="1" dirty="0" smtClean="0"/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različiti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nastavnici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iz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err="1" smtClean="0"/>
                        <a:t>svih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predmeta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Osnovni</a:t>
            </a:r>
            <a:r>
              <a:rPr lang="en-GB" b="1" dirty="0" smtClean="0"/>
              <a:t> </a:t>
            </a:r>
            <a:r>
              <a:rPr lang="en-GB" b="1" dirty="0" err="1" smtClean="0"/>
              <a:t>principi</a:t>
            </a:r>
            <a:r>
              <a:rPr lang="en-GB" b="1" dirty="0" smtClean="0"/>
              <a:t> </a:t>
            </a:r>
            <a:r>
              <a:rPr lang="en-GB" b="1" dirty="0" err="1" smtClean="0"/>
              <a:t>rada</a:t>
            </a:r>
            <a:r>
              <a:rPr lang="en-GB" b="1" dirty="0" smtClean="0"/>
              <a:t> u </a:t>
            </a:r>
            <a:r>
              <a:rPr lang="en-GB" b="1" dirty="0" err="1" smtClean="0"/>
              <a:t>školama</a:t>
            </a:r>
            <a:r>
              <a:rPr lang="en-GB" b="1" dirty="0" smtClean="0"/>
              <a:t> </a:t>
            </a:r>
            <a:r>
              <a:rPr lang="en-GB" b="1" dirty="0" err="1" smtClean="0"/>
              <a:t>na</a:t>
            </a:r>
            <a:r>
              <a:rPr lang="en-GB" b="1" dirty="0" smtClean="0"/>
              <a:t> </a:t>
            </a:r>
            <a:r>
              <a:rPr lang="en-GB" b="1" dirty="0" err="1" smtClean="0"/>
              <a:t>Islandu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>
                <a:latin typeface="+mj-lt"/>
              </a:rPr>
              <a:t>pismenost</a:t>
            </a:r>
            <a:r>
              <a:rPr lang="en-GB" dirty="0" smtClean="0">
                <a:latin typeface="+mj-lt"/>
              </a:rPr>
              <a:t> (99 %)</a:t>
            </a:r>
          </a:p>
          <a:p>
            <a:r>
              <a:rPr lang="en-GB" dirty="0" err="1" smtClean="0">
                <a:latin typeface="+mj-lt"/>
              </a:rPr>
              <a:t>održivost</a:t>
            </a:r>
            <a:endParaRPr lang="en-GB" dirty="0" smtClean="0">
              <a:latin typeface="+mj-lt"/>
            </a:endParaRPr>
          </a:p>
          <a:p>
            <a:r>
              <a:rPr lang="en-GB" dirty="0" err="1" smtClean="0">
                <a:latin typeface="+mj-lt"/>
              </a:rPr>
              <a:t>zdravi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način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života</a:t>
            </a:r>
            <a:endParaRPr lang="en-GB" dirty="0" smtClean="0">
              <a:latin typeface="+mj-lt"/>
            </a:endParaRPr>
          </a:p>
          <a:p>
            <a:r>
              <a:rPr lang="en-GB" dirty="0" err="1" smtClean="0">
                <a:latin typeface="+mj-lt"/>
              </a:rPr>
              <a:t>kreativnost</a:t>
            </a:r>
            <a:endParaRPr lang="en-GB" dirty="0" smtClean="0">
              <a:latin typeface="+mj-lt"/>
            </a:endParaRPr>
          </a:p>
          <a:p>
            <a:r>
              <a:rPr lang="en-GB" dirty="0" err="1" smtClean="0">
                <a:latin typeface="+mj-lt"/>
              </a:rPr>
              <a:t>demokracija</a:t>
            </a:r>
            <a:endParaRPr lang="en-GB" dirty="0" smtClean="0">
              <a:latin typeface="+mj-lt"/>
            </a:endParaRPr>
          </a:p>
          <a:p>
            <a:r>
              <a:rPr lang="en-GB" dirty="0" err="1" smtClean="0">
                <a:latin typeface="+mj-lt"/>
              </a:rPr>
              <a:t>poštivanje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ljudskih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prava</a:t>
            </a:r>
            <a:endParaRPr lang="en-GB" dirty="0" smtClean="0">
              <a:latin typeface="+mj-lt"/>
            </a:endParaRPr>
          </a:p>
          <a:p>
            <a:r>
              <a:rPr lang="en-GB" dirty="0" err="1" smtClean="0">
                <a:latin typeface="+mj-lt"/>
              </a:rPr>
              <a:t>jednakost</a:t>
            </a:r>
            <a:endParaRPr lang="en-GB" dirty="0" smtClean="0">
              <a:latin typeface="+mj-lt"/>
            </a:endParaRPr>
          </a:p>
          <a:p>
            <a:endParaRPr lang="en-GB" dirty="0"/>
          </a:p>
        </p:txBody>
      </p:sp>
      <p:pic>
        <p:nvPicPr>
          <p:cNvPr id="9" name="Rezervirano mjesto sadržaja 4" descr="IMG_09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29691" y="1772815"/>
            <a:ext cx="5162789" cy="39747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501</Words>
  <Application>Microsoft Office PowerPoint</Application>
  <PresentationFormat>Prikaz na zaslonu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tema</vt:lpstr>
      <vt:lpstr>ISLANDSKI OBRAZOVNI SUSTAV</vt:lpstr>
      <vt:lpstr>REYKJAVIK 22.4. – 28.4.2018.</vt:lpstr>
      <vt:lpstr>«Structured Educational Visit to Schools &amp; Training Seminar in Iceland»</vt:lpstr>
      <vt:lpstr>Slajd 4</vt:lpstr>
      <vt:lpstr>Slajd 5</vt:lpstr>
      <vt:lpstr>Slajd 6</vt:lpstr>
      <vt:lpstr>Slajd 7</vt:lpstr>
      <vt:lpstr>STRUKTURA OBRAZOVNOG SUSTAVA</vt:lpstr>
      <vt:lpstr>Osnovni principi rada u školama na Islandu</vt:lpstr>
      <vt:lpstr>HANDMADE – HOMEMADE -HEADMADE </vt:lpstr>
      <vt:lpstr>ŠKOLA</vt:lpstr>
      <vt:lpstr>NASTAVNICI</vt:lpstr>
      <vt:lpstr>UČENICI</vt:lpstr>
      <vt:lpstr>PREDMETI</vt:lpstr>
      <vt:lpstr>MELASKOLI</vt:lpstr>
      <vt:lpstr>HAALEITISSKOLI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ISLANDSKI OBRAZOVNI SUSTAV</dc:title>
  <dc:creator>Mira Mihalec</dc:creator>
  <cp:lastModifiedBy>Mira Mihalec</cp:lastModifiedBy>
  <cp:revision>6</cp:revision>
  <dcterms:created xsi:type="dcterms:W3CDTF">2018-06-17T08:57:02Z</dcterms:created>
  <dcterms:modified xsi:type="dcterms:W3CDTF">2018-06-17T22:50:25Z</dcterms:modified>
</cp:coreProperties>
</file>