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6" d="100"/>
          <a:sy n="66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ADE490-9C99-4347-8B1D-33A6C7B3628C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C4E6D9-38E0-42B5-9CAB-F2EF500D8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/>
              <a:t>James Watt</a:t>
            </a:r>
            <a:endParaRPr lang="hr-HR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Izradila: Ivona Mrđen 7.a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Životopis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600" dirty="0" smtClean="0"/>
              <a:t>James Watt je rođen 19. siječnja 1736. u mjestu Greenock u Škotskoj. </a:t>
            </a:r>
          </a:p>
          <a:p>
            <a:r>
              <a:rPr lang="hr-HR" sz="2600" dirty="0" smtClean="0"/>
              <a:t>Otac mu se bavio brodogradnjom, bio je vlasnik brodova i državni službenika njegova majka je bila vrlo obrazovana žena. </a:t>
            </a:r>
          </a:p>
          <a:p>
            <a:r>
              <a:rPr lang="hr-HR" sz="2600" dirty="0" smtClean="0"/>
              <a:t>U početku James Watt nije išao redovito u školu, već je imao kućno obrazovanje sa majkom. Tek kasnije se upisao u srednju školu, gdje je pokazao svoju spretnost, inženjerske vještine i sklonost prema matematici. </a:t>
            </a:r>
          </a:p>
          <a:p>
            <a:r>
              <a:rPr lang="hr-HR" sz="2400" dirty="0" smtClean="0"/>
              <a:t>Kad je imao 18 godina, majka mu je umrla, a otac je bio bolestan te tada on odlazi na godinu dana u London na studij za izradu mjernih instrumenata. </a:t>
            </a:r>
            <a:endParaRPr lang="hr-HR" sz="2600" dirty="0" smtClean="0"/>
          </a:p>
          <a:p>
            <a:pPr>
              <a:buNone/>
            </a:pPr>
            <a:endParaRPr lang="hr-HR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Godine 1765. izumio je parni stroj, a konačno, 1776. prvi Wattov parni stroj je ugrađen i upotrebljen u tržišne svrhe.</a:t>
            </a:r>
          </a:p>
          <a:p>
            <a:endParaRPr lang="hr-HR" dirty="0" smtClean="0"/>
          </a:p>
          <a:p>
            <a:r>
              <a:rPr lang="hr-HR" dirty="0" smtClean="0"/>
              <a:t>Izum parnog stroja označio je doba pare i početak Prve industrijske revolucije.</a:t>
            </a:r>
          </a:p>
          <a:p>
            <a:endParaRPr lang="hr-HR" dirty="0" smtClean="0"/>
          </a:p>
          <a:p>
            <a:r>
              <a:rPr lang="hr-HR" dirty="0" smtClean="0"/>
              <a:t>Narudžbe su uskoro pristizale i slijedećih 5 godina znatan broj strojeva je ugrađen u rudnicima za pumpanje vode.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836712"/>
            <a:ext cx="3604390" cy="49019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Pictur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436737"/>
            <a:ext cx="2778046" cy="5421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611624"/>
          </a:xfrm>
        </p:spPr>
        <p:txBody>
          <a:bodyPr/>
          <a:lstStyle/>
          <a:p>
            <a:r>
              <a:rPr lang="hr-HR" dirty="0" smtClean="0"/>
              <a:t>James Watt je i dalje usavršavao svoj parni stroj. </a:t>
            </a:r>
          </a:p>
          <a:p>
            <a:endParaRPr lang="hr-HR" dirty="0" smtClean="0"/>
          </a:p>
          <a:p>
            <a:r>
              <a:rPr lang="hr-HR" dirty="0" smtClean="0"/>
              <a:t>Izradio je i regulator pare sa kuglicama.</a:t>
            </a:r>
            <a:endParaRPr lang="hr-HR" dirty="0"/>
          </a:p>
        </p:txBody>
      </p:sp>
      <p:pic>
        <p:nvPicPr>
          <p:cNvPr id="4" name="Picture 3" descr="200px-Boulton_and_Watt_centrifugal_governor-M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857628"/>
            <a:ext cx="374441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Njegov parni stoj uvelike je pomogao izgradnji parne lokomotive.</a:t>
            </a:r>
            <a:endParaRPr lang="hr-HR" dirty="0"/>
          </a:p>
        </p:txBody>
      </p:sp>
      <p:pic>
        <p:nvPicPr>
          <p:cNvPr id="4" name="Rezervirano mjesto sadržaja 3" descr="202221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2492896"/>
            <a:ext cx="4038600" cy="34956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Starost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47928"/>
          </a:xfrm>
        </p:spPr>
        <p:txBody>
          <a:bodyPr/>
          <a:lstStyle/>
          <a:p>
            <a:r>
              <a:rPr lang="hr-HR" sz="2600" dirty="0" smtClean="0"/>
              <a:t>1800. James Watt je išao u mirovinu, ali je i dalje radio na svojim otkrićima. Otkrio je metodu mjerenja udaljenosti sa teleskopom, usavršio je uljne svjetiljke, parni stroj za peglanje i stroj za kopiranje kipova.</a:t>
            </a:r>
          </a:p>
          <a:p>
            <a:endParaRPr lang="hr-HR" dirty="0"/>
          </a:p>
        </p:txBody>
      </p:sp>
      <p:pic>
        <p:nvPicPr>
          <p:cNvPr id="4" name="Picture 3" descr="http://upload.wikimedia.org/wikipedia/commons/thumb/2/2c/James_Watt_by_Henry_Howard.jpg/220px-James_Watt_by_Henry_Howar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071942"/>
            <a:ext cx="2415750" cy="249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4325112"/>
          </a:xfrm>
        </p:spPr>
        <p:txBody>
          <a:bodyPr/>
          <a:lstStyle/>
          <a:p>
            <a:r>
              <a:rPr lang="hr-HR" dirty="0" smtClean="0"/>
              <a:t>Umro je 25. Kolovoza 1819. u Heathfieldu kraj Birminghama, u svojoj 83 godini. Njegova radionica je postavljena u Naučnom muzeju u Londonu. </a:t>
            </a:r>
            <a:endParaRPr lang="hr-HR" dirty="0"/>
          </a:p>
        </p:txBody>
      </p:sp>
      <p:pic>
        <p:nvPicPr>
          <p:cNvPr id="4" name="Picture 3" descr="http://upload.wikimedia.org/wikipedia/commons/thumb/0/0e/20070616_Dampfmaschine.jpg/200px-20070616_Dampfmaschi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149080"/>
            <a:ext cx="321129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499992" y="5157192"/>
            <a:ext cx="42274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 smtClean="0"/>
              <a:t>-­-&gt;James Wattov parni stroj </a:t>
            </a:r>
          </a:p>
          <a:p>
            <a:r>
              <a:rPr lang="hr-HR" sz="2400" dirty="0" smtClean="0"/>
              <a:t>iz 1848.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128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James Watt</vt:lpstr>
      <vt:lpstr>                   Životopis</vt:lpstr>
      <vt:lpstr>Slide 3</vt:lpstr>
      <vt:lpstr>Slide 4</vt:lpstr>
      <vt:lpstr>Slide 5</vt:lpstr>
      <vt:lpstr>Njegov parni stoj uvelike je pomogao izgradnji parne lokomotive.</vt:lpstr>
      <vt:lpstr>                   Starost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Watt</dc:title>
  <dc:creator>User</dc:creator>
  <cp:lastModifiedBy>user</cp:lastModifiedBy>
  <cp:revision>9</cp:revision>
  <dcterms:created xsi:type="dcterms:W3CDTF">2012-04-15T12:32:33Z</dcterms:created>
  <dcterms:modified xsi:type="dcterms:W3CDTF">2012-05-02T06:34:21Z</dcterms:modified>
</cp:coreProperties>
</file>