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80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2863" y="1905004"/>
            <a:ext cx="7078274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6847" y="3657124"/>
            <a:ext cx="707429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68BD91-EFAF-4178-A671-2CC7E6CFC493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F8252C9-DAFF-4D71-BFC2-63417B142C5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14400" y="1600200"/>
            <a:ext cx="7306712" cy="73152"/>
            <a:chOff x="914400" y="1200150"/>
            <a:chExt cx="7306712" cy="54864"/>
          </a:xfrm>
        </p:grpSpPr>
        <p:sp>
          <p:nvSpPr>
            <p:cNvPr id="8" name="Oval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Group 12"/>
          <p:cNvGrpSpPr/>
          <p:nvPr/>
        </p:nvGrpSpPr>
        <p:grpSpPr>
          <a:xfrm>
            <a:off x="914400" y="4851400"/>
            <a:ext cx="7306712" cy="73152"/>
            <a:chOff x="914400" y="3638550"/>
            <a:chExt cx="7306712" cy="54864"/>
          </a:xfrm>
        </p:grpSpPr>
        <p:sp>
          <p:nvSpPr>
            <p:cNvPr id="14" name="Oval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5" name="Oval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BD91-EFAF-4178-A671-2CC7E6CFC493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52C9-DAFF-4D71-BFC2-63417B14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77844" y="434976"/>
            <a:ext cx="876528" cy="5661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448" y="434976"/>
            <a:ext cx="6311956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BD91-EFAF-4178-A671-2CC7E6CFC493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52C9-DAFF-4D71-BFC2-63417B14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BD91-EFAF-4178-A671-2CC7E6CFC493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52C9-DAFF-4D71-BFC2-63417B14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990599"/>
            <a:ext cx="7010399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3733800"/>
            <a:ext cx="7010399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BD91-EFAF-4178-A671-2CC7E6CFC493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52C9-DAFF-4D71-BFC2-63417B142C59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455976" y="3475736"/>
            <a:ext cx="4232051" cy="54864"/>
            <a:chOff x="2455975" y="2588441"/>
            <a:chExt cx="4232051" cy="41148"/>
          </a:xfrm>
        </p:grpSpPr>
        <p:sp>
          <p:nvSpPr>
            <p:cNvPr id="14" name="Oval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03400"/>
            <a:ext cx="35814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3400"/>
            <a:ext cx="3581400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BD91-EFAF-4178-A671-2CC7E6CFC493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52C9-DAFF-4D71-BFC2-63417B14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74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1248" y="1803400"/>
            <a:ext cx="357828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514600"/>
            <a:ext cx="3581400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BD91-EFAF-4178-A671-2CC7E6CFC493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52C9-DAFF-4D71-BFC2-63417B14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BD91-EFAF-4178-A671-2CC7E6CFC493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52C9-DAFF-4D71-BFC2-63417B14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BD91-EFAF-4178-A671-2CC7E6CFC493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52C9-DAFF-4D71-BFC2-63417B14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803401"/>
            <a:ext cx="495300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BD91-EFAF-4178-A671-2CC7E6CFC493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52C9-DAFF-4D71-BFC2-63417B14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1803400"/>
            <a:ext cx="49530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4316" y="1925320"/>
            <a:ext cx="4773168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0" y="1803401"/>
            <a:ext cx="2133601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BD91-EFAF-4178-A671-2CC7E6CFC493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252C9-DAFF-4D71-BFC2-63417B14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2400"/>
          </a:p>
        </p:txBody>
      </p:sp>
      <p:sp>
        <p:nvSpPr>
          <p:cNvPr id="8" name="Rounded Rectangle 7"/>
          <p:cNvSpPr/>
          <p:nvPr/>
        </p:nvSpPr>
        <p:spPr>
          <a:xfrm>
            <a:off x="228600" y="301752"/>
            <a:ext cx="8686800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31800"/>
            <a:ext cx="731520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03400"/>
            <a:ext cx="7315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9400" y="6172200"/>
            <a:ext cx="914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868BD91-EFAF-4178-A671-2CC7E6CFC493}" type="datetimeFigureOut">
              <a:rPr lang="en-US" smtClean="0"/>
              <a:t>12/7/2013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5562601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96201" y="6172200"/>
            <a:ext cx="5334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F8252C9-DAFF-4D71-BFC2-63417B142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2863" y="1447800"/>
            <a:ext cx="7078274" cy="1625599"/>
          </a:xfrm>
        </p:spPr>
        <p:txBody>
          <a:bodyPr/>
          <a:lstStyle/>
          <a:p>
            <a:r>
              <a:rPr lang="en-US" dirty="0" smtClean="0"/>
              <a:t>DASHAVATAR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</a:t>
            </a:r>
          </a:p>
          <a:p>
            <a:r>
              <a:rPr lang="en-US" dirty="0" smtClean="0"/>
              <a:t>Saisadashiva j. </a:t>
            </a:r>
            <a:r>
              <a:rPr lang="en-US" dirty="0" err="1" smtClean="0"/>
              <a:t>kundurmutt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OM VISHNAVE       NAMA</a:t>
            </a:r>
            <a:r>
              <a:rPr lang="en-US" sz="6000" dirty="0" smtClean="0"/>
              <a:t>:</a:t>
            </a:r>
            <a:endParaRPr lang="en-US" sz="4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934200" y="140497"/>
            <a:ext cx="0" cy="13835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86600" y="140497"/>
            <a:ext cx="0" cy="13835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05000" y="76200"/>
            <a:ext cx="0" cy="13835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57400" y="76200"/>
            <a:ext cx="0" cy="13835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715000" y="2362200"/>
            <a:ext cx="381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8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044">
        <p:fade/>
      </p:transition>
    </mc:Choice>
    <mc:Fallback>
      <p:transition spd="med" advTm="904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VAMANA AVATAR</a:t>
            </a:r>
            <a:r>
              <a:rPr lang="en-US" sz="4400" dirty="0" smtClean="0"/>
              <a:t>(DWARF)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33281"/>
            <a:ext cx="4800600" cy="4807437"/>
          </a:xfrm>
        </p:spPr>
      </p:pic>
      <p:cxnSp>
        <p:nvCxnSpPr>
          <p:cNvPr id="4" name="Straight Connector 3"/>
          <p:cNvCxnSpPr/>
          <p:nvPr/>
        </p:nvCxnSpPr>
        <p:spPr>
          <a:xfrm>
            <a:off x="4953000" y="838200"/>
            <a:ext cx="381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38400" y="838200"/>
            <a:ext cx="381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4843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879">
        <p:fade/>
      </p:transition>
    </mc:Choice>
    <mc:Fallback>
      <p:transition spd="med" advTm="68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315200" cy="6247607"/>
          </a:xfrm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The fifth avatar, </a:t>
            </a:r>
            <a:r>
              <a:rPr lang="en-US" sz="3200" i="1" dirty="0" err="1"/>
              <a:t>Vamana</a:t>
            </a:r>
            <a:r>
              <a:rPr lang="en-US" sz="3200" b="1" dirty="0"/>
              <a:t>, appeared in the </a:t>
            </a:r>
            <a:r>
              <a:rPr lang="en-US" sz="3200" i="1" dirty="0" err="1"/>
              <a:t>Tretayuga</a:t>
            </a:r>
            <a:r>
              <a:rPr lang="en-US" sz="3200" b="1" dirty="0"/>
              <a:t> in order to destroy </a:t>
            </a:r>
            <a:r>
              <a:rPr lang="en-US" sz="3200" i="1" dirty="0"/>
              <a:t>Bali</a:t>
            </a:r>
            <a:r>
              <a:rPr lang="en-US" sz="3200" b="1" dirty="0"/>
              <a:t>, the king of demons. He came during a huge ceremony conducted by the king and cleverly asked for just three feet of land, measured by his own small feet. </a:t>
            </a:r>
            <a:r>
              <a:rPr lang="en-US" sz="3200" i="1" dirty="0" err="1"/>
              <a:t>Vamana</a:t>
            </a:r>
            <a:r>
              <a:rPr lang="en-US" sz="3200" i="1" dirty="0"/>
              <a:t> </a:t>
            </a:r>
            <a:r>
              <a:rPr lang="en-US" sz="3200" b="1" dirty="0"/>
              <a:t>covered whole of the earth and the heaven, subduing </a:t>
            </a:r>
            <a:r>
              <a:rPr lang="en-US" sz="3200" i="1" dirty="0"/>
              <a:t>Bali </a:t>
            </a:r>
            <a:r>
              <a:rPr lang="en-US" sz="3200" b="1" dirty="0"/>
              <a:t>into his feet. </a:t>
            </a:r>
          </a:p>
        </p:txBody>
      </p:sp>
    </p:spTree>
    <p:extLst>
      <p:ext uri="{BB962C8B-B14F-4D97-AF65-F5344CB8AC3E}">
        <p14:creationId xmlns:p14="http://schemas.microsoft.com/office/powerpoint/2010/main" val="4153945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352">
        <p:fade/>
      </p:transition>
    </mc:Choice>
    <mc:Fallback>
      <p:transition spd="med" advTm="173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84200"/>
            <a:ext cx="7315200" cy="1168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PARASHURAMA AVATAR</a:t>
            </a:r>
            <a:br>
              <a:rPr lang="en-US" sz="4800" dirty="0" smtClean="0"/>
            </a:br>
            <a:r>
              <a:rPr lang="en-US" sz="4800" dirty="0" smtClean="0"/>
              <a:t>(BRAHMIN WARRIOR)</a:t>
            </a:r>
            <a:endParaRPr lang="en-US" sz="4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267200" y="381000"/>
            <a:ext cx="381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1"/>
          <a:stretch/>
        </p:blipFill>
        <p:spPr>
          <a:xfrm>
            <a:off x="2601692" y="2166739"/>
            <a:ext cx="3940614" cy="4386461"/>
          </a:xfrm>
        </p:spPr>
      </p:pic>
      <p:cxnSp>
        <p:nvCxnSpPr>
          <p:cNvPr id="8" name="Straight Connector 7"/>
          <p:cNvCxnSpPr/>
          <p:nvPr/>
        </p:nvCxnSpPr>
        <p:spPr>
          <a:xfrm>
            <a:off x="6934200" y="381000"/>
            <a:ext cx="381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77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294">
        <p:fade/>
      </p:transition>
    </mc:Choice>
    <mc:Fallback>
      <p:transition spd="med" advTm="729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315200" cy="6705600"/>
          </a:xfrm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The sixth avatar, </a:t>
            </a:r>
            <a:r>
              <a:rPr lang="en-US" sz="3200" i="1" dirty="0" err="1" smtClean="0"/>
              <a:t>Parashurama</a:t>
            </a:r>
            <a:r>
              <a:rPr lang="en-US" sz="3200" i="1" dirty="0" smtClean="0"/>
              <a:t> </a:t>
            </a:r>
            <a:r>
              <a:rPr lang="en-US" sz="3200" b="1" dirty="0" smtClean="0"/>
              <a:t>was the son of the great sage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Jamdagani</a:t>
            </a:r>
            <a:r>
              <a:rPr lang="en-US" sz="3200" i="1" dirty="0" smtClean="0"/>
              <a:t> </a:t>
            </a:r>
            <a:r>
              <a:rPr lang="en-US" sz="3200" b="1" dirty="0" smtClean="0"/>
              <a:t>appearing in the </a:t>
            </a:r>
            <a:r>
              <a:rPr lang="en-US" sz="3200" i="1" dirty="0" err="1" smtClean="0"/>
              <a:t>treta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yuga</a:t>
            </a:r>
            <a:r>
              <a:rPr lang="en-US" sz="3200" i="1" dirty="0" smtClean="0"/>
              <a:t> </a:t>
            </a:r>
            <a:r>
              <a:rPr lang="en-US" sz="3200" b="1" dirty="0" smtClean="0"/>
              <a:t>to end the reign of  cruel and evil </a:t>
            </a:r>
            <a:r>
              <a:rPr lang="en-US" sz="3200" i="1" dirty="0" err="1" smtClean="0"/>
              <a:t>Kshatriyas,</a:t>
            </a:r>
            <a:r>
              <a:rPr lang="en-US" sz="3200" b="1" dirty="0" err="1" smtClean="0"/>
              <a:t>starting</a:t>
            </a:r>
            <a:r>
              <a:rPr lang="en-US" sz="3200" b="1" dirty="0" smtClean="0"/>
              <a:t> from King </a:t>
            </a:r>
            <a:r>
              <a:rPr lang="en-US" sz="3200" i="1" dirty="0" err="1" smtClean="0"/>
              <a:t>Sahasrarjuna,</a:t>
            </a:r>
            <a:r>
              <a:rPr lang="en-US" sz="3200" b="1" dirty="0" err="1" smtClean="0"/>
              <a:t>the</a:t>
            </a:r>
            <a:r>
              <a:rPr lang="en-US" sz="3200" b="1" dirty="0" smtClean="0"/>
              <a:t> king of </a:t>
            </a:r>
            <a:r>
              <a:rPr lang="en-US" sz="3200" i="1" dirty="0" err="1" smtClean="0"/>
              <a:t>Haihaiyas</a:t>
            </a:r>
            <a:r>
              <a:rPr lang="en-US" sz="3200" i="1" dirty="0"/>
              <a:t> </a:t>
            </a:r>
            <a:r>
              <a:rPr lang="en-US" sz="3200" b="1" dirty="0" smtClean="0"/>
              <a:t>who snatched away </a:t>
            </a:r>
            <a:r>
              <a:rPr lang="en-US" sz="3200" i="1" dirty="0" err="1" smtClean="0"/>
              <a:t>Kamadhenu</a:t>
            </a:r>
            <a:r>
              <a:rPr lang="en-US" sz="3200" b="1" dirty="0" err="1" smtClean="0"/>
              <a:t>,the</a:t>
            </a:r>
            <a:r>
              <a:rPr lang="en-US" sz="3200" b="1" dirty="0" smtClean="0"/>
              <a:t> wish-fulfilling cow from the pious </a:t>
            </a:r>
            <a:r>
              <a:rPr lang="en-US" sz="3200" b="1" dirty="0" err="1" smtClean="0"/>
              <a:t>sage.The</a:t>
            </a:r>
            <a:r>
              <a:rPr lang="en-US" sz="3200" b="1" dirty="0" smtClean="0"/>
              <a:t> king’s sons killed </a:t>
            </a:r>
            <a:r>
              <a:rPr lang="en-US" sz="3200" i="1" dirty="0" err="1" smtClean="0"/>
              <a:t>Jamdagani</a:t>
            </a:r>
            <a:r>
              <a:rPr lang="en-US" sz="3200" i="1" dirty="0" smtClean="0"/>
              <a:t> </a:t>
            </a:r>
            <a:r>
              <a:rPr lang="en-US" sz="3200" b="1" dirty="0" smtClean="0"/>
              <a:t>and hence </a:t>
            </a:r>
            <a:r>
              <a:rPr lang="en-US" sz="3200" i="1" dirty="0" smtClean="0"/>
              <a:t>Rama </a:t>
            </a:r>
            <a:r>
              <a:rPr lang="en-US" sz="3200" b="1" dirty="0" smtClean="0"/>
              <a:t>exterminated 21 races of warriors.(the number of times his mother </a:t>
            </a:r>
            <a:r>
              <a:rPr lang="en-US" sz="3200" i="1" dirty="0" err="1" smtClean="0"/>
              <a:t>Renuka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devi</a:t>
            </a:r>
            <a:r>
              <a:rPr lang="en-US" sz="3200" i="1" dirty="0" smtClean="0"/>
              <a:t> </a:t>
            </a:r>
            <a:r>
              <a:rPr lang="en-US" sz="3200" b="1" dirty="0" smtClean="0"/>
              <a:t>beat herself on her </a:t>
            </a:r>
            <a:r>
              <a:rPr lang="en-US" sz="3200" b="1" dirty="0" err="1" smtClean="0"/>
              <a:t>chest,on</a:t>
            </a:r>
            <a:r>
              <a:rPr lang="en-US" sz="3200" b="1" dirty="0" smtClean="0"/>
              <a:t> seeing</a:t>
            </a:r>
            <a:r>
              <a:rPr lang="en-US" sz="3200" b="1" dirty="0"/>
              <a:t> </a:t>
            </a:r>
            <a:r>
              <a:rPr lang="en-US" sz="3200" b="1" dirty="0" err="1" smtClean="0"/>
              <a:t>Jamdagani’s</a:t>
            </a:r>
            <a:r>
              <a:rPr lang="en-US" sz="3200" b="1" dirty="0" smtClean="0"/>
              <a:t> dead body) </a:t>
            </a:r>
          </a:p>
          <a:p>
            <a:pPr marL="0" indent="0" algn="ctr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73302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468">
        <p:fade/>
      </p:transition>
    </mc:Choice>
    <mc:Fallback>
      <p:transition spd="med" advTm="1746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84200"/>
            <a:ext cx="7315200" cy="1168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RAMA AVATAR</a:t>
            </a:r>
            <a:br>
              <a:rPr lang="en-US" sz="4800" dirty="0" smtClean="0"/>
            </a:br>
            <a:r>
              <a:rPr lang="en-US" sz="4800" dirty="0" smtClean="0"/>
              <a:t>(WARRIOR PRINCE) </a:t>
            </a:r>
            <a:endParaRPr lang="en-US" sz="4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381000"/>
            <a:ext cx="381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650" y="1684151"/>
            <a:ext cx="6398699" cy="4792849"/>
          </a:xfrm>
        </p:spPr>
      </p:pic>
      <p:cxnSp>
        <p:nvCxnSpPr>
          <p:cNvPr id="9" name="Straight Connector 8"/>
          <p:cNvCxnSpPr/>
          <p:nvPr/>
        </p:nvCxnSpPr>
        <p:spPr>
          <a:xfrm>
            <a:off x="5715000" y="381000"/>
            <a:ext cx="381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6381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125">
        <p:fade/>
      </p:transition>
    </mc:Choice>
    <mc:Fallback>
      <p:transition spd="med" advTm="71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5200" cy="6629400"/>
          </a:xfrm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The seventh avatar, </a:t>
            </a:r>
            <a:r>
              <a:rPr lang="en-US" sz="3200" i="1" dirty="0" err="1" smtClean="0"/>
              <a:t>Shri</a:t>
            </a:r>
            <a:r>
              <a:rPr lang="en-US" sz="3200" i="1" dirty="0" smtClean="0"/>
              <a:t> Rama </a:t>
            </a:r>
            <a:r>
              <a:rPr lang="en-US" sz="3200" b="1" dirty="0" smtClean="0"/>
              <a:t>killed </a:t>
            </a:r>
            <a:r>
              <a:rPr lang="en-US" sz="3200" i="1" dirty="0" err="1" smtClean="0"/>
              <a:t>Ravana</a:t>
            </a:r>
            <a:r>
              <a:rPr lang="en-US" sz="3200" i="1" dirty="0" smtClean="0"/>
              <a:t>, </a:t>
            </a:r>
            <a:r>
              <a:rPr lang="en-US" sz="3200" b="1" dirty="0" smtClean="0"/>
              <a:t>the wicked demon king of the golden city </a:t>
            </a:r>
            <a:r>
              <a:rPr lang="en-US" sz="3200" i="1" dirty="0" err="1" smtClean="0"/>
              <a:t>Lanka</a:t>
            </a:r>
            <a:r>
              <a:rPr lang="en-US" sz="3200" b="1" dirty="0" err="1" smtClean="0"/>
              <a:t>.Shri</a:t>
            </a:r>
            <a:r>
              <a:rPr lang="en-US" sz="3200" b="1" dirty="0" smtClean="0"/>
              <a:t> Rama was a </a:t>
            </a:r>
            <a:r>
              <a:rPr lang="en-US" sz="3200" b="1" dirty="0" err="1" smtClean="0"/>
              <a:t>kshatriya</a:t>
            </a:r>
            <a:r>
              <a:rPr lang="en-US" sz="3200" b="1" dirty="0" smtClean="0"/>
              <a:t> prince of the </a:t>
            </a:r>
            <a:r>
              <a:rPr lang="en-US" sz="3200" i="1" dirty="0" err="1" smtClean="0"/>
              <a:t>Ikshwaku</a:t>
            </a:r>
            <a:r>
              <a:rPr lang="en-US" sz="3200" b="1" dirty="0" smtClean="0"/>
              <a:t>(solar) </a:t>
            </a:r>
            <a:r>
              <a:rPr lang="en-US" sz="3200" b="1" dirty="0" err="1" smtClean="0"/>
              <a:t>dynasty.His</a:t>
            </a:r>
            <a:r>
              <a:rPr lang="en-US" sz="3200" b="1" dirty="0" smtClean="0"/>
              <a:t> wife was </a:t>
            </a:r>
            <a:r>
              <a:rPr lang="en-US" sz="3200" b="1" dirty="0" err="1" smtClean="0"/>
              <a:t>Godess</a:t>
            </a:r>
            <a:r>
              <a:rPr lang="en-US" sz="3200" b="1" dirty="0" smtClean="0"/>
              <a:t> </a:t>
            </a:r>
            <a:r>
              <a:rPr lang="en-US" sz="3200" i="1" dirty="0" err="1" smtClean="0"/>
              <a:t>Sita</a:t>
            </a:r>
            <a:r>
              <a:rPr lang="en-US" sz="3200" i="1" dirty="0" err="1"/>
              <a:t>.</a:t>
            </a:r>
            <a:r>
              <a:rPr lang="en-US" sz="3200" b="1" dirty="0" err="1" smtClean="0"/>
              <a:t>His</a:t>
            </a:r>
            <a:r>
              <a:rPr lang="en-US" sz="3200" b="1" dirty="0" smtClean="0"/>
              <a:t> whole life is highlighted in the epics </a:t>
            </a:r>
            <a:r>
              <a:rPr lang="en-US" sz="3200" i="1" dirty="0" err="1" smtClean="0"/>
              <a:t>Valmiki</a:t>
            </a:r>
            <a:r>
              <a:rPr lang="en-US" sz="3200" i="1" dirty="0" smtClean="0"/>
              <a:t> Ramayana </a:t>
            </a:r>
            <a:r>
              <a:rPr lang="en-US" sz="3200" b="1" dirty="0" smtClean="0"/>
              <a:t>and 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Tulsidas’s</a:t>
            </a:r>
            <a:r>
              <a:rPr lang="en-US" sz="3200" i="1" dirty="0" smtClean="0"/>
              <a:t> Ram </a:t>
            </a:r>
            <a:r>
              <a:rPr lang="en-US" sz="3200" i="1" dirty="0" err="1" smtClean="0"/>
              <a:t>Charita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Manas</a:t>
            </a:r>
            <a:r>
              <a:rPr lang="en-US" sz="3200" i="1" dirty="0" smtClean="0"/>
              <a:t>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75458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985">
        <p:fade/>
      </p:transition>
    </mc:Choice>
    <mc:Fallback>
      <p:transition spd="med" advTm="169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8000"/>
            <a:ext cx="7315200" cy="1168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KRISHNA </a:t>
            </a:r>
            <a:r>
              <a:rPr lang="en-US" sz="4800" dirty="0" smtClean="0"/>
              <a:t>AVATAR</a:t>
            </a:r>
            <a:br>
              <a:rPr lang="en-US" sz="4800" dirty="0" smtClean="0"/>
            </a:br>
            <a:r>
              <a:rPr lang="en-US" sz="4800" dirty="0" smtClean="0"/>
              <a:t>(COWHERD)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239" y="1565282"/>
            <a:ext cx="6497520" cy="4743437"/>
          </a:xfrm>
        </p:spPr>
      </p:pic>
      <p:cxnSp>
        <p:nvCxnSpPr>
          <p:cNvPr id="7" name="Straight Connector 6"/>
          <p:cNvCxnSpPr/>
          <p:nvPr/>
        </p:nvCxnSpPr>
        <p:spPr>
          <a:xfrm>
            <a:off x="6096000" y="381000"/>
            <a:ext cx="381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85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9925">
        <p:fade/>
      </p:transition>
    </mc:Choice>
    <mc:Fallback>
      <p:transition spd="med" advTm="992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7315200" cy="6629400"/>
          </a:xfrm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The </a:t>
            </a:r>
            <a:r>
              <a:rPr lang="en-US" sz="3200" b="1" dirty="0" err="1" smtClean="0"/>
              <a:t>eigth</a:t>
            </a:r>
            <a:r>
              <a:rPr lang="en-US" sz="3200" b="1" dirty="0" smtClean="0"/>
              <a:t> avatar, </a:t>
            </a:r>
            <a:r>
              <a:rPr lang="en-US" sz="3200" i="1" dirty="0" err="1" smtClean="0"/>
              <a:t>Shri</a:t>
            </a:r>
            <a:r>
              <a:rPr lang="en-US" sz="3200" i="1" dirty="0" smtClean="0"/>
              <a:t> Krishna </a:t>
            </a:r>
            <a:r>
              <a:rPr lang="en-US" sz="3200" b="1" dirty="0" smtClean="0"/>
              <a:t>killed </a:t>
            </a:r>
            <a:r>
              <a:rPr lang="en-US" sz="3200" i="1" dirty="0" err="1" smtClean="0"/>
              <a:t>Kamsa</a:t>
            </a:r>
            <a:r>
              <a:rPr lang="en-US" sz="3200" i="1" dirty="0" smtClean="0"/>
              <a:t>, </a:t>
            </a:r>
            <a:r>
              <a:rPr lang="en-US" sz="3200" b="1" dirty="0" smtClean="0"/>
              <a:t>the wicked son of the king of </a:t>
            </a:r>
            <a:r>
              <a:rPr lang="en-US" sz="3200" i="1" dirty="0" err="1" smtClean="0"/>
              <a:t>Dwarka,Ugrasena.</a:t>
            </a:r>
            <a:r>
              <a:rPr lang="en-US" sz="3200" b="1" dirty="0" err="1" smtClean="0"/>
              <a:t>Later</a:t>
            </a:r>
            <a:r>
              <a:rPr lang="en-US" sz="3200" b="1" dirty="0" smtClean="0"/>
              <a:t> he even assisted his cousins, the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Pandavas</a:t>
            </a:r>
            <a:r>
              <a:rPr lang="en-US" sz="3200" i="1" dirty="0" smtClean="0"/>
              <a:t> </a:t>
            </a:r>
            <a:r>
              <a:rPr lang="en-US" sz="3200" b="1" dirty="0" smtClean="0"/>
              <a:t>in the </a:t>
            </a:r>
            <a:r>
              <a:rPr lang="en-US" sz="3200" i="1" dirty="0" smtClean="0"/>
              <a:t>Mahabharata </a:t>
            </a:r>
            <a:r>
              <a:rPr lang="en-US" sz="3200" b="1" dirty="0" err="1" smtClean="0"/>
              <a:t>war.He</a:t>
            </a:r>
            <a:r>
              <a:rPr lang="en-US" sz="3200" b="1" dirty="0" smtClean="0"/>
              <a:t> revealed himself as God while narrating the </a:t>
            </a:r>
            <a:r>
              <a:rPr lang="en-US" sz="3200" i="1" dirty="0" err="1" smtClean="0"/>
              <a:t>Bhagwad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Gita.</a:t>
            </a:r>
            <a:r>
              <a:rPr lang="en-US" sz="3200" b="1" dirty="0" err="1" smtClean="0"/>
              <a:t>His</a:t>
            </a:r>
            <a:r>
              <a:rPr lang="en-US" sz="3200" b="1" dirty="0" smtClean="0"/>
              <a:t> story is told in the </a:t>
            </a:r>
            <a:r>
              <a:rPr lang="en-US" sz="3200" i="1" dirty="0" err="1" smtClean="0"/>
              <a:t>Bhagvata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Purana,Mahabharata</a:t>
            </a:r>
            <a:r>
              <a:rPr lang="en-US" sz="3200" i="1" dirty="0"/>
              <a:t> </a:t>
            </a:r>
            <a:r>
              <a:rPr lang="en-US" sz="3200" i="1" dirty="0" smtClean="0"/>
              <a:t>&amp; </a:t>
            </a:r>
            <a:r>
              <a:rPr lang="en-US" sz="3200" i="1" dirty="0" err="1"/>
              <a:t>Bhagwad</a:t>
            </a:r>
            <a:r>
              <a:rPr lang="en-US" sz="3200" i="1" dirty="0"/>
              <a:t> </a:t>
            </a:r>
            <a:r>
              <a:rPr lang="en-US" sz="3200" i="1" dirty="0" smtClean="0"/>
              <a:t>Gita.</a:t>
            </a:r>
          </a:p>
          <a:p>
            <a:pPr marL="0" indent="0" algn="ctr">
              <a:buNone/>
            </a:pPr>
            <a:endParaRPr lang="en-US" sz="3200" b="1" dirty="0" smtClean="0"/>
          </a:p>
          <a:p>
            <a:pPr marL="0" indent="0" algn="ctr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7966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957">
        <p:fade/>
      </p:transition>
    </mc:Choice>
    <mc:Fallback>
      <p:transition spd="med" advTm="169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315200" cy="1168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BALARAMA or BUDDHA</a:t>
            </a:r>
            <a:br>
              <a:rPr lang="en-US" sz="4800" dirty="0" smtClean="0"/>
            </a:br>
            <a:r>
              <a:rPr lang="en-US" sz="4800" dirty="0"/>
              <a:t>AVATAR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7239000" y="381000"/>
            <a:ext cx="381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79" y="1497085"/>
            <a:ext cx="2450121" cy="4879829"/>
          </a:xfrm>
        </p:spPr>
      </p:pic>
      <p:cxnSp>
        <p:nvCxnSpPr>
          <p:cNvPr id="7" name="Straight Connector 6"/>
          <p:cNvCxnSpPr/>
          <p:nvPr/>
        </p:nvCxnSpPr>
        <p:spPr>
          <a:xfrm>
            <a:off x="3276600" y="381000"/>
            <a:ext cx="381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600200"/>
            <a:ext cx="3505200" cy="482599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876800" y="990600"/>
            <a:ext cx="381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91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164">
        <p:fade/>
      </p:transition>
    </mc:Choice>
    <mc:Fallback>
      <p:transition spd="med" advTm="201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315200" cy="6629400"/>
          </a:xfrm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u="sng" dirty="0" err="1" smtClean="0"/>
              <a:t>Balarama</a:t>
            </a:r>
            <a:r>
              <a:rPr lang="en-US" sz="3200" b="1" u="sng" dirty="0" smtClean="0"/>
              <a:t>(In South India)</a:t>
            </a:r>
          </a:p>
          <a:p>
            <a:pPr marL="0" indent="0" algn="ctr">
              <a:buNone/>
            </a:pPr>
            <a:r>
              <a:rPr lang="en-US" sz="3200" b="1" dirty="0" smtClean="0"/>
              <a:t>The ninth </a:t>
            </a:r>
            <a:r>
              <a:rPr lang="en-US" sz="3200" b="1" dirty="0" err="1" smtClean="0"/>
              <a:t>avatar,</a:t>
            </a:r>
            <a:r>
              <a:rPr lang="en-US" sz="3200" i="1" dirty="0" err="1" smtClean="0"/>
              <a:t>Balarama</a:t>
            </a:r>
            <a:r>
              <a:rPr lang="en-US" sz="3200" b="1" dirty="0" smtClean="0"/>
              <a:t> was  </a:t>
            </a:r>
            <a:r>
              <a:rPr lang="en-US" sz="3200" i="1" dirty="0" err="1" smtClean="0"/>
              <a:t>Shri</a:t>
            </a:r>
            <a:r>
              <a:rPr lang="en-US" sz="3200" i="1" dirty="0" smtClean="0"/>
              <a:t> Krishna’s </a:t>
            </a:r>
            <a:r>
              <a:rPr lang="en-US" sz="3200" b="1" dirty="0" smtClean="0"/>
              <a:t>brother who killed many demons with </a:t>
            </a:r>
            <a:r>
              <a:rPr lang="en-US" sz="3200" i="1" dirty="0" smtClean="0"/>
              <a:t> </a:t>
            </a:r>
            <a:r>
              <a:rPr lang="en-US" sz="3200" b="1" dirty="0" smtClean="0"/>
              <a:t>killed </a:t>
            </a:r>
            <a:r>
              <a:rPr lang="en-US" sz="3200" i="1" dirty="0" err="1"/>
              <a:t>Shri</a:t>
            </a:r>
            <a:r>
              <a:rPr lang="en-US" sz="3200" i="1" dirty="0"/>
              <a:t> </a:t>
            </a:r>
            <a:r>
              <a:rPr lang="en-US" sz="3200" i="1" dirty="0" smtClean="0"/>
              <a:t>Krishna.</a:t>
            </a:r>
            <a:endParaRPr lang="en-US" sz="3200" b="1" dirty="0" smtClean="0"/>
          </a:p>
          <a:p>
            <a:pPr marL="0" indent="0" algn="ctr">
              <a:buNone/>
            </a:pPr>
            <a:r>
              <a:rPr lang="en-US" sz="3200" b="1" u="sng" dirty="0" smtClean="0"/>
              <a:t>Buddha(In North India)</a:t>
            </a:r>
          </a:p>
          <a:p>
            <a:pPr marL="0" indent="0" algn="ctr">
              <a:buNone/>
            </a:pPr>
            <a:r>
              <a:rPr lang="en-US" sz="3200" b="1" dirty="0"/>
              <a:t>The ninth </a:t>
            </a:r>
            <a:r>
              <a:rPr lang="en-US" sz="3200" b="1" dirty="0" smtClean="0"/>
              <a:t>avatar is also known to be </a:t>
            </a:r>
            <a:r>
              <a:rPr lang="en-US" sz="3200" i="1" dirty="0" err="1" smtClean="0"/>
              <a:t>Goutama</a:t>
            </a:r>
            <a:r>
              <a:rPr lang="en-US" sz="3200" i="1" dirty="0" smtClean="0"/>
              <a:t> Buddha, </a:t>
            </a:r>
            <a:r>
              <a:rPr lang="en-US" sz="3200" b="1" dirty="0" smtClean="0"/>
              <a:t>a prince who received </a:t>
            </a:r>
            <a:r>
              <a:rPr lang="en-US" sz="3200" i="1" dirty="0" smtClean="0"/>
              <a:t>nirvana </a:t>
            </a:r>
            <a:r>
              <a:rPr lang="en-US" sz="3200" b="1" dirty="0" smtClean="0"/>
              <a:t>or enlightenment. He was also the founder of Buddhism.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2450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104">
        <p:fade/>
      </p:transition>
    </mc:Choice>
    <mc:Fallback>
      <p:transition spd="med" advTm="171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101600"/>
            <a:ext cx="7315200" cy="1168400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MATSYA AVATAR</a:t>
            </a:r>
            <a:r>
              <a:rPr lang="en-US" sz="4400" dirty="0" smtClean="0"/>
              <a:t>(FISH)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045" y="1110702"/>
            <a:ext cx="4619910" cy="5213898"/>
          </a:xfrm>
        </p:spPr>
      </p:pic>
      <p:cxnSp>
        <p:nvCxnSpPr>
          <p:cNvPr id="4" name="Straight Connector 3"/>
          <p:cNvCxnSpPr/>
          <p:nvPr/>
        </p:nvCxnSpPr>
        <p:spPr>
          <a:xfrm>
            <a:off x="3352800" y="381000"/>
            <a:ext cx="381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334000" y="381000"/>
            <a:ext cx="381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100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228">
        <p:fade/>
      </p:transition>
    </mc:Choice>
    <mc:Fallback>
      <p:transition spd="med" advTm="62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KALKI AVATAR	</a:t>
            </a:r>
            <a:endParaRPr lang="en-US" sz="48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638800" y="838200"/>
            <a:ext cx="381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51842"/>
            <a:ext cx="3638060" cy="4770315"/>
          </a:xfrm>
        </p:spPr>
      </p:pic>
    </p:spTree>
    <p:extLst>
      <p:ext uri="{BB962C8B-B14F-4D97-AF65-F5344CB8AC3E}">
        <p14:creationId xmlns:p14="http://schemas.microsoft.com/office/powerpoint/2010/main" val="4066947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110">
        <p:fade/>
      </p:transition>
    </mc:Choice>
    <mc:Fallback>
      <p:transition spd="med" advTm="71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315200" cy="6629400"/>
          </a:xfrm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The tenth and final avatar of Lord </a:t>
            </a:r>
            <a:r>
              <a:rPr lang="en-US" sz="3200" i="1" dirty="0" err="1" smtClean="0"/>
              <a:t>Vshnu</a:t>
            </a:r>
            <a:r>
              <a:rPr lang="en-US" sz="3200" i="1" dirty="0" smtClean="0"/>
              <a:t> </a:t>
            </a:r>
            <a:r>
              <a:rPr lang="en-US" sz="3200" b="1" dirty="0" smtClean="0"/>
              <a:t>is to be </a:t>
            </a:r>
            <a:r>
              <a:rPr lang="en-US" sz="3200" i="1" dirty="0" err="1" smtClean="0"/>
              <a:t>Kalki</a:t>
            </a:r>
            <a:r>
              <a:rPr lang="en-US" sz="3200" i="1" dirty="0" smtClean="0"/>
              <a:t> </a:t>
            </a:r>
            <a:r>
              <a:rPr lang="en-US" sz="3200" b="1" dirty="0" smtClean="0"/>
              <a:t>a warrior riding </a:t>
            </a:r>
            <a:r>
              <a:rPr lang="en-US" sz="3200" b="1" dirty="0" err="1" smtClean="0"/>
              <a:t>ona</a:t>
            </a:r>
            <a:r>
              <a:rPr lang="en-US" sz="3200" b="1" dirty="0" smtClean="0"/>
              <a:t> horse coming at the start of </a:t>
            </a:r>
            <a:r>
              <a:rPr lang="en-US" sz="3200" i="1" dirty="0" err="1" smtClean="0"/>
              <a:t>Pralaya</a:t>
            </a:r>
            <a:r>
              <a:rPr lang="en-US" sz="3200" b="1" dirty="0" smtClean="0"/>
              <a:t> to take us to the next  era.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56920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2381">
        <p:fade/>
      </p:transition>
    </mc:Choice>
    <mc:Fallback>
      <p:transition spd="med" advTm="1238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2863" y="2336801"/>
            <a:ext cx="7078274" cy="1625599"/>
          </a:xfrm>
        </p:spPr>
        <p:txBody>
          <a:bodyPr>
            <a:normAutofit/>
          </a:bodyPr>
          <a:lstStyle/>
          <a:p>
            <a:r>
              <a:rPr lang="en-US" sz="7200" dirty="0" smtClean="0"/>
              <a:t>THE END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0"/>
            <a:ext cx="6781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OM VISHNAVE       NAMA</a:t>
            </a:r>
            <a:r>
              <a:rPr lang="en-US" sz="6000" dirty="0" smtClean="0"/>
              <a:t>:</a:t>
            </a:r>
            <a:endParaRPr lang="en-US" sz="48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934200" y="140497"/>
            <a:ext cx="0" cy="13835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86600" y="140497"/>
            <a:ext cx="0" cy="13835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905000" y="76200"/>
            <a:ext cx="0" cy="13835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057400" y="76200"/>
            <a:ext cx="0" cy="13835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5436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758">
        <p:fade/>
      </p:transition>
    </mc:Choice>
    <mc:Fallback>
      <p:transition spd="med" advTm="57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7315200" cy="6247607"/>
          </a:xfrm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The first avatar, </a:t>
            </a:r>
            <a:r>
              <a:rPr lang="en-US" sz="3200" i="1" dirty="0" err="1"/>
              <a:t>Matsya</a:t>
            </a:r>
            <a:r>
              <a:rPr lang="en-US" sz="3200" b="1" dirty="0"/>
              <a:t>, was taken by Lord Vishnu at the end of the </a:t>
            </a:r>
            <a:r>
              <a:rPr lang="en-US" sz="3200" i="1" dirty="0" err="1" smtClean="0"/>
              <a:t>satyuga</a:t>
            </a:r>
            <a:r>
              <a:rPr lang="en-US" sz="3200" i="1" dirty="0" smtClean="0"/>
              <a:t> </a:t>
            </a:r>
            <a:r>
              <a:rPr lang="en-US" sz="3200" b="1" dirty="0"/>
              <a:t>(last age), when a flood destroyed the world. Through this avatar, he saved humanity and the sacred Veda text from the flood. </a:t>
            </a:r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18939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 advTm="19297">
        <p:fade/>
      </p:transition>
    </mc:Choice>
    <mc:Fallback>
      <p:transition spd="med" advTm="1929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1168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KURMA AVATAR</a:t>
            </a:r>
            <a:r>
              <a:rPr lang="en-US" sz="4400" dirty="0" smtClean="0"/>
              <a:t>(TORTOISE)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46" y="1199725"/>
            <a:ext cx="4649107" cy="5277275"/>
          </a:xfrm>
        </p:spPr>
      </p:pic>
      <p:cxnSp>
        <p:nvCxnSpPr>
          <p:cNvPr id="5" name="Straight Connector 4"/>
          <p:cNvCxnSpPr/>
          <p:nvPr/>
        </p:nvCxnSpPr>
        <p:spPr>
          <a:xfrm>
            <a:off x="2667000" y="533400"/>
            <a:ext cx="381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495800" y="533400"/>
            <a:ext cx="381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73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303">
        <p:fade/>
      </p:transition>
    </mc:Choice>
    <mc:Fallback>
      <p:transition spd="med" advTm="730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1393"/>
            <a:ext cx="7315200" cy="6247607"/>
          </a:xfrm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The second avatar, </a:t>
            </a:r>
            <a:r>
              <a:rPr lang="en-US" sz="3200" i="1" dirty="0" err="1"/>
              <a:t>Kurma</a:t>
            </a:r>
            <a:r>
              <a:rPr lang="en-US" sz="3200" b="1" dirty="0"/>
              <a:t>, was taken in the </a:t>
            </a:r>
            <a:r>
              <a:rPr lang="en-US" sz="3200" i="1" dirty="0" err="1" smtClean="0"/>
              <a:t>satyuga</a:t>
            </a:r>
            <a:r>
              <a:rPr lang="en-US" sz="3200" b="1" dirty="0" smtClean="0"/>
              <a:t> </a:t>
            </a:r>
            <a:r>
              <a:rPr lang="en-US" sz="3200" b="1" dirty="0"/>
              <a:t>(last age) to help the </a:t>
            </a:r>
            <a:r>
              <a:rPr lang="en-US" sz="3200" i="1" dirty="0"/>
              <a:t>Devas</a:t>
            </a:r>
            <a:r>
              <a:rPr lang="en-US" sz="3200" b="1" dirty="0"/>
              <a:t> and to obtain the </a:t>
            </a:r>
            <a:r>
              <a:rPr lang="en-US" sz="3200" b="1" dirty="0" err="1"/>
              <a:t>amrut</a:t>
            </a:r>
            <a:r>
              <a:rPr lang="en-US" sz="3200" b="1" dirty="0"/>
              <a:t> (nectar) of immortality which was also sought after by the </a:t>
            </a:r>
            <a:r>
              <a:rPr lang="en-US" sz="3200" i="1" dirty="0" err="1"/>
              <a:t>Asuras</a:t>
            </a:r>
            <a:r>
              <a:rPr lang="en-US" sz="3200" i="1" dirty="0"/>
              <a:t> </a:t>
            </a:r>
            <a:r>
              <a:rPr lang="en-US" sz="3200" b="1" dirty="0"/>
              <a:t>(demons). He helped in creating the world by giving support of his back through this avatar. </a:t>
            </a:r>
            <a:br>
              <a:rPr 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4867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6520">
        <p:fade/>
      </p:transition>
    </mc:Choice>
    <mc:Fallback>
      <p:transition spd="med" advTm="1652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VARAHA AVATAR</a:t>
            </a:r>
            <a:r>
              <a:rPr lang="en-US" sz="4400" dirty="0" smtClean="0"/>
              <a:t>(BOAR)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584" y="1574623"/>
            <a:ext cx="5652831" cy="4724754"/>
          </a:xfrm>
        </p:spPr>
      </p:pic>
      <p:cxnSp>
        <p:nvCxnSpPr>
          <p:cNvPr id="5" name="Straight Connector 4"/>
          <p:cNvCxnSpPr/>
          <p:nvPr/>
        </p:nvCxnSpPr>
        <p:spPr>
          <a:xfrm>
            <a:off x="2362200" y="914400"/>
            <a:ext cx="381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257800" y="914400"/>
            <a:ext cx="381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909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213">
        <p:fade/>
      </p:transition>
    </mc:Choice>
    <mc:Fallback>
      <p:transition spd="med" advTm="72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1393"/>
            <a:ext cx="7315200" cy="6247607"/>
          </a:xfrm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The third avatar, </a:t>
            </a:r>
            <a:r>
              <a:rPr lang="en-US" sz="3200" i="1" dirty="0" err="1"/>
              <a:t>Varaha</a:t>
            </a:r>
            <a:r>
              <a:rPr lang="en-US" sz="3200" b="1" dirty="0"/>
              <a:t>, was taken at the end of the last flood in the </a:t>
            </a:r>
            <a:r>
              <a:rPr lang="en-US" sz="3200" i="1" dirty="0" err="1" smtClean="0"/>
              <a:t>satyuga</a:t>
            </a:r>
            <a:r>
              <a:rPr lang="en-US" sz="3200" b="1" dirty="0" smtClean="0"/>
              <a:t>, </a:t>
            </a:r>
            <a:r>
              <a:rPr lang="en-US" sz="3200" b="1" dirty="0"/>
              <a:t>when </a:t>
            </a:r>
            <a:r>
              <a:rPr lang="en-US" sz="3200" i="1" dirty="0" err="1"/>
              <a:t>Bhoomi</a:t>
            </a:r>
            <a:r>
              <a:rPr lang="en-US" sz="3200" i="1" dirty="0"/>
              <a:t> Devi </a:t>
            </a:r>
            <a:r>
              <a:rPr lang="en-US" sz="3200" b="1" dirty="0"/>
              <a:t>(Earth Mother) sank to the bottom of the ocean. Vishnu, in the form of </a:t>
            </a:r>
            <a:r>
              <a:rPr lang="en-US" sz="3200" b="1" dirty="0" err="1"/>
              <a:t>varaha</a:t>
            </a:r>
            <a:r>
              <a:rPr lang="en-US" sz="3200" b="1" dirty="0"/>
              <a:t>, dived into the ocean and raised the goddess out of the ocean, supported by his two </a:t>
            </a:r>
            <a:r>
              <a:rPr lang="en-US" sz="3200" b="1" dirty="0" err="1" smtClean="0"/>
              <a:t>tusks.He</a:t>
            </a:r>
            <a:r>
              <a:rPr lang="en-US" sz="3200" b="1" dirty="0" smtClean="0"/>
              <a:t> also killed the wicked </a:t>
            </a:r>
            <a:r>
              <a:rPr lang="en-US" sz="3200" i="1" dirty="0" err="1" smtClean="0"/>
              <a:t>Asura</a:t>
            </a:r>
            <a:r>
              <a:rPr lang="en-US" sz="3200" i="1" dirty="0" smtClean="0"/>
              <a:t> – </a:t>
            </a:r>
            <a:r>
              <a:rPr lang="en-US" sz="3200" i="1" dirty="0" err="1" smtClean="0"/>
              <a:t>Hiranyaksha</a:t>
            </a:r>
            <a:r>
              <a:rPr lang="en-US" sz="3200" i="1" dirty="0" smtClean="0"/>
              <a:t>.</a:t>
            </a:r>
            <a:r>
              <a:rPr lang="en-US" sz="32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6591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7572">
        <p:fade/>
      </p:transition>
    </mc:Choice>
    <mc:Fallback>
      <p:transition spd="med" advTm="175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8000"/>
            <a:ext cx="7315200" cy="1168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 smtClean="0"/>
              <a:t>NARSIMHA AVATAR</a:t>
            </a:r>
            <a:br>
              <a:rPr lang="en-US" sz="4800" dirty="0" smtClean="0"/>
            </a:br>
            <a:r>
              <a:rPr lang="en-US" sz="4800" dirty="0" smtClean="0"/>
              <a:t>	(</a:t>
            </a:r>
            <a:r>
              <a:rPr lang="en-US" sz="4400" dirty="0" smtClean="0"/>
              <a:t>HALF-MAN ,HALF -LION)</a:t>
            </a:r>
            <a:endParaRPr lang="en-US" sz="48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743809"/>
            <a:ext cx="5486400" cy="4733191"/>
          </a:xfrm>
        </p:spPr>
      </p:pic>
      <p:cxnSp>
        <p:nvCxnSpPr>
          <p:cNvPr id="9" name="Straight Connector 8"/>
          <p:cNvCxnSpPr/>
          <p:nvPr/>
        </p:nvCxnSpPr>
        <p:spPr>
          <a:xfrm>
            <a:off x="2362200" y="381000"/>
            <a:ext cx="381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48400" y="381000"/>
            <a:ext cx="381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371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443">
        <p:fade/>
      </p:transition>
    </mc:Choice>
    <mc:Fallback>
      <p:transition spd="med" advTm="744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762000"/>
            <a:ext cx="7315200" cy="6247607"/>
          </a:xfrm>
          <a:effectLst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The fourth Avatar, </a:t>
            </a:r>
            <a:r>
              <a:rPr lang="en-US" sz="3200" i="1" dirty="0" err="1"/>
              <a:t>Narsimha</a:t>
            </a:r>
            <a:r>
              <a:rPr lang="en-US" sz="3200" b="1" dirty="0"/>
              <a:t>, was taken in the </a:t>
            </a:r>
            <a:r>
              <a:rPr lang="en-US" sz="3200" i="1" dirty="0" err="1" smtClean="0"/>
              <a:t>satyuga</a:t>
            </a:r>
            <a:r>
              <a:rPr lang="en-US" sz="3200" b="1" dirty="0" smtClean="0"/>
              <a:t> </a:t>
            </a:r>
            <a:r>
              <a:rPr lang="en-US" sz="3200" b="1" dirty="0"/>
              <a:t>(last age) to kill a tyrant demon </a:t>
            </a:r>
            <a:r>
              <a:rPr lang="en-US" sz="3200" b="1" dirty="0" smtClean="0"/>
              <a:t>king-</a:t>
            </a:r>
            <a:r>
              <a:rPr lang="en-US" sz="3200" i="1" dirty="0" err="1" smtClean="0"/>
              <a:t>Hiranyakshapu</a:t>
            </a:r>
            <a:r>
              <a:rPr lang="en-US" sz="3200" b="1" dirty="0" smtClean="0"/>
              <a:t> </a:t>
            </a:r>
            <a:r>
              <a:rPr lang="en-US" sz="3200" b="1" dirty="0"/>
              <a:t>who had been granted the boon that he could not be killed either at day or at </a:t>
            </a:r>
            <a:r>
              <a:rPr lang="en-US" sz="3200" b="1" dirty="0" err="1"/>
              <a:t>night,by</a:t>
            </a:r>
            <a:r>
              <a:rPr lang="en-US" sz="3200" b="1" dirty="0"/>
              <a:t> a man or by a beast, inside or </a:t>
            </a:r>
            <a:r>
              <a:rPr lang="en-US" sz="3200" b="1" dirty="0" err="1"/>
              <a:t>outside,on</a:t>
            </a:r>
            <a:r>
              <a:rPr lang="en-US" sz="3200" b="1" dirty="0"/>
              <a:t> the ground or in the sky. </a:t>
            </a:r>
            <a:r>
              <a:rPr lang="en-US" sz="3200" i="1" dirty="0" err="1" smtClean="0"/>
              <a:t>Narsimha</a:t>
            </a:r>
            <a:r>
              <a:rPr lang="en-US" sz="3200" b="1" dirty="0" smtClean="0"/>
              <a:t> </a:t>
            </a:r>
            <a:r>
              <a:rPr lang="en-US" sz="3200" b="1" dirty="0"/>
              <a:t>is the only avatar which was Hybrid in form being half human and half animal</a:t>
            </a:r>
            <a:r>
              <a:rPr lang="en-US" sz="3200" dirty="0"/>
              <a:t>. </a:t>
            </a:r>
            <a:endParaRPr lang="en-US" sz="3200" dirty="0" smtClean="0"/>
          </a:p>
          <a:p>
            <a:pPr marL="0" indent="0" algn="ctr">
              <a:buNone/>
            </a:pPr>
            <a:r>
              <a:rPr lang="en-US" sz="3200" i="1" dirty="0" err="1" smtClean="0"/>
              <a:t>Prahlad</a:t>
            </a:r>
            <a:r>
              <a:rPr lang="en-US" sz="3200" i="1" dirty="0" smtClean="0"/>
              <a:t> ,</a:t>
            </a:r>
            <a:r>
              <a:rPr lang="en-US" sz="3200" i="1" dirty="0" err="1" smtClean="0"/>
              <a:t>Hiranyakashapu’s</a:t>
            </a:r>
            <a:r>
              <a:rPr lang="en-US" sz="3200" i="1" dirty="0" smtClean="0"/>
              <a:t> </a:t>
            </a:r>
            <a:r>
              <a:rPr lang="en-US" sz="3200" b="1" dirty="0" smtClean="0"/>
              <a:t>son was his greatest devotee.</a:t>
            </a:r>
            <a:endParaRPr lang="en-US" sz="3200" b="1" dirty="0"/>
          </a:p>
          <a:p>
            <a:pPr marL="0" indent="0" algn="ctr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74052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9967">
        <p:fade/>
      </p:transition>
    </mc:Choice>
    <mc:Fallback>
      <p:transition spd="med" advTm="1996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 Classic 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ooksClassic_16x9">
    <a:dk1>
      <a:srgbClr val="6A3A20"/>
    </a:dk1>
    <a:lt1>
      <a:sysClr val="window" lastClr="FFFFFF"/>
    </a:lt1>
    <a:dk2>
      <a:srgbClr val="000000"/>
    </a:dk2>
    <a:lt2>
      <a:srgbClr val="FFEDB9"/>
    </a:lt2>
    <a:accent1>
      <a:srgbClr val="6A3A20"/>
    </a:accent1>
    <a:accent2>
      <a:srgbClr val="B4914C"/>
    </a:accent2>
    <a:accent3>
      <a:srgbClr val="610606"/>
    </a:accent3>
    <a:accent4>
      <a:srgbClr val="2B3742"/>
    </a:accent4>
    <a:accent5>
      <a:srgbClr val="787A41"/>
    </a:accent5>
    <a:accent6>
      <a:srgbClr val="B95E14"/>
    </a:accent6>
    <a:hlink>
      <a:srgbClr val="2B3742"/>
    </a:hlink>
    <a:folHlink>
      <a:srgbClr val="C1A56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580</Words>
  <Application>Microsoft Office PowerPoint</Application>
  <PresentationFormat>On-screen Show (4:3)</PresentationFormat>
  <Paragraphs>30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Books Classic 16x9</vt:lpstr>
      <vt:lpstr>DASHAVATAR</vt:lpstr>
      <vt:lpstr>MATSYA AVATAR(FISH)</vt:lpstr>
      <vt:lpstr>PowerPoint Presentation</vt:lpstr>
      <vt:lpstr>KURMA AVATAR(TORTOISE)</vt:lpstr>
      <vt:lpstr>PowerPoint Presentation</vt:lpstr>
      <vt:lpstr>VARAHA AVATAR(BOAR)</vt:lpstr>
      <vt:lpstr>PowerPoint Presentation</vt:lpstr>
      <vt:lpstr>NARSIMHA AVATAR  (HALF-MAN ,HALF -LION)</vt:lpstr>
      <vt:lpstr>PowerPoint Presentation</vt:lpstr>
      <vt:lpstr>VAMANA AVATAR(DWARF)</vt:lpstr>
      <vt:lpstr>PowerPoint Presentation</vt:lpstr>
      <vt:lpstr>PARASHURAMA AVATAR (BRAHMIN WARRIOR)</vt:lpstr>
      <vt:lpstr>PowerPoint Presentation</vt:lpstr>
      <vt:lpstr>RAMA AVATAR (WARRIOR PRINCE) </vt:lpstr>
      <vt:lpstr>PowerPoint Presentation</vt:lpstr>
      <vt:lpstr>KRISHNA AVATAR (COWHERD)</vt:lpstr>
      <vt:lpstr>PowerPoint Presentation</vt:lpstr>
      <vt:lpstr>BALARAMA or BUDDHA AVATAR</vt:lpstr>
      <vt:lpstr>PowerPoint Presentation</vt:lpstr>
      <vt:lpstr>KALKI AVATAR </vt:lpstr>
      <vt:lpstr>PowerPoint Presentation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jaydev</dc:creator>
  <cp:lastModifiedBy>jaydev</cp:lastModifiedBy>
  <cp:revision>25</cp:revision>
  <dcterms:created xsi:type="dcterms:W3CDTF">2013-10-30T11:17:43Z</dcterms:created>
  <dcterms:modified xsi:type="dcterms:W3CDTF">2013-12-07T13:31:07Z</dcterms:modified>
</cp:coreProperties>
</file>