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8080E0-3BCC-49F0-8E5D-2AB2984B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41D2EC-DB4B-44D0-AEEE-45F7C2B57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8EC6BA-0944-485E-A541-0E1F9FA2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C783FE-D529-438A-BC69-67DC297D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06B22E-A865-4DB8-A899-08C7C04E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4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72A69C-E243-4A58-A22C-30E4054D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31AADF2-D8B0-48D7-8530-532923D58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B4E863-DA3A-48D9-8F10-F2F93E1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D2BDF1-0AF8-49D9-9333-69BA60A6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782B03-4797-4085-8010-5080BE07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1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483DCAB-AB40-4B60-B798-A05238F5B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04405FA-C5DD-4A60-AABF-F5DDF151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BD6358-FC42-4FCE-A746-E65562D2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49D1D7-5002-4DAE-A102-BA5B24F5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D96449-17EA-482C-96B0-03AA664D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4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1C7DF4-2E6A-4600-9043-558CC32D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7A3006-5473-4FF8-B2E7-2F2BBD6D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EF28B6-1D40-44BD-A082-B9B097E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F80F8D-408D-4950-A089-31D2F09F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4327AB-3176-4313-A123-0EC14D8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BA696-7E6F-4A96-A8EE-4066CBD8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42DC64-8124-47E6-ADE1-6DCDBCFA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17E1D0-4395-4EE3-A1EB-B6D5A25A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1C63F1-376A-467F-8A6D-E0E57927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D4A68D-B7CE-4FBF-B9E1-AADD5436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5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BF9D8-601D-4533-975C-E170254A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CB5705-9585-4220-9056-423BFC655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FCF5C0-A62F-434D-8ED5-17F9D94AA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590FA0-6C21-494F-87C2-64EEC216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6C8A3D-7CD6-42CA-AAEA-657052AA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DA6B7A-00A0-4229-9AA1-267B6F9B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0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7AF3C-8D76-493D-8B45-EF9C00D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6990AB-B9CB-4F99-BCC7-E662472D3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6A0ACB-8132-4675-A532-3412B5A1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9337B1B-003F-4079-8BB3-6F1CEAB0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0495C8B-ABC9-411B-86E3-ECF8ED9DA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2FDE2B-68A1-42F7-984F-CF7ACD48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6C5F781-4CF8-40F0-A37F-9198E8BE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E9DA76A-7ED9-42DB-8834-B6E1190A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13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4191D-B55E-4F97-9150-C427721F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7CE88D2-F7E6-440B-A08C-F7A87E30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B1AEFB9-6559-4574-8C0E-2121B5C1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9FE4F02-C8E9-4AD7-8414-D1C26EDA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6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8BA38F-AD3E-4D3A-A22E-F65CB1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2D8381A-E16D-4ACB-A0F4-34ED3626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78D6AA-641D-4B48-8366-353BE342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6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294A45-2473-40E7-AB7B-7615EE90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57B122-CE51-45E4-BE27-EE2DA859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EA4BAC-DF81-4A26-B1B2-0CD2A258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EE69B1-4BB1-4DF0-8394-EF37C980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E38C65-C66F-44BB-A91F-C7E8B7F0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7BF30C-6ED2-4D62-8FCB-37C90B0D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0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F67C3-5320-4C94-9792-61A47D17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9FD3257-3E73-49EB-9DC9-96620A4E2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543A86-34BA-47A5-B251-4EA54ADE1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3AB25B-DD2E-4684-9516-48881D4B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DF98FE-DF83-425F-AD1B-0F1391C2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C11F4D-1CCD-40BB-8991-D0200C7C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57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114C270-DB75-408D-9AFC-ECEC2310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B249AB-6840-42CE-846E-AF725057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C740DE-FFC4-4B85-9812-74587AB4B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697ED-CBA2-42BB-AB85-DC7CBE6EBD87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C855A9-7FA5-437E-A505-B9184DB29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6DD3AA-E34B-4103-975C-5585BA559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D5C-3E65-4098-964B-B9A2F98955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1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hCn0jf46U" TargetMode="External"/><Relationship Id="rId2" Type="http://schemas.openxmlformats.org/officeDocument/2006/relationships/hyperlink" Target="https://www.youtube.com/watch?v=S6IRnKXnAS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bW8wUW5jTq" TargetMode="External"/><Relationship Id="rId2" Type="http://schemas.openxmlformats.org/officeDocument/2006/relationships/hyperlink" Target="https://cutt.ly/Zho2sW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C4423-C963-49F8-8537-A87216E2B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Medijski sadržaji i poruke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2B70F5-FEA9-4BB4-A90E-1D9928AA5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600"/>
            <a:ext cx="9144000" cy="1473200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/>
              <a:t>Hrvatski jezik – kultura i mediji</a:t>
            </a:r>
          </a:p>
          <a:p>
            <a:r>
              <a:rPr lang="hr-HR" sz="3000" dirty="0"/>
              <a:t>OŠ HJ C.6.1.</a:t>
            </a:r>
          </a:p>
          <a:p>
            <a:endParaRPr lang="hr-HR" dirty="0"/>
          </a:p>
          <a:p>
            <a:r>
              <a:rPr lang="hr-HR" dirty="0"/>
              <a:t>Nikolina Sabolić, prof., dipl. bibl.</a:t>
            </a:r>
          </a:p>
        </p:txBody>
      </p:sp>
    </p:spTree>
    <p:extLst>
      <p:ext uri="{BB962C8B-B14F-4D97-AF65-F5344CB8AC3E}">
        <p14:creationId xmlns:p14="http://schemas.microsoft.com/office/powerpoint/2010/main" val="10679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11378-CF68-4EA4-9887-0FC7A266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23600" cy="624090"/>
          </a:xfrm>
        </p:spPr>
        <p:txBody>
          <a:bodyPr>
            <a:normAutofit fontScale="90000"/>
          </a:bodyPr>
          <a:lstStyle/>
          <a:p>
            <a:r>
              <a:rPr lang="hr-HR" dirty="0"/>
              <a:t>Medijski prikazi ljepote i utjecaj na mišljenja i stavove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76197A-A945-48FA-99A4-6C344635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3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Pogledaj ova dva kratka videa: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Agencija za elektroničke medije - AEM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https://www.youtube.com/watch?v=S6IRnKXnASI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https://www.youtube.com/watch?v=iYhCn0jf46U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745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4836B-7159-4E95-9323-E614FFEC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Upitnik – kako mediji utječu na stavove, mišljenja i ponašanja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F1C24-9A82-46F6-B040-3C04453E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4000" dirty="0">
              <a:hlinkClick r:id="rId2"/>
            </a:endParaRPr>
          </a:p>
          <a:p>
            <a:pPr marL="0" indent="0">
              <a:buNone/>
            </a:pPr>
            <a:r>
              <a:rPr lang="hr-HR" sz="3200" b="1" dirty="0"/>
              <a:t>Domaća zadaća 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dirty="0"/>
              <a:t>Riješi upitnik </a:t>
            </a:r>
            <a:r>
              <a:rPr lang="hr-HR" sz="3200" i="1" dirty="0"/>
              <a:t>Utjecaj medija na oblikovanje mišljenja i stavova </a:t>
            </a:r>
            <a:r>
              <a:rPr lang="hr-HR" sz="3200" dirty="0"/>
              <a:t>putem poveznice:</a:t>
            </a:r>
          </a:p>
          <a:p>
            <a:pPr marL="0" indent="0">
              <a:buNone/>
            </a:pPr>
            <a:r>
              <a:rPr lang="hr-HR" sz="3200" dirty="0">
                <a:hlinkClick r:id="rId3"/>
              </a:rPr>
              <a:t>https://forms.office.com/r/bW8wUW5jTq</a:t>
            </a: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098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DB40D2-7E32-4C85-9DDA-1F6B49F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/>
              <a:t>Podjela medija  (prepiši u bilježnicu)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40D61E-2613-4A5E-8616-79F118C5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Tiskani i elektronički</a:t>
            </a:r>
          </a:p>
          <a:p>
            <a:r>
              <a:rPr lang="hr-HR" sz="4000" dirty="0"/>
              <a:t>Tradicionalni i suvremeni</a:t>
            </a:r>
          </a:p>
          <a:p>
            <a:r>
              <a:rPr lang="hr-HR" sz="4000" dirty="0"/>
              <a:t>Komercijalni i nekomercijalni</a:t>
            </a:r>
          </a:p>
          <a:p>
            <a:r>
              <a:rPr lang="hr-HR" sz="4000" dirty="0"/>
              <a:t>Masovni mediji</a:t>
            </a:r>
          </a:p>
          <a:p>
            <a:pPr marL="0" indent="0">
              <a:buNone/>
            </a:pPr>
            <a:endParaRPr lang="hr-HR" sz="40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0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A6D72C-55EB-44B2-A706-077771A4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9600" cy="1325563"/>
          </a:xfrm>
        </p:spPr>
        <p:txBody>
          <a:bodyPr/>
          <a:lstStyle/>
          <a:p>
            <a:r>
              <a:rPr lang="hr-HR" b="1" dirty="0"/>
              <a:t>Komercijalni i nekomercijalni mediji (prepiši)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1D4785-62F6-452C-8A25-30DDE1B9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/>
              <a:t>Komercijalni mediji – financiraju se od prodaje, iz sredstava</a:t>
            </a:r>
          </a:p>
          <a:p>
            <a:pPr marL="0" indent="0">
              <a:buNone/>
            </a:pPr>
            <a:r>
              <a:rPr lang="hr-HR" sz="3200"/>
              <a:t>                                      oglašivača</a:t>
            </a:r>
            <a:r>
              <a:rPr lang="hr-HR" sz="3200" dirty="0"/>
              <a:t>, iz državnog proračuna…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Nekomercijalni – neprofitni, nisu usmjereni na zaradu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8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DB40D2-7E32-4C85-9DDA-1F6B49F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/>
              <a:t>Uloga medija   (prepiši u bilježnicu)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40D61E-2613-4A5E-8616-79F118C5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Informirati</a:t>
            </a:r>
          </a:p>
          <a:p>
            <a:r>
              <a:rPr lang="hr-HR" sz="4000" dirty="0"/>
              <a:t>Educirati</a:t>
            </a:r>
          </a:p>
          <a:p>
            <a:r>
              <a:rPr lang="hr-HR" sz="4000" dirty="0"/>
              <a:t>Zabaviti</a:t>
            </a:r>
          </a:p>
          <a:p>
            <a:pPr marL="0" indent="0">
              <a:buNone/>
            </a:pPr>
            <a:endParaRPr lang="hr-HR" sz="40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32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0A542-D3CD-4E5A-919F-C871B867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Medijski sadržaji i medijske poruke  (razmisli)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8BEC75-6254-44FC-95E0-8290C915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Tko stvara medijske sadržaje i medijske poruke?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Pozitivni i negativni medijski sadržaji i poruke.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Kako su isti medijski sadržaji predstavljeni u različitim medijima?</a:t>
            </a:r>
          </a:p>
          <a:p>
            <a:endParaRPr lang="hr-HR" dirty="0"/>
          </a:p>
          <a:p>
            <a:r>
              <a:rPr lang="hr-HR" dirty="0"/>
              <a:t>Kako različiti primatelji mogu reagirati na isti medijski sadržaj?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5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0A542-D3CD-4E5A-919F-C871B867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Medijski sadržaji i medijske poruke  (razmisli)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8BEC75-6254-44FC-95E0-8290C915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medijske poruke utječu na stavove, mišljenja, ponašanja ljudi (npr. reklame)?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Koji je glavni cilj reklamnih medijskih poruka?</a:t>
            </a:r>
          </a:p>
          <a:p>
            <a:endParaRPr lang="hr-HR" dirty="0"/>
          </a:p>
          <a:p>
            <a:r>
              <a:rPr lang="hr-HR" dirty="0"/>
              <a:t>Kako mediji nameću standarde izgleda i ponašanja?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Što je medijska manipulacija?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24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481D46-BF2E-49DD-88E5-1688F1517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" t="12245" r="15893" b="5034"/>
          <a:stretch/>
        </p:blipFill>
        <p:spPr>
          <a:xfrm>
            <a:off x="989045" y="375358"/>
            <a:ext cx="10366310" cy="610728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98C417D-4D2C-42CB-0D49-8321F9EAFC7A}"/>
              </a:ext>
            </a:extLst>
          </p:cNvPr>
          <p:cNvSpPr txBox="1"/>
          <p:nvPr/>
        </p:nvSpPr>
        <p:spPr>
          <a:xfrm rot="5400000">
            <a:off x="8649872" y="3217908"/>
            <a:ext cx="620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dirty="0"/>
              <a:t>https://djecamedija.org/wp-content/uploads/2021/09/Stereotipi-i-medijski-prikazi-ljepote.pdf</a:t>
            </a:r>
          </a:p>
        </p:txBody>
      </p:sp>
    </p:spTree>
    <p:extLst>
      <p:ext uri="{BB962C8B-B14F-4D97-AF65-F5344CB8AC3E}">
        <p14:creationId xmlns:p14="http://schemas.microsoft.com/office/powerpoint/2010/main" val="300341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agram vs. Reality' Exposes The Truth About Those Unrealistically  'Perfect' Pics | Bored Panda">
            <a:extLst>
              <a:ext uri="{FF2B5EF4-FFF2-40B4-BE49-F238E27FC236}">
                <a16:creationId xmlns:a16="http://schemas.microsoft.com/office/drawing/2014/main" id="{D5438439-E84B-4AD0-8B85-7A759F615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-1" b="11243"/>
          <a:stretch/>
        </p:blipFill>
        <p:spPr bwMode="auto">
          <a:xfrm>
            <a:off x="858997" y="931333"/>
            <a:ext cx="10211169" cy="5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51FC7E-8FC7-41DB-8537-F52FAFDE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70604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Koji je prikaz realniji?</a:t>
            </a:r>
          </a:p>
        </p:txBody>
      </p:sp>
    </p:spTree>
    <p:extLst>
      <p:ext uri="{BB962C8B-B14F-4D97-AF65-F5344CB8AC3E}">
        <p14:creationId xmlns:p14="http://schemas.microsoft.com/office/powerpoint/2010/main" val="329412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03F4DB-A3D4-4D64-BCF6-5CBFDC53F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" t="11837" r="16429" b="4489"/>
          <a:stretch/>
        </p:blipFill>
        <p:spPr>
          <a:xfrm>
            <a:off x="1473200" y="972458"/>
            <a:ext cx="9485604" cy="54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6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280</Words>
  <Application>Microsoft Office PowerPoint</Application>
  <PresentationFormat>Široki zaslon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Medijski sadržaji i poruke</vt:lpstr>
      <vt:lpstr>Podjela medija  (prepiši u bilježnicu)</vt:lpstr>
      <vt:lpstr>Komercijalni i nekomercijalni mediji (prepiši)</vt:lpstr>
      <vt:lpstr>Uloga medija   (prepiši u bilježnicu)</vt:lpstr>
      <vt:lpstr>Medijski sadržaji i medijske poruke  (razmisli)</vt:lpstr>
      <vt:lpstr>Medijski sadržaji i medijske poruke  (razmisli)</vt:lpstr>
      <vt:lpstr>PowerPoint prezentacija</vt:lpstr>
      <vt:lpstr>Koji je prikaz realniji?</vt:lpstr>
      <vt:lpstr>PowerPoint prezentacija</vt:lpstr>
      <vt:lpstr>Medijski prikazi ljepote i utjecaj na mišljenja i stavove</vt:lpstr>
      <vt:lpstr>Upitnik – kako mediji utječu na stavove, mišljenja i ponašanja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medijski sadržaja  na razvoj mišljenja i stavova</dc:title>
  <dc:creator>NIKOLINA SABOLIĆ</dc:creator>
  <cp:lastModifiedBy>NIKOLINA SABOLIĆ</cp:lastModifiedBy>
  <cp:revision>18</cp:revision>
  <dcterms:created xsi:type="dcterms:W3CDTF">2020-11-24T13:12:41Z</dcterms:created>
  <dcterms:modified xsi:type="dcterms:W3CDTF">2022-06-29T14:18:12Z</dcterms:modified>
</cp:coreProperties>
</file>