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6"/>
  </p:notesMasterIdLst>
  <p:sldIdLst>
    <p:sldId id="256" r:id="rId2"/>
    <p:sldId id="257" r:id="rId3"/>
    <p:sldId id="263" r:id="rId4"/>
    <p:sldId id="259" r:id="rId5"/>
    <p:sldId id="260" r:id="rId6"/>
    <p:sldId id="275" r:id="rId7"/>
    <p:sldId id="262" r:id="rId8"/>
    <p:sldId id="264" r:id="rId9"/>
    <p:sldId id="265" r:id="rId10"/>
    <p:sldId id="266" r:id="rId11"/>
    <p:sldId id="271" r:id="rId12"/>
    <p:sldId id="273" r:id="rId13"/>
    <p:sldId id="276" r:id="rId14"/>
    <p:sldId id="261" r:id="rId15"/>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2098" y="-56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04CC557-30BF-4CE6-8F5A-0786BE54157C}" type="datetimeFigureOut">
              <a:rPr lang="pl-PL" smtClean="0"/>
              <a:pPr/>
              <a:t>2016-03-31</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8C4F83-68E2-4DCB-96B3-3C8A9A35B88E}" type="slidenum">
              <a:rPr lang="pl-PL" smtClean="0"/>
              <a:pPr/>
              <a:t>‹#›</a:t>
            </a:fld>
            <a:endParaRPr lang="pl-PL"/>
          </a:p>
        </p:txBody>
      </p:sp>
    </p:spTree>
    <p:extLst>
      <p:ext uri="{BB962C8B-B14F-4D97-AF65-F5344CB8AC3E}">
        <p14:creationId xmlns:p14="http://schemas.microsoft.com/office/powerpoint/2010/main" val="37616678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D48C4F83-68E2-4DCB-96B3-3C8A9A35B88E}" type="slidenum">
              <a:rPr lang="pl-PL" smtClean="0"/>
              <a:pPr/>
              <a:t>1</a:t>
            </a:fld>
            <a:endParaRPr lang="pl-P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D48C4F83-68E2-4DCB-96B3-3C8A9A35B88E}" type="slidenum">
              <a:rPr lang="pl-PL" smtClean="0"/>
              <a:pPr/>
              <a:t>10</a:t>
            </a:fld>
            <a:endParaRPr lang="pl-P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D48C4F83-68E2-4DCB-96B3-3C8A9A35B88E}" type="slidenum">
              <a:rPr lang="pl-PL" smtClean="0"/>
              <a:pPr/>
              <a:t>12</a:t>
            </a:fld>
            <a:endParaRPr lang="pl-P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7" name="Łącznik prosty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ytuł 28"/>
          <p:cNvSpPr>
            <a:spLocks noGrp="1"/>
          </p:cNvSpPr>
          <p:nvPr>
            <p:ph type="ctrTitle"/>
          </p:nvPr>
        </p:nvSpPr>
        <p:spPr>
          <a:xfrm>
            <a:off x="381000" y="4853411"/>
            <a:ext cx="8458200" cy="1222375"/>
          </a:xfrm>
        </p:spPr>
        <p:txBody>
          <a:bodyPr anchor="t"/>
          <a:lstStyle/>
          <a:p>
            <a:r>
              <a:rPr kumimoji="0" lang="pl-PL" smtClean="0"/>
              <a:t>Kliknij, aby edytować styl</a:t>
            </a:r>
            <a:endParaRPr kumimoji="0" lang="en-US"/>
          </a:p>
        </p:txBody>
      </p:sp>
      <p:sp>
        <p:nvSpPr>
          <p:cNvPr id="9" name="Podtytuł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l-PL" smtClean="0"/>
              <a:t>Kliknij, aby edytować styl wzorca podtytułu</a:t>
            </a:r>
            <a:endParaRPr kumimoji="0" lang="en-US"/>
          </a:p>
        </p:txBody>
      </p:sp>
      <p:sp>
        <p:nvSpPr>
          <p:cNvPr id="16" name="Symbol zastępczy daty 15"/>
          <p:cNvSpPr>
            <a:spLocks noGrp="1"/>
          </p:cNvSpPr>
          <p:nvPr>
            <p:ph type="dt" sz="half" idx="10"/>
          </p:nvPr>
        </p:nvSpPr>
        <p:spPr/>
        <p:txBody>
          <a:bodyPr/>
          <a:lstStyle/>
          <a:p>
            <a:fld id="{66221E02-25CB-4963-84BC-0813985E7D90}" type="datetimeFigureOut">
              <a:rPr lang="pl-PL" smtClean="0"/>
              <a:pPr/>
              <a:t>2016-03-31</a:t>
            </a:fld>
            <a:endParaRPr lang="pl-PL"/>
          </a:p>
        </p:txBody>
      </p:sp>
      <p:sp>
        <p:nvSpPr>
          <p:cNvPr id="2" name="Symbol zastępczy stopki 1"/>
          <p:cNvSpPr>
            <a:spLocks noGrp="1"/>
          </p:cNvSpPr>
          <p:nvPr>
            <p:ph type="ftr" sz="quarter" idx="11"/>
          </p:nvPr>
        </p:nvSpPr>
        <p:spPr/>
        <p:txBody>
          <a:bodyPr/>
          <a:lstStyle/>
          <a:p>
            <a:endParaRPr lang="pl-PL"/>
          </a:p>
        </p:txBody>
      </p:sp>
      <p:sp>
        <p:nvSpPr>
          <p:cNvPr id="15" name="Symbol zastępczy numeru slajdu 14"/>
          <p:cNvSpPr>
            <a:spLocks noGrp="1"/>
          </p:cNvSpPr>
          <p:nvPr>
            <p:ph type="sldNum" sz="quarter" idx="12"/>
          </p:nvPr>
        </p:nvSpPr>
        <p:spPr>
          <a:xfrm>
            <a:off x="8229600" y="6473952"/>
            <a:ext cx="758952" cy="246888"/>
          </a:xfrm>
        </p:spPr>
        <p:txBody>
          <a:bodyPr/>
          <a:lstStyle/>
          <a:p>
            <a:fld id="{589B7C76-EFF2-4CD8-A475-4750F11B4BC6}" type="slidenum">
              <a:rPr lang="pl-PL" smtClean="0"/>
              <a:pPr/>
              <a:t>‹#›</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66221E02-25CB-4963-84BC-0813985E7D90}" type="datetimeFigureOut">
              <a:rPr lang="pl-PL" smtClean="0"/>
              <a:pPr/>
              <a:t>2016-03-31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858000" y="549276"/>
            <a:ext cx="1828800" cy="5851525"/>
          </a:xfrm>
        </p:spPr>
        <p:txBody>
          <a:bodyPr vert="eaVer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457200" y="549276"/>
            <a:ext cx="6248400" cy="5851525"/>
          </a:xfrm>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66221E02-25CB-4963-84BC-0813985E7D90}" type="datetimeFigureOut">
              <a:rPr lang="pl-PL" smtClean="0"/>
              <a:pPr/>
              <a:t>2016-03-31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2" name="Tytuł 21"/>
          <p:cNvSpPr>
            <a:spLocks noGrp="1"/>
          </p:cNvSpPr>
          <p:nvPr>
            <p:ph type="title"/>
          </p:nvPr>
        </p:nvSpPr>
        <p:spPr/>
        <p:txBody>
          <a:bodyPr/>
          <a:lstStyle/>
          <a:p>
            <a:r>
              <a:rPr kumimoji="0" lang="pl-PL" smtClean="0"/>
              <a:t>Kliknij, aby edytować styl</a:t>
            </a:r>
            <a:endParaRPr kumimoji="0" lang="en-US"/>
          </a:p>
        </p:txBody>
      </p:sp>
      <p:sp>
        <p:nvSpPr>
          <p:cNvPr id="27" name="Symbol zastępczy zawartości 26"/>
          <p:cNvSpPr>
            <a:spLocks noGrp="1"/>
          </p:cNvSpPr>
          <p:nvPr>
            <p:ph idx="1"/>
          </p:nvPr>
        </p:nvSpPr>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25" name="Symbol zastępczy daty 24"/>
          <p:cNvSpPr>
            <a:spLocks noGrp="1"/>
          </p:cNvSpPr>
          <p:nvPr>
            <p:ph type="dt" sz="half" idx="10"/>
          </p:nvPr>
        </p:nvSpPr>
        <p:spPr/>
        <p:txBody>
          <a:bodyPr/>
          <a:lstStyle/>
          <a:p>
            <a:fld id="{66221E02-25CB-4963-84BC-0813985E7D90}" type="datetimeFigureOut">
              <a:rPr lang="pl-PL" smtClean="0"/>
              <a:pPr/>
              <a:t>2016-03-31</a:t>
            </a:fld>
            <a:endParaRPr lang="pl-PL"/>
          </a:p>
        </p:txBody>
      </p:sp>
      <p:sp>
        <p:nvSpPr>
          <p:cNvPr id="19" name="Symbol zastępczy stopki 18"/>
          <p:cNvSpPr>
            <a:spLocks noGrp="1"/>
          </p:cNvSpPr>
          <p:nvPr>
            <p:ph type="ftr" sz="quarter" idx="11"/>
          </p:nvPr>
        </p:nvSpPr>
        <p:spPr>
          <a:xfrm>
            <a:off x="3581400" y="76200"/>
            <a:ext cx="2895600" cy="288925"/>
          </a:xfrm>
        </p:spPr>
        <p:txBody>
          <a:bodyPr/>
          <a:lstStyle/>
          <a:p>
            <a:endParaRPr lang="pl-PL"/>
          </a:p>
        </p:txBody>
      </p:sp>
      <p:sp>
        <p:nvSpPr>
          <p:cNvPr id="16" name="Symbol zastępczy numeru slajdu 15"/>
          <p:cNvSpPr>
            <a:spLocks noGrp="1"/>
          </p:cNvSpPr>
          <p:nvPr>
            <p:ph type="sldNum" sz="quarter" idx="12"/>
          </p:nvPr>
        </p:nvSpPr>
        <p:spPr>
          <a:xfrm>
            <a:off x="8229600" y="6473952"/>
            <a:ext cx="758952" cy="246888"/>
          </a:xfrm>
        </p:spPr>
        <p:txBody>
          <a:bodyPr/>
          <a:lstStyle/>
          <a:p>
            <a:fld id="{589B7C76-EFF2-4CD8-A475-4750F11B4BC6}" type="slidenum">
              <a:rPr lang="pl-PL" smtClean="0"/>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bg>
      <p:bgRef idx="1003">
        <a:schemeClr val="bg2"/>
      </p:bgRef>
    </p:bg>
    <p:spTree>
      <p:nvGrpSpPr>
        <p:cNvPr id="1" name=""/>
        <p:cNvGrpSpPr/>
        <p:nvPr/>
      </p:nvGrpSpPr>
      <p:grpSpPr>
        <a:xfrm>
          <a:off x="0" y="0"/>
          <a:ext cx="0" cy="0"/>
          <a:chOff x="0" y="0"/>
          <a:chExt cx="0" cy="0"/>
        </a:xfrm>
      </p:grpSpPr>
      <p:sp>
        <p:nvSpPr>
          <p:cNvPr id="7" name="Łącznik prosty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ymbol zastępczy tekstu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l-PL" smtClean="0"/>
              <a:t>Kliknij, aby edytować style wzorca tekstu</a:t>
            </a:r>
          </a:p>
        </p:txBody>
      </p:sp>
      <p:sp>
        <p:nvSpPr>
          <p:cNvPr id="19" name="Symbol zastępczy daty 18"/>
          <p:cNvSpPr>
            <a:spLocks noGrp="1"/>
          </p:cNvSpPr>
          <p:nvPr>
            <p:ph type="dt" sz="half" idx="10"/>
          </p:nvPr>
        </p:nvSpPr>
        <p:spPr/>
        <p:txBody>
          <a:bodyPr/>
          <a:lstStyle/>
          <a:p>
            <a:fld id="{66221E02-25CB-4963-84BC-0813985E7D90}" type="datetimeFigureOut">
              <a:rPr lang="pl-PL" smtClean="0"/>
              <a:pPr/>
              <a:t>2016-03-31</a:t>
            </a:fld>
            <a:endParaRPr lang="pl-PL"/>
          </a:p>
        </p:txBody>
      </p:sp>
      <p:sp>
        <p:nvSpPr>
          <p:cNvPr id="11" name="Symbol zastępczy stopki 10"/>
          <p:cNvSpPr>
            <a:spLocks noGrp="1"/>
          </p:cNvSpPr>
          <p:nvPr>
            <p:ph type="ftr" sz="quarter" idx="11"/>
          </p:nvPr>
        </p:nvSpPr>
        <p:spPr/>
        <p:txBody>
          <a:bodyPr/>
          <a:lstStyle/>
          <a:p>
            <a:endParaRPr lang="pl-PL"/>
          </a:p>
        </p:txBody>
      </p:sp>
      <p:sp>
        <p:nvSpPr>
          <p:cNvPr id="16" name="Symbol zastępczy numeru slajdu 15"/>
          <p:cNvSpPr>
            <a:spLocks noGrp="1"/>
          </p:cNvSpPr>
          <p:nvPr>
            <p:ph type="sldNum" sz="quarter" idx="12"/>
          </p:nvPr>
        </p:nvSpPr>
        <p:spPr/>
        <p:txBody>
          <a:bodyPr/>
          <a:lstStyle/>
          <a:p>
            <a:fld id="{589B7C76-EFF2-4CD8-A475-4750F11B4BC6}" type="slidenum">
              <a:rPr lang="pl-PL" smtClean="0"/>
              <a:pPr/>
              <a:t>‹#›</a:t>
            </a:fld>
            <a:endParaRPr lang="pl-PL"/>
          </a:p>
        </p:txBody>
      </p:sp>
      <p:sp>
        <p:nvSpPr>
          <p:cNvPr id="8" name="Tytuł 7"/>
          <p:cNvSpPr>
            <a:spLocks noGrp="1"/>
          </p:cNvSpPr>
          <p:nvPr>
            <p:ph type="title"/>
          </p:nvPr>
        </p:nvSpPr>
        <p:spPr>
          <a:xfrm>
            <a:off x="180475" y="2947085"/>
            <a:ext cx="8686800" cy="1184825"/>
          </a:xfrm>
        </p:spPr>
        <p:txBody>
          <a:bodyPr rtlCol="0" anchor="t"/>
          <a:lstStyle>
            <a:lvl1pPr algn="r">
              <a:defRPr/>
            </a:lvl1pPr>
          </a:lstStyle>
          <a:p>
            <a:r>
              <a:rPr kumimoji="0" lang="pl-PL" smtClean="0"/>
              <a:t>Kliknij, aby edytować styl</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0" name="Tytuł 19"/>
          <p:cNvSpPr>
            <a:spLocks noGrp="1"/>
          </p:cNvSpPr>
          <p:nvPr>
            <p:ph type="title"/>
          </p:nvPr>
        </p:nvSpPr>
        <p:spPr>
          <a:xfrm>
            <a:off x="301752" y="457200"/>
            <a:ext cx="8686800" cy="841248"/>
          </a:xfrm>
        </p:spPr>
        <p:txBody>
          <a:bodyPr/>
          <a:lstStyle/>
          <a:p>
            <a:r>
              <a:rPr kumimoji="0" lang="pl-PL" smtClean="0"/>
              <a:t>Kliknij, aby edytować styl</a:t>
            </a:r>
            <a:endParaRPr kumimoji="0" lang="en-US"/>
          </a:p>
        </p:txBody>
      </p:sp>
      <p:sp>
        <p:nvSpPr>
          <p:cNvPr id="14" name="Symbol zastępczy zawartości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13" name="Symbol zastępczy zawartości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21" name="Symbol zastępczy daty 20"/>
          <p:cNvSpPr>
            <a:spLocks noGrp="1"/>
          </p:cNvSpPr>
          <p:nvPr>
            <p:ph type="dt" sz="half" idx="10"/>
          </p:nvPr>
        </p:nvSpPr>
        <p:spPr/>
        <p:txBody>
          <a:bodyPr/>
          <a:lstStyle/>
          <a:p>
            <a:fld id="{66221E02-25CB-4963-84BC-0813985E7D90}" type="datetimeFigureOut">
              <a:rPr lang="pl-PL" smtClean="0"/>
              <a:pPr/>
              <a:t>2016-03-31</a:t>
            </a:fld>
            <a:endParaRPr lang="pl-PL"/>
          </a:p>
        </p:txBody>
      </p:sp>
      <p:sp>
        <p:nvSpPr>
          <p:cNvPr id="10" name="Symbol zastępczy stopki 9"/>
          <p:cNvSpPr>
            <a:spLocks noGrp="1"/>
          </p:cNvSpPr>
          <p:nvPr>
            <p:ph type="ftr" sz="quarter" idx="11"/>
          </p:nvPr>
        </p:nvSpPr>
        <p:spPr/>
        <p:txBody>
          <a:bodyPr/>
          <a:lstStyle/>
          <a:p>
            <a:endParaRPr lang="pl-PL"/>
          </a:p>
        </p:txBody>
      </p:sp>
      <p:sp>
        <p:nvSpPr>
          <p:cNvPr id="31" name="Symbol zastępczy numeru slajdu 30"/>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orównanie">
    <p:spTree>
      <p:nvGrpSpPr>
        <p:cNvPr id="1" name=""/>
        <p:cNvGrpSpPr/>
        <p:nvPr/>
      </p:nvGrpSpPr>
      <p:grpSpPr>
        <a:xfrm>
          <a:off x="0" y="0"/>
          <a:ext cx="0" cy="0"/>
          <a:chOff x="0" y="0"/>
          <a:chExt cx="0" cy="0"/>
        </a:xfrm>
      </p:grpSpPr>
      <p:sp>
        <p:nvSpPr>
          <p:cNvPr id="29" name="Tytuł 28"/>
          <p:cNvSpPr>
            <a:spLocks noGrp="1"/>
          </p:cNvSpPr>
          <p:nvPr>
            <p:ph type="title"/>
          </p:nvPr>
        </p:nvSpPr>
        <p:spPr>
          <a:xfrm>
            <a:off x="304800" y="5410200"/>
            <a:ext cx="8610600" cy="882650"/>
          </a:xfrm>
        </p:spPr>
        <p:txBody>
          <a:bodyPr anchor="ctr"/>
          <a:lstStyle>
            <a:lvl1pPr>
              <a:defRPr/>
            </a:lvl1pPr>
          </a:lstStyle>
          <a:p>
            <a:r>
              <a:rPr kumimoji="0" lang="pl-PL" smtClean="0"/>
              <a:t>Kliknij, aby edytować styl</a:t>
            </a:r>
            <a:endParaRPr kumimoji="0" lang="en-US"/>
          </a:p>
        </p:txBody>
      </p:sp>
      <p:sp>
        <p:nvSpPr>
          <p:cNvPr id="13" name="Symbol zastępczy tekstu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sp>
        <p:nvSpPr>
          <p:cNvPr id="25" name="Symbol zastępczy tekstu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sp>
        <p:nvSpPr>
          <p:cNvPr id="4" name="Symbol zastępczy zawartości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28" name="Symbol zastępczy zawartości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10" name="Symbol zastępczy daty 9"/>
          <p:cNvSpPr>
            <a:spLocks noGrp="1"/>
          </p:cNvSpPr>
          <p:nvPr>
            <p:ph type="dt" sz="half" idx="10"/>
          </p:nvPr>
        </p:nvSpPr>
        <p:spPr/>
        <p:txBody>
          <a:bodyPr/>
          <a:lstStyle/>
          <a:p>
            <a:fld id="{66221E02-25CB-4963-84BC-0813985E7D90}" type="datetimeFigureOut">
              <a:rPr lang="pl-PL" smtClean="0"/>
              <a:pPr/>
              <a:t>2016-03-31</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a:xfrm>
            <a:off x="8229600" y="6477000"/>
            <a:ext cx="762000" cy="246888"/>
          </a:xfrm>
        </p:spPr>
        <p:txBody>
          <a:bodyPr/>
          <a:lstStyle/>
          <a:p>
            <a:fld id="{589B7C76-EFF2-4CD8-A475-4750F11B4BC6}" type="slidenum">
              <a:rPr lang="pl-PL" smtClean="0"/>
              <a:pPr/>
              <a:t>‹#›</a:t>
            </a:fld>
            <a:endParaRPr lang="pl-PL"/>
          </a:p>
        </p:txBody>
      </p:sp>
      <p:sp>
        <p:nvSpPr>
          <p:cNvPr id="11" name="Łącznik prosty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30" name="Tytuł 29"/>
          <p:cNvSpPr>
            <a:spLocks noGrp="1"/>
          </p:cNvSpPr>
          <p:nvPr>
            <p:ph type="title"/>
          </p:nvPr>
        </p:nvSpPr>
        <p:spPr>
          <a:xfrm>
            <a:off x="301752" y="457200"/>
            <a:ext cx="8686800" cy="841248"/>
          </a:xfrm>
        </p:spPr>
        <p:txBody>
          <a:bodyPr/>
          <a:lstStyle/>
          <a:p>
            <a:r>
              <a:rPr kumimoji="0" lang="pl-PL" smtClean="0"/>
              <a:t>Kliknij, aby edytować styl</a:t>
            </a:r>
            <a:endParaRPr kumimoji="0" lang="en-US"/>
          </a:p>
        </p:txBody>
      </p:sp>
      <p:sp>
        <p:nvSpPr>
          <p:cNvPr id="12" name="Symbol zastępczy daty 11"/>
          <p:cNvSpPr>
            <a:spLocks noGrp="1"/>
          </p:cNvSpPr>
          <p:nvPr>
            <p:ph type="dt" sz="half" idx="10"/>
          </p:nvPr>
        </p:nvSpPr>
        <p:spPr/>
        <p:txBody>
          <a:bodyPr/>
          <a:lstStyle/>
          <a:p>
            <a:fld id="{66221E02-25CB-4963-84BC-0813985E7D90}" type="datetimeFigureOut">
              <a:rPr lang="pl-PL" smtClean="0"/>
              <a:pPr/>
              <a:t>2016-03-31</a:t>
            </a:fld>
            <a:endParaRPr lang="pl-PL"/>
          </a:p>
        </p:txBody>
      </p:sp>
      <p:sp>
        <p:nvSpPr>
          <p:cNvPr id="21" name="Symbol zastępczy stopki 20"/>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usty">
    <p:spTree>
      <p:nvGrpSpPr>
        <p:cNvPr id="1" name=""/>
        <p:cNvGrpSpPr/>
        <p:nvPr/>
      </p:nvGrpSpPr>
      <p:grpSpPr>
        <a:xfrm>
          <a:off x="0" y="0"/>
          <a:ext cx="0" cy="0"/>
          <a:chOff x="0" y="0"/>
          <a:chExt cx="0" cy="0"/>
        </a:xfrm>
      </p:grpSpPr>
      <p:sp>
        <p:nvSpPr>
          <p:cNvPr id="3" name="Symbol zastępczy daty 2"/>
          <p:cNvSpPr>
            <a:spLocks noGrp="1"/>
          </p:cNvSpPr>
          <p:nvPr>
            <p:ph type="dt" sz="half" idx="10"/>
          </p:nvPr>
        </p:nvSpPr>
        <p:spPr/>
        <p:txBody>
          <a:bodyPr/>
          <a:lstStyle/>
          <a:p>
            <a:fld id="{66221E02-25CB-4963-84BC-0813985E7D90}" type="datetimeFigureOut">
              <a:rPr lang="pl-PL" smtClean="0"/>
              <a:pPr/>
              <a:t>2016-03-31</a:t>
            </a:fld>
            <a:endParaRPr lang="pl-PL"/>
          </a:p>
        </p:txBody>
      </p:sp>
      <p:sp>
        <p:nvSpPr>
          <p:cNvPr id="24" name="Symbol zastępczy stopki 23"/>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spTree>
      <p:nvGrpSpPr>
        <p:cNvPr id="1" name=""/>
        <p:cNvGrpSpPr/>
        <p:nvPr/>
      </p:nvGrpSpPr>
      <p:grpSpPr>
        <a:xfrm>
          <a:off x="0" y="0"/>
          <a:ext cx="0" cy="0"/>
          <a:chOff x="0" y="0"/>
          <a:chExt cx="0" cy="0"/>
        </a:xfrm>
      </p:grpSpPr>
      <p:sp>
        <p:nvSpPr>
          <p:cNvPr id="8" name="Łącznik prosty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ytuł 11"/>
          <p:cNvSpPr>
            <a:spLocks noGrp="1"/>
          </p:cNvSpPr>
          <p:nvPr>
            <p:ph type="title"/>
          </p:nvPr>
        </p:nvSpPr>
        <p:spPr>
          <a:xfrm>
            <a:off x="457200" y="5486400"/>
            <a:ext cx="8458200" cy="520700"/>
          </a:xfrm>
        </p:spPr>
        <p:txBody>
          <a:bodyPr anchor="ctr"/>
          <a:lstStyle>
            <a:lvl1pPr algn="l">
              <a:buNone/>
              <a:defRPr sz="2000" b="1"/>
            </a:lvl1pPr>
          </a:lstStyle>
          <a:p>
            <a:r>
              <a:rPr kumimoji="0" lang="pl-PL" smtClean="0"/>
              <a:t>Kliknij, aby edytować styl</a:t>
            </a:r>
            <a:endParaRPr kumimoji="0" lang="en-US"/>
          </a:p>
        </p:txBody>
      </p:sp>
      <p:sp>
        <p:nvSpPr>
          <p:cNvPr id="26" name="Symbol zastępczy tekstu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pl-PL" smtClean="0"/>
              <a:t>Kliknij, aby edytować style wzorca tekstu</a:t>
            </a:r>
          </a:p>
        </p:txBody>
      </p:sp>
      <p:sp>
        <p:nvSpPr>
          <p:cNvPr id="14" name="Symbol zastępczy zawartości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25" name="Symbol zastępczy daty 24"/>
          <p:cNvSpPr>
            <a:spLocks noGrp="1"/>
          </p:cNvSpPr>
          <p:nvPr>
            <p:ph type="dt" sz="half" idx="10"/>
          </p:nvPr>
        </p:nvSpPr>
        <p:spPr/>
        <p:txBody>
          <a:bodyPr/>
          <a:lstStyle/>
          <a:p>
            <a:fld id="{66221E02-25CB-4963-84BC-0813985E7D90}" type="datetimeFigureOut">
              <a:rPr lang="pl-PL" smtClean="0"/>
              <a:pPr/>
              <a:t>2016-03-31</a:t>
            </a:fld>
            <a:endParaRPr lang="pl-PL"/>
          </a:p>
        </p:txBody>
      </p:sp>
      <p:sp>
        <p:nvSpPr>
          <p:cNvPr id="29" name="Symbol zastępczy stopki 28"/>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13" name="Symbol zastępczy obrazu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pl-PL" smtClean="0"/>
              <a:t>Kliknij ikonę, aby dodać obraz</a:t>
            </a:r>
            <a:endParaRPr kumimoji="0" lang="en-US" dirty="0"/>
          </a:p>
        </p:txBody>
      </p:sp>
      <p:sp>
        <p:nvSpPr>
          <p:cNvPr id="7" name="Symbol zastępczy daty 6"/>
          <p:cNvSpPr>
            <a:spLocks noGrp="1"/>
          </p:cNvSpPr>
          <p:nvPr>
            <p:ph type="dt" sz="half" idx="10"/>
          </p:nvPr>
        </p:nvSpPr>
        <p:spPr/>
        <p:txBody>
          <a:bodyPr/>
          <a:lstStyle/>
          <a:p>
            <a:fld id="{66221E02-25CB-4963-84BC-0813985E7D90}" type="datetimeFigureOut">
              <a:rPr lang="pl-PL" smtClean="0"/>
              <a:pPr/>
              <a:t>2016-03-31</a:t>
            </a:fld>
            <a:endParaRPr lang="pl-PL"/>
          </a:p>
        </p:txBody>
      </p:sp>
      <p:sp>
        <p:nvSpPr>
          <p:cNvPr id="5" name="Symbol zastępczy stopki 4"/>
          <p:cNvSpPr>
            <a:spLocks noGrp="1"/>
          </p:cNvSpPr>
          <p:nvPr>
            <p:ph type="ftr" sz="quarter" idx="11"/>
          </p:nvPr>
        </p:nvSpPr>
        <p:spPr/>
        <p:txBody>
          <a:bodyPr/>
          <a:lstStyle/>
          <a:p>
            <a:endParaRPr lang="pl-PL"/>
          </a:p>
        </p:txBody>
      </p:sp>
      <p:sp>
        <p:nvSpPr>
          <p:cNvPr id="31" name="Symbol zastępczy numeru slajdu 30"/>
          <p:cNvSpPr>
            <a:spLocks noGrp="1"/>
          </p:cNvSpPr>
          <p:nvPr>
            <p:ph type="sldNum" sz="quarter" idx="12"/>
          </p:nvPr>
        </p:nvSpPr>
        <p:spPr/>
        <p:txBody>
          <a:bodyPr/>
          <a:lstStyle/>
          <a:p>
            <a:fld id="{589B7C76-EFF2-4CD8-A475-4750F11B4BC6}" type="slidenum">
              <a:rPr lang="pl-PL" smtClean="0"/>
              <a:pPr/>
              <a:t>‹#›</a:t>
            </a:fld>
            <a:endParaRPr lang="pl-PL"/>
          </a:p>
        </p:txBody>
      </p:sp>
      <p:sp>
        <p:nvSpPr>
          <p:cNvPr id="17" name="Tytuł 16"/>
          <p:cNvSpPr>
            <a:spLocks noGrp="1"/>
          </p:cNvSpPr>
          <p:nvPr>
            <p:ph type="title"/>
          </p:nvPr>
        </p:nvSpPr>
        <p:spPr>
          <a:xfrm>
            <a:off x="381000" y="4993760"/>
            <a:ext cx="5867400" cy="522288"/>
          </a:xfrm>
        </p:spPr>
        <p:txBody>
          <a:bodyPr anchor="ctr"/>
          <a:lstStyle>
            <a:lvl1pPr algn="l">
              <a:buNone/>
              <a:defRPr sz="2000" b="1"/>
            </a:lvl1pPr>
          </a:lstStyle>
          <a:p>
            <a:r>
              <a:rPr kumimoji="0" lang="pl-PL" smtClean="0"/>
              <a:t>Kliknij, aby edytować styl</a:t>
            </a:r>
            <a:endParaRPr kumimoji="0" lang="en-US"/>
          </a:p>
        </p:txBody>
      </p:sp>
      <p:sp>
        <p:nvSpPr>
          <p:cNvPr id="26" name="Symbol zastępczy tekstu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pl-PL" smtClean="0"/>
              <a:t>Kliknij, aby edytować style wzorca tekstu</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Łącznik prosty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Symbol zastępczy tekstu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pl-PL" smtClean="0"/>
              <a:t>Kliknij, aby edytować style wzorca tekstu</a:t>
            </a:r>
          </a:p>
          <a:p>
            <a:pPr lvl="1" eaLnBrk="1" latinLnBrk="0" hangingPunct="1"/>
            <a:r>
              <a:rPr kumimoji="0" lang="pl-PL" smtClean="0"/>
              <a:t>Drugi poziom</a:t>
            </a:r>
          </a:p>
          <a:p>
            <a:pPr lvl="2" eaLnBrk="1" latinLnBrk="0" hangingPunct="1"/>
            <a:r>
              <a:rPr kumimoji="0" lang="pl-PL" smtClean="0"/>
              <a:t>Trzeci poziom</a:t>
            </a:r>
          </a:p>
          <a:p>
            <a:pPr lvl="3" eaLnBrk="1" latinLnBrk="0" hangingPunct="1"/>
            <a:r>
              <a:rPr kumimoji="0" lang="pl-PL" smtClean="0"/>
              <a:t>Czwarty poziom</a:t>
            </a:r>
          </a:p>
          <a:p>
            <a:pPr lvl="4" eaLnBrk="1" latinLnBrk="0" hangingPunct="1"/>
            <a:r>
              <a:rPr kumimoji="0" lang="pl-PL" smtClean="0"/>
              <a:t>Piąty poziom</a:t>
            </a:r>
            <a:endParaRPr kumimoji="0" lang="en-US"/>
          </a:p>
        </p:txBody>
      </p:sp>
      <p:sp>
        <p:nvSpPr>
          <p:cNvPr id="11" name="Symbol zastępczy daty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66221E02-25CB-4963-84BC-0813985E7D90}" type="datetimeFigureOut">
              <a:rPr lang="pl-PL" smtClean="0"/>
              <a:pPr/>
              <a:t>2016-03-31</a:t>
            </a:fld>
            <a:endParaRPr lang="pl-PL"/>
          </a:p>
        </p:txBody>
      </p:sp>
      <p:sp>
        <p:nvSpPr>
          <p:cNvPr id="28" name="Symbol zastępczy stopki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pl-PL"/>
          </a:p>
        </p:txBody>
      </p:sp>
      <p:sp>
        <p:nvSpPr>
          <p:cNvPr id="5" name="Symbol zastępczy numeru slajdu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589B7C76-EFF2-4CD8-A475-4750F11B4BC6}" type="slidenum">
              <a:rPr lang="pl-PL" smtClean="0"/>
              <a:pPr/>
              <a:t>‹#›</a:t>
            </a:fld>
            <a:endParaRPr lang="pl-PL"/>
          </a:p>
        </p:txBody>
      </p:sp>
      <p:sp>
        <p:nvSpPr>
          <p:cNvPr id="10" name="Symbol zastępczy tytułu 9"/>
          <p:cNvSpPr>
            <a:spLocks noGrp="1"/>
          </p:cNvSpPr>
          <p:nvPr>
            <p:ph type="title"/>
          </p:nvPr>
        </p:nvSpPr>
        <p:spPr>
          <a:xfrm>
            <a:off x="304800" y="457200"/>
            <a:ext cx="8686800" cy="838200"/>
          </a:xfrm>
          <a:prstGeom prst="rect">
            <a:avLst/>
          </a:prstGeom>
        </p:spPr>
        <p:txBody>
          <a:bodyPr vert="horz" anchor="ctr">
            <a:normAutofit/>
          </a:bodyPr>
          <a:lstStyle/>
          <a:p>
            <a:r>
              <a:rPr kumimoji="0" lang="pl-PL" smtClean="0"/>
              <a:t>Kliknij, aby edytować styl</a:t>
            </a:r>
            <a:endParaRPr kumimoji="0" lang="en-US"/>
          </a:p>
        </p:txBody>
      </p:sp>
      <p:sp>
        <p:nvSpPr>
          <p:cNvPr id="9" name="Łącznik prosty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Łącznik prosty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3.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755576" y="1556792"/>
            <a:ext cx="7772400" cy="1829761"/>
          </a:xfrm>
        </p:spPr>
        <p:style>
          <a:lnRef idx="0">
            <a:schemeClr val="accent2"/>
          </a:lnRef>
          <a:fillRef idx="1002">
            <a:schemeClr val="lt2"/>
          </a:fillRef>
          <a:effectRef idx="3">
            <a:schemeClr val="accent2"/>
          </a:effectRef>
          <a:fontRef idx="minor">
            <a:schemeClr val="lt1"/>
          </a:fontRef>
        </p:style>
        <p:txBody>
          <a:bodyPr/>
          <a:lstStyle/>
          <a:p>
            <a:pPr algn="ctr"/>
            <a:r>
              <a:rPr lang="pl-PL" dirty="0" err="1" smtClean="0">
                <a:solidFill>
                  <a:schemeClr val="bg2">
                    <a:lumMod val="50000"/>
                  </a:schemeClr>
                </a:solidFill>
              </a:rPr>
              <a:t>Hallo</a:t>
            </a:r>
            <a:r>
              <a:rPr lang="pl-PL" dirty="0" smtClean="0">
                <a:solidFill>
                  <a:schemeClr val="bg2">
                    <a:lumMod val="50000"/>
                  </a:schemeClr>
                </a:solidFill>
              </a:rPr>
              <a:t> </a:t>
            </a:r>
            <a:r>
              <a:rPr lang="pl-PL" dirty="0" err="1" smtClean="0">
                <a:solidFill>
                  <a:schemeClr val="bg2">
                    <a:lumMod val="50000"/>
                  </a:schemeClr>
                </a:solidFill>
              </a:rPr>
              <a:t>Freunde</a:t>
            </a:r>
            <a:r>
              <a:rPr lang="pl-PL" dirty="0" smtClean="0">
                <a:solidFill>
                  <a:schemeClr val="bg2">
                    <a:lumMod val="50000"/>
                  </a:schemeClr>
                </a:solidFill>
              </a:rPr>
              <a:t>!</a:t>
            </a:r>
            <a:endParaRPr lang="pl-PL" dirty="0">
              <a:solidFill>
                <a:schemeClr val="bg2">
                  <a:lumMod val="50000"/>
                </a:schemeClr>
              </a:solidFill>
            </a:endParaRPr>
          </a:p>
        </p:txBody>
      </p:sp>
      <p:sp>
        <p:nvSpPr>
          <p:cNvPr id="3" name="Podtytuł 2"/>
          <p:cNvSpPr>
            <a:spLocks noGrp="1"/>
          </p:cNvSpPr>
          <p:nvPr>
            <p:ph type="subTitle" idx="1"/>
          </p:nvPr>
        </p:nvSpPr>
        <p:spPr/>
        <p:txBody>
          <a:bodyPr/>
          <a:lstStyle/>
          <a:p>
            <a:r>
              <a:rPr lang="pl-PL" dirty="0" smtClean="0"/>
              <a:t> </a:t>
            </a:r>
            <a:endParaRPr lang="de-DE" dirty="0"/>
          </a:p>
        </p:txBody>
      </p:sp>
      <p:pic>
        <p:nvPicPr>
          <p:cNvPr id="1029" name="Picture 5" descr="C:\Users\Krzemek\AppData\Local\Microsoft\Windows\Temporary Internet Files\Content.IE5\B4OI4LPT\nicubunu-Emoticons-Hand-waving-face[1].png"/>
          <p:cNvPicPr>
            <a:picLocks noChangeAspect="1" noChangeArrowheads="1"/>
          </p:cNvPicPr>
          <p:nvPr/>
        </p:nvPicPr>
        <p:blipFill>
          <a:blip r:embed="rId3" cstate="print"/>
          <a:srcRect/>
          <a:stretch>
            <a:fillRect/>
          </a:stretch>
        </p:blipFill>
        <p:spPr bwMode="auto">
          <a:xfrm>
            <a:off x="5652120" y="3645024"/>
            <a:ext cx="2880320" cy="2927897"/>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e tekstowe 3"/>
          <p:cNvSpPr txBox="1"/>
          <p:nvPr/>
        </p:nvSpPr>
        <p:spPr>
          <a:xfrm>
            <a:off x="827584" y="332656"/>
            <a:ext cx="7344816" cy="830997"/>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pl-PL" sz="2400" dirty="0" err="1" smtClean="0"/>
              <a:t>Mein</a:t>
            </a:r>
            <a:r>
              <a:rPr lang="pl-PL" sz="2400" dirty="0" smtClean="0"/>
              <a:t> </a:t>
            </a:r>
            <a:r>
              <a:rPr lang="pl-PL" sz="2400" dirty="0" err="1" smtClean="0"/>
              <a:t>Vorname</a:t>
            </a:r>
            <a:r>
              <a:rPr lang="pl-PL" sz="2400" dirty="0" smtClean="0"/>
              <a:t> </a:t>
            </a:r>
            <a:r>
              <a:rPr lang="pl-PL" sz="2400" dirty="0" err="1" smtClean="0"/>
              <a:t>ist</a:t>
            </a:r>
            <a:r>
              <a:rPr lang="pl-PL" sz="2400" dirty="0" smtClean="0"/>
              <a:t> Dominika </a:t>
            </a:r>
            <a:r>
              <a:rPr lang="pl-PL" sz="2400" dirty="0" err="1" smtClean="0"/>
              <a:t>und</a:t>
            </a:r>
            <a:r>
              <a:rPr lang="pl-PL" sz="2400" dirty="0" smtClean="0"/>
              <a:t> </a:t>
            </a:r>
            <a:r>
              <a:rPr lang="pl-PL" sz="2400" dirty="0" err="1" smtClean="0"/>
              <a:t>mein</a:t>
            </a:r>
            <a:r>
              <a:rPr lang="pl-PL" sz="2400" dirty="0" smtClean="0"/>
              <a:t> </a:t>
            </a:r>
            <a:r>
              <a:rPr lang="pl-PL" sz="2400" dirty="0" err="1" smtClean="0"/>
              <a:t>Familienname</a:t>
            </a:r>
            <a:r>
              <a:rPr lang="pl-PL" sz="2400" dirty="0" smtClean="0"/>
              <a:t> </a:t>
            </a:r>
            <a:r>
              <a:rPr lang="pl-PL" sz="2400" dirty="0" err="1" smtClean="0"/>
              <a:t>ist</a:t>
            </a:r>
            <a:r>
              <a:rPr lang="pl-PL" sz="2400" dirty="0" smtClean="0"/>
              <a:t> </a:t>
            </a:r>
            <a:r>
              <a:rPr lang="pl-PL" sz="2400" dirty="0" err="1" smtClean="0"/>
              <a:t>Brączkowska</a:t>
            </a:r>
            <a:r>
              <a:rPr lang="pl-PL" sz="2400" dirty="0" smtClean="0"/>
              <a:t>.</a:t>
            </a:r>
          </a:p>
        </p:txBody>
      </p:sp>
      <p:sp>
        <p:nvSpPr>
          <p:cNvPr id="6" name="pole tekstowe 5"/>
          <p:cNvSpPr txBox="1"/>
          <p:nvPr/>
        </p:nvSpPr>
        <p:spPr>
          <a:xfrm>
            <a:off x="827584" y="1124744"/>
            <a:ext cx="3600400" cy="4247317"/>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pl-PL" dirty="0" smtClean="0"/>
              <a:t>Ich </a:t>
            </a:r>
            <a:r>
              <a:rPr lang="pl-PL" dirty="0" err="1" smtClean="0"/>
              <a:t>bin</a:t>
            </a:r>
            <a:r>
              <a:rPr lang="pl-PL" dirty="0" smtClean="0"/>
              <a:t> </a:t>
            </a:r>
            <a:r>
              <a:rPr lang="pl-PL" dirty="0" err="1" smtClean="0"/>
              <a:t>dreizehn</a:t>
            </a:r>
            <a:r>
              <a:rPr lang="pl-PL" dirty="0" smtClean="0"/>
              <a:t> 13 </a:t>
            </a:r>
            <a:r>
              <a:rPr lang="pl-PL" dirty="0" err="1" smtClean="0"/>
              <a:t>Jahre</a:t>
            </a:r>
            <a:r>
              <a:rPr lang="pl-PL" dirty="0" smtClean="0"/>
              <a:t> alt.</a:t>
            </a:r>
          </a:p>
          <a:p>
            <a:endParaRPr lang="pl-PL" dirty="0" smtClean="0"/>
          </a:p>
          <a:p>
            <a:r>
              <a:rPr lang="pl-PL" dirty="0" smtClean="0"/>
              <a:t>Ich </a:t>
            </a:r>
            <a:r>
              <a:rPr lang="pl-PL" dirty="0" err="1" smtClean="0"/>
              <a:t>habe</a:t>
            </a:r>
            <a:r>
              <a:rPr lang="pl-PL" dirty="0" smtClean="0"/>
              <a:t> </a:t>
            </a:r>
            <a:r>
              <a:rPr lang="pl-PL" dirty="0" err="1" smtClean="0"/>
              <a:t>einen</a:t>
            </a:r>
            <a:r>
              <a:rPr lang="pl-PL" dirty="0" smtClean="0"/>
              <a:t> </a:t>
            </a:r>
            <a:r>
              <a:rPr lang="pl-PL" dirty="0" err="1" smtClean="0"/>
              <a:t>Bruder</a:t>
            </a:r>
            <a:r>
              <a:rPr lang="pl-PL" dirty="0" smtClean="0"/>
              <a:t> </a:t>
            </a:r>
            <a:r>
              <a:rPr lang="pl-PL" dirty="0" err="1" smtClean="0"/>
              <a:t>und</a:t>
            </a:r>
            <a:r>
              <a:rPr lang="pl-PL" dirty="0" smtClean="0"/>
              <a:t> </a:t>
            </a:r>
            <a:r>
              <a:rPr lang="pl-PL" dirty="0" err="1" smtClean="0"/>
              <a:t>eine</a:t>
            </a:r>
            <a:r>
              <a:rPr lang="pl-PL" dirty="0" smtClean="0"/>
              <a:t> </a:t>
            </a:r>
            <a:r>
              <a:rPr lang="pl-PL" dirty="0" err="1" smtClean="0"/>
              <a:t>Schwester</a:t>
            </a:r>
            <a:r>
              <a:rPr lang="pl-PL" dirty="0" smtClean="0"/>
              <a:t>.</a:t>
            </a:r>
          </a:p>
          <a:p>
            <a:endParaRPr lang="pl-PL" dirty="0" smtClean="0"/>
          </a:p>
          <a:p>
            <a:r>
              <a:rPr lang="pl-PL" dirty="0" smtClean="0"/>
              <a:t>Ich </a:t>
            </a:r>
            <a:r>
              <a:rPr lang="pl-PL" dirty="0" err="1" smtClean="0"/>
              <a:t>wohne</a:t>
            </a:r>
            <a:r>
              <a:rPr lang="pl-PL" dirty="0" smtClean="0"/>
              <a:t> </a:t>
            </a:r>
            <a:r>
              <a:rPr lang="pl-PL" dirty="0" err="1" smtClean="0"/>
              <a:t>in</a:t>
            </a:r>
            <a:r>
              <a:rPr lang="pl-PL" dirty="0" smtClean="0"/>
              <a:t> Lipiny.</a:t>
            </a:r>
          </a:p>
          <a:p>
            <a:endParaRPr lang="pl-PL" dirty="0" smtClean="0"/>
          </a:p>
          <a:p>
            <a:r>
              <a:rPr lang="pl-PL" dirty="0" smtClean="0"/>
              <a:t>Ich </a:t>
            </a:r>
            <a:r>
              <a:rPr lang="pl-PL" dirty="0" err="1" smtClean="0"/>
              <a:t>komme</a:t>
            </a:r>
            <a:r>
              <a:rPr lang="pl-PL" dirty="0" smtClean="0"/>
              <a:t> </a:t>
            </a:r>
            <a:r>
              <a:rPr lang="pl-PL" dirty="0" err="1" smtClean="0"/>
              <a:t>aus</a:t>
            </a:r>
            <a:r>
              <a:rPr lang="pl-PL" dirty="0" smtClean="0"/>
              <a:t> </a:t>
            </a:r>
            <a:r>
              <a:rPr lang="pl-PL" dirty="0" err="1" smtClean="0"/>
              <a:t>Polen</a:t>
            </a:r>
            <a:r>
              <a:rPr lang="pl-PL" dirty="0" smtClean="0"/>
              <a:t>.</a:t>
            </a:r>
          </a:p>
          <a:p>
            <a:endParaRPr lang="pl-PL" dirty="0" smtClean="0"/>
          </a:p>
          <a:p>
            <a:r>
              <a:rPr lang="pl-PL" dirty="0" smtClean="0"/>
              <a:t>Ich </a:t>
            </a:r>
            <a:r>
              <a:rPr lang="pl-PL" dirty="0" err="1" smtClean="0"/>
              <a:t>habe</a:t>
            </a:r>
            <a:r>
              <a:rPr lang="pl-PL" dirty="0" smtClean="0"/>
              <a:t> </a:t>
            </a:r>
            <a:r>
              <a:rPr lang="pl-PL" dirty="0" err="1" smtClean="0"/>
              <a:t>braune</a:t>
            </a:r>
            <a:r>
              <a:rPr lang="pl-PL" dirty="0" smtClean="0"/>
              <a:t> </a:t>
            </a:r>
            <a:r>
              <a:rPr lang="pl-PL" dirty="0" err="1" smtClean="0"/>
              <a:t>Augen</a:t>
            </a:r>
            <a:r>
              <a:rPr lang="pl-PL" dirty="0" smtClean="0"/>
              <a:t>.</a:t>
            </a:r>
          </a:p>
          <a:p>
            <a:endParaRPr lang="pl-PL" dirty="0" smtClean="0"/>
          </a:p>
          <a:p>
            <a:r>
              <a:rPr lang="pl-PL" dirty="0" smtClean="0"/>
              <a:t>Ich </a:t>
            </a:r>
            <a:r>
              <a:rPr lang="pl-PL" dirty="0" err="1" smtClean="0"/>
              <a:t>habe</a:t>
            </a:r>
            <a:r>
              <a:rPr lang="pl-PL" dirty="0" smtClean="0"/>
              <a:t> </a:t>
            </a:r>
            <a:r>
              <a:rPr lang="pl-PL" dirty="0" err="1" smtClean="0"/>
              <a:t>blonde</a:t>
            </a:r>
            <a:r>
              <a:rPr lang="pl-PL" dirty="0" smtClean="0"/>
              <a:t> </a:t>
            </a:r>
            <a:r>
              <a:rPr lang="pl-PL" dirty="0" err="1" smtClean="0"/>
              <a:t>Haare</a:t>
            </a:r>
            <a:r>
              <a:rPr lang="pl-PL" dirty="0" smtClean="0"/>
              <a:t>.</a:t>
            </a:r>
          </a:p>
          <a:p>
            <a:endParaRPr lang="pl-PL" dirty="0" smtClean="0"/>
          </a:p>
          <a:p>
            <a:r>
              <a:rPr lang="pl-PL" dirty="0" smtClean="0"/>
              <a:t>Ich </a:t>
            </a:r>
            <a:r>
              <a:rPr lang="pl-PL" dirty="0" err="1" smtClean="0"/>
              <a:t>bin</a:t>
            </a:r>
            <a:r>
              <a:rPr lang="pl-PL" dirty="0" smtClean="0"/>
              <a:t> </a:t>
            </a:r>
            <a:r>
              <a:rPr lang="pl-PL" dirty="0" err="1" smtClean="0"/>
              <a:t>normal</a:t>
            </a:r>
            <a:r>
              <a:rPr lang="pl-PL" dirty="0" smtClean="0"/>
              <a:t>.</a:t>
            </a:r>
          </a:p>
          <a:p>
            <a:endParaRPr lang="pl-PL" dirty="0"/>
          </a:p>
        </p:txBody>
      </p:sp>
      <p:sp>
        <p:nvSpPr>
          <p:cNvPr id="7" name="pole tekstowe 6"/>
          <p:cNvSpPr txBox="1"/>
          <p:nvPr/>
        </p:nvSpPr>
        <p:spPr>
          <a:xfrm>
            <a:off x="4427984" y="1124744"/>
            <a:ext cx="3672408" cy="5447645"/>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pl-PL" sz="2000" dirty="0" smtClean="0"/>
              <a:t>Ich mag  </a:t>
            </a:r>
            <a:r>
              <a:rPr lang="pl-PL" sz="2000" dirty="0" err="1" smtClean="0"/>
              <a:t>Fußall</a:t>
            </a:r>
            <a:r>
              <a:rPr lang="pl-PL" sz="2000" dirty="0" smtClean="0"/>
              <a:t>.</a:t>
            </a:r>
          </a:p>
          <a:p>
            <a:endParaRPr lang="pl-PL" sz="2000" dirty="0" smtClean="0"/>
          </a:p>
          <a:p>
            <a:r>
              <a:rPr lang="pl-PL" sz="2000" dirty="0" smtClean="0"/>
              <a:t>Ich mag </a:t>
            </a:r>
            <a:r>
              <a:rPr lang="pl-PL" sz="2000" dirty="0" err="1" smtClean="0"/>
              <a:t>keine</a:t>
            </a:r>
            <a:r>
              <a:rPr lang="pl-PL" sz="2000" dirty="0" smtClean="0"/>
              <a:t> </a:t>
            </a:r>
            <a:r>
              <a:rPr lang="pl-PL" sz="2000" dirty="0" err="1" smtClean="0"/>
              <a:t>Brokkoli</a:t>
            </a:r>
            <a:r>
              <a:rPr lang="pl-PL" sz="2000" dirty="0" smtClean="0"/>
              <a:t>. </a:t>
            </a:r>
          </a:p>
          <a:p>
            <a:endParaRPr lang="pl-PL" dirty="0" smtClean="0"/>
          </a:p>
          <a:p>
            <a:r>
              <a:rPr lang="pl-PL" dirty="0" smtClean="0"/>
              <a:t>Ich mag </a:t>
            </a:r>
            <a:r>
              <a:rPr lang="pl-PL" dirty="0" err="1" smtClean="0"/>
              <a:t>Popmusik</a:t>
            </a:r>
            <a:r>
              <a:rPr lang="pl-PL" dirty="0" smtClean="0"/>
              <a:t> </a:t>
            </a:r>
            <a:r>
              <a:rPr lang="pl-PL" dirty="0" err="1" smtClean="0"/>
              <a:t>und</a:t>
            </a:r>
            <a:r>
              <a:rPr lang="pl-PL" dirty="0" smtClean="0"/>
              <a:t> </a:t>
            </a:r>
            <a:r>
              <a:rPr lang="pl-PL" dirty="0" err="1" smtClean="0"/>
              <a:t>meine</a:t>
            </a:r>
            <a:r>
              <a:rPr lang="pl-PL" dirty="0" smtClean="0"/>
              <a:t> </a:t>
            </a:r>
            <a:r>
              <a:rPr lang="pl-PL" dirty="0" err="1" smtClean="0"/>
              <a:t>Freunde</a:t>
            </a:r>
            <a:r>
              <a:rPr lang="pl-PL" dirty="0" smtClean="0"/>
              <a:t>.</a:t>
            </a:r>
          </a:p>
          <a:p>
            <a:endParaRPr lang="pl-PL" dirty="0" smtClean="0"/>
          </a:p>
          <a:p>
            <a:endParaRPr lang="pl-PL" dirty="0" smtClean="0"/>
          </a:p>
          <a:p>
            <a:endParaRPr lang="pl-PL" dirty="0" smtClean="0"/>
          </a:p>
          <a:p>
            <a:endParaRPr lang="pl-PL" dirty="0" smtClean="0"/>
          </a:p>
          <a:p>
            <a:endParaRPr lang="pl-PL" dirty="0" smtClean="0"/>
          </a:p>
          <a:p>
            <a:endParaRPr lang="pl-PL" dirty="0" smtClean="0"/>
          </a:p>
          <a:p>
            <a:endParaRPr lang="pl-PL" dirty="0" smtClean="0"/>
          </a:p>
          <a:p>
            <a:endParaRPr lang="pl-PL" dirty="0" smtClean="0"/>
          </a:p>
          <a:p>
            <a:endParaRPr lang="pl-PL" dirty="0" smtClean="0"/>
          </a:p>
          <a:p>
            <a:endParaRPr lang="pl-PL" dirty="0" smtClean="0"/>
          </a:p>
          <a:p>
            <a:endParaRPr lang="pl-PL" dirty="0" smtClean="0"/>
          </a:p>
          <a:p>
            <a:endParaRPr lang="pl-PL" dirty="0" smtClean="0"/>
          </a:p>
          <a:p>
            <a:endParaRPr lang="pl-PL" dirty="0"/>
          </a:p>
        </p:txBody>
      </p:sp>
      <p:pic>
        <p:nvPicPr>
          <p:cNvPr id="8" name="Obraz 7" descr="wirus.jpg"/>
          <p:cNvPicPr>
            <a:picLocks noChangeAspect="1"/>
          </p:cNvPicPr>
          <p:nvPr/>
        </p:nvPicPr>
        <p:blipFill>
          <a:blip r:embed="rId3" cstate="print"/>
          <a:stretch>
            <a:fillRect/>
          </a:stretch>
        </p:blipFill>
        <p:spPr>
          <a:xfrm>
            <a:off x="4644008" y="3356992"/>
            <a:ext cx="3131641" cy="3013466"/>
          </a:xfrm>
          <a:prstGeom prst="rect">
            <a:avLst/>
          </a:prstGeom>
        </p:spPr>
      </p:pic>
      <p:sp>
        <p:nvSpPr>
          <p:cNvPr id="9" name="Prostokąt 8"/>
          <p:cNvSpPr/>
          <p:nvPr/>
        </p:nvSpPr>
        <p:spPr>
          <a:xfrm>
            <a:off x="2123728" y="5934670"/>
            <a:ext cx="6602064" cy="92333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pl-PL" sz="5400" b="1" i="1" cap="all"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Dominika </a:t>
            </a:r>
            <a:r>
              <a:rPr lang="pl-PL" sz="5400" b="1" i="1" cap="all" dirty="0" err="1"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ist</a:t>
            </a:r>
            <a:r>
              <a:rPr lang="pl-PL" sz="5400" b="1" i="1" cap="all"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a:t>
            </a:r>
            <a:r>
              <a:rPr lang="pl-PL" sz="5400" b="1" i="1" cap="all" dirty="0" err="1"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krank</a:t>
            </a:r>
            <a:endParaRPr lang="pl-PL" sz="5400" b="1" i="1" cap="all" spc="0"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e tekstowe 3"/>
          <p:cNvSpPr txBox="1"/>
          <p:nvPr/>
        </p:nvSpPr>
        <p:spPr>
          <a:xfrm>
            <a:off x="827584" y="332656"/>
            <a:ext cx="7344816" cy="830997"/>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pl-PL" sz="2400" dirty="0" err="1" smtClean="0"/>
              <a:t>Mein</a:t>
            </a:r>
            <a:r>
              <a:rPr lang="pl-PL" sz="2400" dirty="0" smtClean="0"/>
              <a:t> </a:t>
            </a:r>
            <a:r>
              <a:rPr lang="pl-PL" sz="2400" dirty="0" err="1" smtClean="0"/>
              <a:t>Vorname</a:t>
            </a:r>
            <a:r>
              <a:rPr lang="pl-PL" sz="2400" dirty="0" smtClean="0"/>
              <a:t> </a:t>
            </a:r>
            <a:r>
              <a:rPr lang="pl-PL" sz="2400" dirty="0" err="1" smtClean="0"/>
              <a:t>ist</a:t>
            </a:r>
            <a:r>
              <a:rPr lang="pl-PL" sz="2400" dirty="0" smtClean="0"/>
              <a:t> Piotr </a:t>
            </a:r>
            <a:r>
              <a:rPr lang="pl-PL" sz="2400" dirty="0" err="1" smtClean="0"/>
              <a:t>und</a:t>
            </a:r>
            <a:r>
              <a:rPr lang="pl-PL" sz="2400" dirty="0" smtClean="0"/>
              <a:t> </a:t>
            </a:r>
            <a:r>
              <a:rPr lang="pl-PL" sz="2400" dirty="0" err="1" smtClean="0"/>
              <a:t>mein</a:t>
            </a:r>
            <a:r>
              <a:rPr lang="pl-PL" sz="2400" dirty="0" smtClean="0"/>
              <a:t> </a:t>
            </a:r>
            <a:r>
              <a:rPr lang="pl-PL" sz="2400" dirty="0" err="1" smtClean="0"/>
              <a:t>Familienname</a:t>
            </a:r>
            <a:r>
              <a:rPr lang="pl-PL" sz="2400" dirty="0" smtClean="0"/>
              <a:t> </a:t>
            </a:r>
            <a:r>
              <a:rPr lang="pl-PL" sz="2400" dirty="0" err="1" smtClean="0"/>
              <a:t>ist</a:t>
            </a:r>
            <a:r>
              <a:rPr lang="pl-PL" sz="2400" dirty="0" smtClean="0"/>
              <a:t> </a:t>
            </a:r>
            <a:r>
              <a:rPr lang="pl-PL" sz="2400" dirty="0" err="1" smtClean="0"/>
              <a:t>Budner</a:t>
            </a:r>
            <a:endParaRPr lang="pl-PL" sz="2400" dirty="0" smtClean="0"/>
          </a:p>
        </p:txBody>
      </p:sp>
      <p:sp>
        <p:nvSpPr>
          <p:cNvPr id="6" name="pole tekstowe 5"/>
          <p:cNvSpPr txBox="1"/>
          <p:nvPr/>
        </p:nvSpPr>
        <p:spPr>
          <a:xfrm>
            <a:off x="827584" y="1124744"/>
            <a:ext cx="3600400" cy="4247317"/>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pl-PL" dirty="0" smtClean="0"/>
              <a:t>Ich </a:t>
            </a:r>
            <a:r>
              <a:rPr lang="pl-PL" dirty="0" err="1" smtClean="0"/>
              <a:t>bin</a:t>
            </a:r>
            <a:r>
              <a:rPr lang="pl-PL" dirty="0" smtClean="0"/>
              <a:t> 15 </a:t>
            </a:r>
            <a:r>
              <a:rPr lang="pl-PL" dirty="0" err="1" smtClean="0"/>
              <a:t>Jahre</a:t>
            </a:r>
            <a:r>
              <a:rPr lang="pl-PL" dirty="0" smtClean="0"/>
              <a:t> alt.</a:t>
            </a:r>
          </a:p>
          <a:p>
            <a:endParaRPr lang="pl-PL" dirty="0" smtClean="0"/>
          </a:p>
          <a:p>
            <a:r>
              <a:rPr lang="pl-PL" dirty="0" smtClean="0"/>
              <a:t>Ich </a:t>
            </a:r>
            <a:r>
              <a:rPr lang="pl-PL" dirty="0" err="1" smtClean="0"/>
              <a:t>habe</a:t>
            </a:r>
            <a:r>
              <a:rPr lang="pl-PL" dirty="0" smtClean="0"/>
              <a:t> 3 </a:t>
            </a:r>
            <a:r>
              <a:rPr lang="pl-PL" dirty="0" err="1" smtClean="0"/>
              <a:t>Brüder</a:t>
            </a:r>
            <a:r>
              <a:rPr lang="pl-PL" dirty="0" smtClean="0"/>
              <a:t> </a:t>
            </a:r>
            <a:r>
              <a:rPr lang="pl-PL" dirty="0" err="1" smtClean="0"/>
              <a:t>und</a:t>
            </a:r>
            <a:r>
              <a:rPr lang="pl-PL" dirty="0" smtClean="0"/>
              <a:t> </a:t>
            </a:r>
            <a:r>
              <a:rPr lang="pl-PL" dirty="0" err="1" smtClean="0"/>
              <a:t>Schwestern</a:t>
            </a:r>
            <a:r>
              <a:rPr lang="pl-PL" dirty="0" smtClean="0"/>
              <a:t>.</a:t>
            </a:r>
          </a:p>
          <a:p>
            <a:endParaRPr lang="pl-PL" dirty="0" smtClean="0"/>
          </a:p>
          <a:p>
            <a:r>
              <a:rPr lang="pl-PL" dirty="0" smtClean="0"/>
              <a:t>Ich </a:t>
            </a:r>
            <a:r>
              <a:rPr lang="pl-PL" dirty="0" err="1" smtClean="0"/>
              <a:t>wohne</a:t>
            </a:r>
            <a:r>
              <a:rPr lang="pl-PL" dirty="0" smtClean="0"/>
              <a:t> </a:t>
            </a:r>
            <a:r>
              <a:rPr lang="pl-PL" dirty="0" err="1" smtClean="0"/>
              <a:t>in</a:t>
            </a:r>
            <a:r>
              <a:rPr lang="pl-PL" dirty="0" smtClean="0"/>
              <a:t> Krosinek.</a:t>
            </a:r>
          </a:p>
          <a:p>
            <a:endParaRPr lang="pl-PL" dirty="0" smtClean="0"/>
          </a:p>
          <a:p>
            <a:r>
              <a:rPr lang="pl-PL" dirty="0" smtClean="0"/>
              <a:t>Ich </a:t>
            </a:r>
            <a:r>
              <a:rPr lang="pl-PL" dirty="0" err="1" smtClean="0"/>
              <a:t>komme</a:t>
            </a:r>
            <a:r>
              <a:rPr lang="pl-PL" dirty="0" smtClean="0"/>
              <a:t> </a:t>
            </a:r>
            <a:r>
              <a:rPr lang="pl-PL" dirty="0" err="1" smtClean="0"/>
              <a:t>aus</a:t>
            </a:r>
            <a:r>
              <a:rPr lang="pl-PL" dirty="0" smtClean="0"/>
              <a:t> </a:t>
            </a:r>
            <a:r>
              <a:rPr lang="pl-PL" dirty="0" err="1" smtClean="0"/>
              <a:t>Polen</a:t>
            </a:r>
            <a:r>
              <a:rPr lang="pl-PL" dirty="0" smtClean="0"/>
              <a:t>.</a:t>
            </a:r>
          </a:p>
          <a:p>
            <a:endParaRPr lang="pl-PL" dirty="0" smtClean="0"/>
          </a:p>
          <a:p>
            <a:r>
              <a:rPr lang="pl-PL" dirty="0" smtClean="0"/>
              <a:t>Ich </a:t>
            </a:r>
            <a:r>
              <a:rPr lang="pl-PL" dirty="0" err="1" smtClean="0"/>
              <a:t>habe</a:t>
            </a:r>
            <a:r>
              <a:rPr lang="pl-PL" dirty="0" smtClean="0"/>
              <a:t>  </a:t>
            </a:r>
            <a:r>
              <a:rPr lang="pl-PL" dirty="0" err="1" smtClean="0"/>
              <a:t>blaue</a:t>
            </a:r>
            <a:r>
              <a:rPr lang="pl-PL" dirty="0" smtClean="0"/>
              <a:t> </a:t>
            </a:r>
            <a:r>
              <a:rPr lang="pl-PL" dirty="0" err="1" smtClean="0"/>
              <a:t>Augen</a:t>
            </a:r>
            <a:r>
              <a:rPr lang="pl-PL" dirty="0" smtClean="0"/>
              <a:t>.</a:t>
            </a:r>
          </a:p>
          <a:p>
            <a:endParaRPr lang="pl-PL" dirty="0" smtClean="0"/>
          </a:p>
          <a:p>
            <a:r>
              <a:rPr lang="pl-PL" dirty="0" smtClean="0"/>
              <a:t>Ich </a:t>
            </a:r>
            <a:r>
              <a:rPr lang="pl-PL" dirty="0" err="1" smtClean="0"/>
              <a:t>habe</a:t>
            </a:r>
            <a:r>
              <a:rPr lang="pl-PL" dirty="0" smtClean="0"/>
              <a:t> </a:t>
            </a:r>
            <a:r>
              <a:rPr lang="pl-PL" dirty="0" err="1" smtClean="0"/>
              <a:t>braune</a:t>
            </a:r>
            <a:r>
              <a:rPr lang="pl-PL" dirty="0" smtClean="0"/>
              <a:t> </a:t>
            </a:r>
            <a:r>
              <a:rPr lang="pl-PL" dirty="0" err="1" smtClean="0"/>
              <a:t>Haare</a:t>
            </a:r>
            <a:r>
              <a:rPr lang="pl-PL" dirty="0" smtClean="0"/>
              <a:t>.</a:t>
            </a:r>
          </a:p>
          <a:p>
            <a:endParaRPr lang="pl-PL" dirty="0" smtClean="0"/>
          </a:p>
          <a:p>
            <a:r>
              <a:rPr lang="pl-PL" dirty="0" smtClean="0"/>
              <a:t>Ich </a:t>
            </a:r>
            <a:r>
              <a:rPr lang="pl-PL" dirty="0" err="1" smtClean="0"/>
              <a:t>bin</a:t>
            </a:r>
            <a:r>
              <a:rPr lang="pl-PL" dirty="0" smtClean="0"/>
              <a:t> </a:t>
            </a:r>
            <a:r>
              <a:rPr lang="pl-PL" dirty="0" err="1" smtClean="0"/>
              <a:t>groß</a:t>
            </a:r>
            <a:endParaRPr lang="pl-PL" dirty="0" smtClean="0"/>
          </a:p>
          <a:p>
            <a:endParaRPr lang="pl-PL" dirty="0" smtClean="0"/>
          </a:p>
          <a:p>
            <a:r>
              <a:rPr lang="pl-PL" dirty="0" smtClean="0"/>
              <a:t>Ich </a:t>
            </a:r>
            <a:r>
              <a:rPr lang="pl-PL" dirty="0" err="1" smtClean="0"/>
              <a:t>bin</a:t>
            </a:r>
            <a:r>
              <a:rPr lang="pl-PL" dirty="0" smtClean="0"/>
              <a:t> </a:t>
            </a:r>
            <a:r>
              <a:rPr lang="pl-PL" dirty="0" err="1" smtClean="0"/>
              <a:t>normal</a:t>
            </a:r>
            <a:endParaRPr lang="pl-PL" dirty="0"/>
          </a:p>
        </p:txBody>
      </p:sp>
      <p:sp>
        <p:nvSpPr>
          <p:cNvPr id="7" name="pole tekstowe 6"/>
          <p:cNvSpPr txBox="1"/>
          <p:nvPr/>
        </p:nvSpPr>
        <p:spPr>
          <a:xfrm>
            <a:off x="4427984" y="1124744"/>
            <a:ext cx="3672408" cy="4955203"/>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pl-PL" sz="2000" dirty="0" smtClean="0"/>
              <a:t>Ich mag im Internet </a:t>
            </a:r>
            <a:r>
              <a:rPr lang="pl-PL" sz="2000" dirty="0" err="1" smtClean="0"/>
              <a:t>surfen</a:t>
            </a:r>
            <a:r>
              <a:rPr lang="pl-PL" sz="2000" dirty="0" smtClean="0"/>
              <a:t>.</a:t>
            </a:r>
          </a:p>
          <a:p>
            <a:endParaRPr lang="pl-PL" sz="2000" dirty="0" smtClean="0"/>
          </a:p>
          <a:p>
            <a:r>
              <a:rPr lang="pl-PL" sz="2000" dirty="0" smtClean="0"/>
              <a:t>Ich mag </a:t>
            </a:r>
            <a:r>
              <a:rPr lang="pl-PL" sz="2000" dirty="0" err="1" smtClean="0"/>
              <a:t>keine</a:t>
            </a:r>
            <a:r>
              <a:rPr lang="pl-PL" sz="2000" dirty="0" smtClean="0"/>
              <a:t> </a:t>
            </a:r>
            <a:r>
              <a:rPr lang="pl-PL" sz="2000" dirty="0" err="1" smtClean="0"/>
              <a:t>Schule</a:t>
            </a:r>
            <a:r>
              <a:rPr lang="pl-PL" sz="2000" dirty="0" smtClean="0"/>
              <a:t>.</a:t>
            </a:r>
          </a:p>
          <a:p>
            <a:endParaRPr lang="pl-PL" sz="2000" dirty="0" smtClean="0"/>
          </a:p>
          <a:p>
            <a:r>
              <a:rPr lang="pl-PL" sz="2000" dirty="0" smtClean="0"/>
              <a:t>Ich </a:t>
            </a:r>
            <a:r>
              <a:rPr lang="pl-PL" sz="2000" dirty="0" err="1" smtClean="0"/>
              <a:t>höre</a:t>
            </a:r>
            <a:r>
              <a:rPr lang="pl-PL" sz="2000" dirty="0" smtClean="0"/>
              <a:t> </a:t>
            </a:r>
            <a:r>
              <a:rPr lang="pl-PL" sz="2000" dirty="0" err="1" smtClean="0"/>
              <a:t>Popmusik</a:t>
            </a:r>
            <a:r>
              <a:rPr lang="pl-PL" sz="2000" dirty="0" smtClean="0"/>
              <a:t>.</a:t>
            </a:r>
          </a:p>
          <a:p>
            <a:endParaRPr lang="pl-PL" dirty="0" smtClean="0"/>
          </a:p>
          <a:p>
            <a:endParaRPr lang="pl-PL" dirty="0" smtClean="0"/>
          </a:p>
          <a:p>
            <a:endParaRPr lang="pl-PL" dirty="0" smtClean="0"/>
          </a:p>
          <a:p>
            <a:endParaRPr lang="pl-PL" dirty="0" smtClean="0"/>
          </a:p>
          <a:p>
            <a:endParaRPr lang="pl-PL" dirty="0" smtClean="0"/>
          </a:p>
          <a:p>
            <a:endParaRPr lang="pl-PL" dirty="0" smtClean="0"/>
          </a:p>
          <a:p>
            <a:endParaRPr lang="pl-PL" dirty="0" smtClean="0"/>
          </a:p>
          <a:p>
            <a:endParaRPr lang="pl-PL" dirty="0" smtClean="0"/>
          </a:p>
          <a:p>
            <a:endParaRPr lang="pl-PL" dirty="0" smtClean="0"/>
          </a:p>
          <a:p>
            <a:endParaRPr lang="pl-PL" dirty="0" smtClean="0"/>
          </a:p>
          <a:p>
            <a:endParaRPr lang="pl-PL" dirty="0" smtClean="0"/>
          </a:p>
          <a:p>
            <a:endParaRPr lang="pl-PL" dirty="0"/>
          </a:p>
        </p:txBody>
      </p:sp>
      <p:pic>
        <p:nvPicPr>
          <p:cNvPr id="5" name="Obraz 4" descr="DSC_0060.jpg"/>
          <p:cNvPicPr>
            <a:picLocks noChangeAspect="1"/>
          </p:cNvPicPr>
          <p:nvPr/>
        </p:nvPicPr>
        <p:blipFill>
          <a:blip r:embed="rId2" cstate="print"/>
          <a:stretch>
            <a:fillRect/>
          </a:stretch>
        </p:blipFill>
        <p:spPr>
          <a:xfrm>
            <a:off x="3707904" y="2769856"/>
            <a:ext cx="5471880" cy="4103910"/>
          </a:xfrm>
          <a:prstGeom prst="rect">
            <a:avLst/>
          </a:prstGeom>
        </p:spPr>
      </p:pic>
      <p:sp>
        <p:nvSpPr>
          <p:cNvPr id="8" name="Strzałka w dół 7"/>
          <p:cNvSpPr/>
          <p:nvPr/>
        </p:nvSpPr>
        <p:spPr>
          <a:xfrm>
            <a:off x="7668344" y="3212976"/>
            <a:ext cx="432048" cy="720080"/>
          </a:xfrm>
          <a:prstGeom prst="down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e tekstowe 3"/>
          <p:cNvSpPr txBox="1"/>
          <p:nvPr/>
        </p:nvSpPr>
        <p:spPr>
          <a:xfrm>
            <a:off x="827584" y="332656"/>
            <a:ext cx="7344816" cy="830997"/>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pl-PL" sz="2400" dirty="0" err="1" smtClean="0"/>
              <a:t>Mein</a:t>
            </a:r>
            <a:r>
              <a:rPr lang="pl-PL" sz="2400" dirty="0" smtClean="0"/>
              <a:t> </a:t>
            </a:r>
            <a:r>
              <a:rPr lang="pl-PL" sz="2400" dirty="0" err="1" smtClean="0"/>
              <a:t>Vorname</a:t>
            </a:r>
            <a:r>
              <a:rPr lang="pl-PL" sz="2400" dirty="0" smtClean="0"/>
              <a:t> </a:t>
            </a:r>
            <a:r>
              <a:rPr lang="pl-PL" sz="2400" dirty="0" err="1" smtClean="0"/>
              <a:t>ist</a:t>
            </a:r>
            <a:r>
              <a:rPr lang="pl-PL" sz="2400" dirty="0" smtClean="0"/>
              <a:t> Maciej </a:t>
            </a:r>
            <a:r>
              <a:rPr lang="pl-PL" sz="2400" dirty="0" err="1" smtClean="0"/>
              <a:t>und</a:t>
            </a:r>
            <a:r>
              <a:rPr lang="pl-PL" sz="2400" dirty="0" smtClean="0"/>
              <a:t> </a:t>
            </a:r>
            <a:r>
              <a:rPr lang="pl-PL" sz="2400" dirty="0" err="1" smtClean="0"/>
              <a:t>mein</a:t>
            </a:r>
            <a:r>
              <a:rPr lang="pl-PL" sz="2400" dirty="0" smtClean="0"/>
              <a:t> </a:t>
            </a:r>
            <a:r>
              <a:rPr lang="pl-PL" sz="2400" dirty="0" err="1" smtClean="0"/>
              <a:t>Familienname</a:t>
            </a:r>
            <a:r>
              <a:rPr lang="pl-PL" sz="2400" dirty="0" smtClean="0"/>
              <a:t> </a:t>
            </a:r>
            <a:r>
              <a:rPr lang="pl-PL" sz="2400" dirty="0" err="1" smtClean="0"/>
              <a:t>ist</a:t>
            </a:r>
            <a:r>
              <a:rPr lang="pl-PL" sz="2400" dirty="0" smtClean="0"/>
              <a:t> </a:t>
            </a:r>
            <a:r>
              <a:rPr lang="pl-PL" sz="2400" dirty="0" err="1" smtClean="0"/>
              <a:t>Budner</a:t>
            </a:r>
            <a:endParaRPr lang="pl-PL" sz="2400" dirty="0" smtClean="0"/>
          </a:p>
        </p:txBody>
      </p:sp>
      <p:sp>
        <p:nvSpPr>
          <p:cNvPr id="6" name="pole tekstowe 5"/>
          <p:cNvSpPr txBox="1"/>
          <p:nvPr/>
        </p:nvSpPr>
        <p:spPr>
          <a:xfrm>
            <a:off x="827584" y="1124744"/>
            <a:ext cx="3600400" cy="4247317"/>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pl-PL" dirty="0" smtClean="0"/>
              <a:t>Ich </a:t>
            </a:r>
            <a:r>
              <a:rPr lang="pl-PL" dirty="0" err="1" smtClean="0"/>
              <a:t>bin</a:t>
            </a:r>
            <a:r>
              <a:rPr lang="pl-PL" dirty="0" smtClean="0"/>
              <a:t> </a:t>
            </a:r>
            <a:r>
              <a:rPr lang="pl-PL" dirty="0" err="1" smtClean="0"/>
              <a:t>dreizehn</a:t>
            </a:r>
            <a:r>
              <a:rPr lang="pl-PL" dirty="0" smtClean="0"/>
              <a:t> 15 </a:t>
            </a:r>
            <a:r>
              <a:rPr lang="pl-PL" dirty="0" err="1" smtClean="0"/>
              <a:t>Jahre</a:t>
            </a:r>
            <a:r>
              <a:rPr lang="pl-PL" dirty="0" smtClean="0"/>
              <a:t> alt.</a:t>
            </a:r>
          </a:p>
          <a:p>
            <a:endParaRPr lang="pl-PL" dirty="0" smtClean="0"/>
          </a:p>
          <a:p>
            <a:r>
              <a:rPr lang="pl-PL" dirty="0" smtClean="0"/>
              <a:t>Ich </a:t>
            </a:r>
            <a:r>
              <a:rPr lang="pl-PL" dirty="0" err="1" smtClean="0"/>
              <a:t>habe</a:t>
            </a:r>
            <a:r>
              <a:rPr lang="pl-PL" dirty="0" smtClean="0"/>
              <a:t> 3 </a:t>
            </a:r>
            <a:r>
              <a:rPr lang="pl-PL" dirty="0" err="1" smtClean="0"/>
              <a:t>zwei</a:t>
            </a:r>
            <a:r>
              <a:rPr lang="pl-PL" dirty="0" smtClean="0"/>
              <a:t> </a:t>
            </a:r>
            <a:r>
              <a:rPr lang="pl-PL" dirty="0" err="1" smtClean="0"/>
              <a:t>Brüder</a:t>
            </a:r>
            <a:r>
              <a:rPr lang="pl-PL" dirty="0" smtClean="0"/>
              <a:t>.</a:t>
            </a:r>
          </a:p>
          <a:p>
            <a:endParaRPr lang="pl-PL" dirty="0" smtClean="0"/>
          </a:p>
          <a:p>
            <a:r>
              <a:rPr lang="pl-PL" dirty="0" smtClean="0"/>
              <a:t>Ich </a:t>
            </a:r>
            <a:r>
              <a:rPr lang="pl-PL" dirty="0" err="1" smtClean="0"/>
              <a:t>wohne</a:t>
            </a:r>
            <a:r>
              <a:rPr lang="pl-PL" dirty="0" smtClean="0"/>
              <a:t> </a:t>
            </a:r>
            <a:r>
              <a:rPr lang="pl-PL" dirty="0" err="1" smtClean="0"/>
              <a:t>in</a:t>
            </a:r>
            <a:r>
              <a:rPr lang="pl-PL" dirty="0" smtClean="0"/>
              <a:t> Krosinek</a:t>
            </a:r>
          </a:p>
          <a:p>
            <a:endParaRPr lang="pl-PL" dirty="0" smtClean="0"/>
          </a:p>
          <a:p>
            <a:r>
              <a:rPr lang="pl-PL" dirty="0" smtClean="0"/>
              <a:t>Ich </a:t>
            </a:r>
            <a:r>
              <a:rPr lang="pl-PL" dirty="0" err="1" smtClean="0"/>
              <a:t>komme</a:t>
            </a:r>
            <a:r>
              <a:rPr lang="pl-PL" dirty="0" smtClean="0"/>
              <a:t> </a:t>
            </a:r>
            <a:r>
              <a:rPr lang="pl-PL" dirty="0" err="1" smtClean="0"/>
              <a:t>aus</a:t>
            </a:r>
            <a:r>
              <a:rPr lang="pl-PL" dirty="0" smtClean="0"/>
              <a:t> </a:t>
            </a:r>
            <a:r>
              <a:rPr lang="pl-PL" dirty="0" err="1" smtClean="0"/>
              <a:t>Polen</a:t>
            </a:r>
            <a:r>
              <a:rPr lang="pl-PL" dirty="0" smtClean="0"/>
              <a:t>.</a:t>
            </a:r>
          </a:p>
          <a:p>
            <a:endParaRPr lang="pl-PL" dirty="0" smtClean="0"/>
          </a:p>
          <a:p>
            <a:r>
              <a:rPr lang="pl-PL" dirty="0" smtClean="0"/>
              <a:t>Ich </a:t>
            </a:r>
            <a:r>
              <a:rPr lang="pl-PL" dirty="0" err="1" smtClean="0"/>
              <a:t>habe</a:t>
            </a:r>
            <a:r>
              <a:rPr lang="pl-PL" dirty="0" smtClean="0"/>
              <a:t> </a:t>
            </a:r>
            <a:r>
              <a:rPr lang="pl-PL" dirty="0" err="1" smtClean="0"/>
              <a:t>braune</a:t>
            </a:r>
            <a:r>
              <a:rPr lang="pl-PL" dirty="0" smtClean="0"/>
              <a:t> </a:t>
            </a:r>
            <a:r>
              <a:rPr lang="pl-PL" dirty="0" err="1" smtClean="0"/>
              <a:t>Augen</a:t>
            </a:r>
            <a:r>
              <a:rPr lang="pl-PL" dirty="0" smtClean="0"/>
              <a:t>.</a:t>
            </a:r>
          </a:p>
          <a:p>
            <a:endParaRPr lang="pl-PL" dirty="0" smtClean="0"/>
          </a:p>
          <a:p>
            <a:r>
              <a:rPr lang="pl-PL" dirty="0" smtClean="0"/>
              <a:t>Ich </a:t>
            </a:r>
            <a:r>
              <a:rPr lang="pl-PL" dirty="0" err="1" smtClean="0"/>
              <a:t>habe</a:t>
            </a:r>
            <a:r>
              <a:rPr lang="pl-PL" dirty="0" smtClean="0"/>
              <a:t> </a:t>
            </a:r>
            <a:r>
              <a:rPr lang="pl-PL" dirty="0" err="1" smtClean="0"/>
              <a:t>braune</a:t>
            </a:r>
            <a:r>
              <a:rPr lang="pl-PL" dirty="0" smtClean="0"/>
              <a:t> </a:t>
            </a:r>
            <a:r>
              <a:rPr lang="pl-PL" dirty="0" err="1" smtClean="0"/>
              <a:t>Haare</a:t>
            </a:r>
            <a:r>
              <a:rPr lang="pl-PL" dirty="0" smtClean="0"/>
              <a:t>.</a:t>
            </a:r>
          </a:p>
          <a:p>
            <a:endParaRPr lang="pl-PL" dirty="0" smtClean="0"/>
          </a:p>
          <a:p>
            <a:r>
              <a:rPr lang="pl-PL" dirty="0" smtClean="0"/>
              <a:t>Ich </a:t>
            </a:r>
            <a:r>
              <a:rPr lang="pl-PL" dirty="0" err="1" smtClean="0"/>
              <a:t>bin</a:t>
            </a:r>
            <a:r>
              <a:rPr lang="pl-PL" dirty="0" smtClean="0"/>
              <a:t> </a:t>
            </a:r>
            <a:r>
              <a:rPr lang="pl-PL" dirty="0" err="1" smtClean="0"/>
              <a:t>groß</a:t>
            </a:r>
            <a:r>
              <a:rPr lang="pl-PL" dirty="0" smtClean="0"/>
              <a:t>.</a:t>
            </a:r>
          </a:p>
          <a:p>
            <a:endParaRPr lang="pl-PL" dirty="0" smtClean="0"/>
          </a:p>
          <a:p>
            <a:r>
              <a:rPr lang="pl-PL" dirty="0" smtClean="0"/>
              <a:t>Ich </a:t>
            </a:r>
            <a:r>
              <a:rPr lang="pl-PL" dirty="0" err="1" smtClean="0"/>
              <a:t>bin</a:t>
            </a:r>
            <a:r>
              <a:rPr lang="pl-PL" dirty="0" smtClean="0"/>
              <a:t> </a:t>
            </a:r>
            <a:r>
              <a:rPr lang="pl-PL" dirty="0" err="1" smtClean="0"/>
              <a:t>schlank</a:t>
            </a:r>
            <a:r>
              <a:rPr lang="pl-PL" dirty="0" smtClean="0"/>
              <a:t>.</a:t>
            </a:r>
            <a:endParaRPr lang="pl-PL" dirty="0"/>
          </a:p>
        </p:txBody>
      </p:sp>
      <p:sp>
        <p:nvSpPr>
          <p:cNvPr id="7" name="pole tekstowe 6"/>
          <p:cNvSpPr txBox="1"/>
          <p:nvPr/>
        </p:nvSpPr>
        <p:spPr>
          <a:xfrm>
            <a:off x="4427984" y="1124744"/>
            <a:ext cx="3672408" cy="5262979"/>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pl-PL" sz="2000" dirty="0" smtClean="0"/>
              <a:t>Ich mag </a:t>
            </a:r>
            <a:r>
              <a:rPr lang="pl-PL" sz="2000" dirty="0" err="1" smtClean="0"/>
              <a:t>Fußball</a:t>
            </a:r>
            <a:r>
              <a:rPr lang="pl-PL" sz="2000" dirty="0" smtClean="0"/>
              <a:t> </a:t>
            </a:r>
            <a:r>
              <a:rPr lang="pl-PL" sz="2000" dirty="0" err="1" smtClean="0"/>
              <a:t>und</a:t>
            </a:r>
            <a:r>
              <a:rPr lang="pl-PL" sz="2000" dirty="0" smtClean="0"/>
              <a:t> mit den </a:t>
            </a:r>
            <a:r>
              <a:rPr lang="pl-PL" sz="2000" dirty="0" err="1" smtClean="0"/>
              <a:t>Freunden</a:t>
            </a:r>
            <a:r>
              <a:rPr lang="pl-PL" sz="2000" dirty="0" smtClean="0"/>
              <a:t> </a:t>
            </a:r>
            <a:r>
              <a:rPr lang="pl-PL" sz="2000" dirty="0" err="1" smtClean="0"/>
              <a:t>plaudren</a:t>
            </a:r>
            <a:r>
              <a:rPr lang="pl-PL" sz="2000" dirty="0" smtClean="0"/>
              <a:t>.</a:t>
            </a:r>
          </a:p>
          <a:p>
            <a:endParaRPr lang="pl-PL" sz="2000" dirty="0" smtClean="0"/>
          </a:p>
          <a:p>
            <a:r>
              <a:rPr lang="pl-PL" sz="2000" dirty="0" smtClean="0"/>
              <a:t>Ich mag </a:t>
            </a:r>
            <a:r>
              <a:rPr lang="pl-PL" sz="2000" dirty="0" err="1" smtClean="0"/>
              <a:t>keine</a:t>
            </a:r>
            <a:r>
              <a:rPr lang="pl-PL" sz="2000" dirty="0" smtClean="0"/>
              <a:t> </a:t>
            </a:r>
            <a:r>
              <a:rPr lang="pl-PL" sz="2000" dirty="0" err="1" smtClean="0"/>
              <a:t>Schule</a:t>
            </a:r>
            <a:r>
              <a:rPr lang="pl-PL" sz="2000" dirty="0" smtClean="0"/>
              <a:t>.</a:t>
            </a:r>
          </a:p>
          <a:p>
            <a:endParaRPr lang="pl-PL" sz="2000" dirty="0" smtClean="0"/>
          </a:p>
          <a:p>
            <a:r>
              <a:rPr lang="pl-PL" sz="2000" dirty="0" smtClean="0"/>
              <a:t>Ich mag </a:t>
            </a:r>
            <a:r>
              <a:rPr lang="pl-PL" sz="2000" dirty="0" err="1" smtClean="0"/>
              <a:t>Rockmusik</a:t>
            </a:r>
            <a:r>
              <a:rPr lang="pl-PL" sz="2000" dirty="0" smtClean="0"/>
              <a:t>.</a:t>
            </a:r>
          </a:p>
          <a:p>
            <a:endParaRPr lang="pl-PL" dirty="0" smtClean="0"/>
          </a:p>
          <a:p>
            <a:endParaRPr lang="pl-PL" dirty="0" smtClean="0"/>
          </a:p>
          <a:p>
            <a:endParaRPr lang="pl-PL" dirty="0" smtClean="0"/>
          </a:p>
          <a:p>
            <a:endParaRPr lang="pl-PL" dirty="0" smtClean="0"/>
          </a:p>
          <a:p>
            <a:endParaRPr lang="pl-PL" dirty="0" smtClean="0"/>
          </a:p>
          <a:p>
            <a:endParaRPr lang="pl-PL" dirty="0" smtClean="0"/>
          </a:p>
          <a:p>
            <a:endParaRPr lang="pl-PL" dirty="0" smtClean="0"/>
          </a:p>
          <a:p>
            <a:endParaRPr lang="pl-PL" dirty="0" smtClean="0"/>
          </a:p>
          <a:p>
            <a:endParaRPr lang="pl-PL" dirty="0" smtClean="0"/>
          </a:p>
          <a:p>
            <a:endParaRPr lang="pl-PL" dirty="0" smtClean="0"/>
          </a:p>
          <a:p>
            <a:endParaRPr lang="pl-PL" dirty="0" smtClean="0"/>
          </a:p>
          <a:p>
            <a:endParaRPr lang="pl-PL" dirty="0"/>
          </a:p>
        </p:txBody>
      </p:sp>
      <p:pic>
        <p:nvPicPr>
          <p:cNvPr id="8" name="Obraz 7" descr="maciek.jpg"/>
          <p:cNvPicPr>
            <a:picLocks noChangeAspect="1"/>
          </p:cNvPicPr>
          <p:nvPr/>
        </p:nvPicPr>
        <p:blipFill>
          <a:blip r:embed="rId3" cstate="print"/>
          <a:stretch>
            <a:fillRect/>
          </a:stretch>
        </p:blipFill>
        <p:spPr>
          <a:xfrm>
            <a:off x="4211960" y="3187550"/>
            <a:ext cx="2664296" cy="3670449"/>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p:txBody>
          <a:bodyPr/>
          <a:lstStyle/>
          <a:p>
            <a:r>
              <a:rPr lang="pl-PL" dirty="0" smtClean="0"/>
              <a:t>Und ich </a:t>
            </a:r>
            <a:r>
              <a:rPr lang="pl-PL" dirty="0" err="1" smtClean="0"/>
              <a:t>bin</a:t>
            </a:r>
            <a:r>
              <a:rPr lang="pl-PL" dirty="0" smtClean="0"/>
              <a:t> Oskar Nowak</a:t>
            </a:r>
            <a:endParaRPr lang="pl-PL" dirty="0"/>
          </a:p>
        </p:txBody>
      </p:sp>
      <p:sp>
        <p:nvSpPr>
          <p:cNvPr id="2" name="Symbol zastępczy zawartości 1"/>
          <p:cNvSpPr>
            <a:spLocks noGrp="1"/>
          </p:cNvSpPr>
          <p:nvPr>
            <p:ph sz="half" idx="1"/>
          </p:nvPr>
        </p:nvSpPr>
        <p:spPr/>
        <p:txBody>
          <a:bodyPr/>
          <a:lstStyle/>
          <a:p>
            <a:r>
              <a:rPr lang="pl-PL" dirty="0" smtClean="0"/>
              <a:t>Ich </a:t>
            </a:r>
            <a:r>
              <a:rPr lang="pl-PL" dirty="0" err="1" smtClean="0"/>
              <a:t>bin</a:t>
            </a:r>
            <a:r>
              <a:rPr lang="pl-PL" dirty="0" smtClean="0"/>
              <a:t> </a:t>
            </a:r>
            <a:r>
              <a:rPr lang="pl-PL" dirty="0" err="1" smtClean="0"/>
              <a:t>vierzehn</a:t>
            </a:r>
            <a:r>
              <a:rPr lang="pl-PL" dirty="0" smtClean="0"/>
              <a:t>.</a:t>
            </a:r>
          </a:p>
          <a:p>
            <a:r>
              <a:rPr lang="pl-PL" dirty="0" smtClean="0"/>
              <a:t>Ich </a:t>
            </a:r>
            <a:r>
              <a:rPr lang="pl-PL" dirty="0" err="1" smtClean="0"/>
              <a:t>habe</a:t>
            </a:r>
            <a:r>
              <a:rPr lang="pl-PL" dirty="0" smtClean="0"/>
              <a:t> </a:t>
            </a:r>
            <a:r>
              <a:rPr lang="pl-PL" dirty="0" err="1" smtClean="0"/>
              <a:t>eine</a:t>
            </a:r>
            <a:r>
              <a:rPr lang="pl-PL" dirty="0" smtClean="0"/>
              <a:t> </a:t>
            </a:r>
            <a:r>
              <a:rPr lang="pl-PL" dirty="0" err="1" smtClean="0"/>
              <a:t>Schwester</a:t>
            </a:r>
            <a:r>
              <a:rPr lang="pl-PL" dirty="0" smtClean="0"/>
              <a:t>.</a:t>
            </a:r>
          </a:p>
          <a:p>
            <a:r>
              <a:rPr lang="pl-PL" dirty="0" smtClean="0"/>
              <a:t>Ich </a:t>
            </a:r>
            <a:r>
              <a:rPr lang="pl-PL" dirty="0" err="1" smtClean="0"/>
              <a:t>wohne</a:t>
            </a:r>
            <a:r>
              <a:rPr lang="pl-PL" dirty="0" smtClean="0"/>
              <a:t> </a:t>
            </a:r>
            <a:r>
              <a:rPr lang="pl-PL" dirty="0" err="1" smtClean="0"/>
              <a:t>in</a:t>
            </a:r>
            <a:r>
              <a:rPr lang="pl-PL" dirty="0" smtClean="0"/>
              <a:t> Śmieszkowo.</a:t>
            </a:r>
          </a:p>
          <a:p>
            <a:r>
              <a:rPr lang="pl-PL" dirty="0" smtClean="0"/>
              <a:t>Ich </a:t>
            </a:r>
            <a:r>
              <a:rPr lang="pl-PL" dirty="0" err="1" smtClean="0"/>
              <a:t>habe</a:t>
            </a:r>
            <a:r>
              <a:rPr lang="pl-PL" dirty="0" smtClean="0"/>
              <a:t> </a:t>
            </a:r>
            <a:r>
              <a:rPr lang="pl-PL" dirty="0" err="1" smtClean="0"/>
              <a:t>schwarze</a:t>
            </a:r>
            <a:r>
              <a:rPr lang="pl-PL" dirty="0" smtClean="0"/>
              <a:t> </a:t>
            </a:r>
            <a:r>
              <a:rPr lang="pl-PL" dirty="0" err="1" smtClean="0"/>
              <a:t>Augen</a:t>
            </a:r>
            <a:r>
              <a:rPr lang="pl-PL" dirty="0" smtClean="0"/>
              <a:t> </a:t>
            </a:r>
            <a:r>
              <a:rPr lang="pl-PL" dirty="0" err="1" smtClean="0"/>
              <a:t>und</a:t>
            </a:r>
            <a:r>
              <a:rPr lang="pl-PL" dirty="0" smtClean="0"/>
              <a:t> </a:t>
            </a:r>
            <a:r>
              <a:rPr lang="pl-PL" dirty="0" err="1" smtClean="0"/>
              <a:t>blonde</a:t>
            </a:r>
            <a:r>
              <a:rPr lang="pl-PL" dirty="0" smtClean="0"/>
              <a:t> </a:t>
            </a:r>
            <a:r>
              <a:rPr lang="pl-PL" dirty="0" err="1" smtClean="0"/>
              <a:t>Haare</a:t>
            </a:r>
            <a:r>
              <a:rPr lang="pl-PL" dirty="0" smtClean="0"/>
              <a:t>.</a:t>
            </a:r>
            <a:endParaRPr lang="pl-PL" dirty="0"/>
          </a:p>
        </p:txBody>
      </p:sp>
      <p:sp>
        <p:nvSpPr>
          <p:cNvPr id="3" name="Symbol zastępczy zawartości 2"/>
          <p:cNvSpPr>
            <a:spLocks noGrp="1"/>
          </p:cNvSpPr>
          <p:nvPr>
            <p:ph sz="half" idx="2"/>
          </p:nvPr>
        </p:nvSpPr>
        <p:spPr/>
        <p:txBody>
          <a:bodyPr/>
          <a:lstStyle/>
          <a:p>
            <a:r>
              <a:rPr lang="pl-PL" dirty="0" smtClean="0"/>
              <a:t>Ich </a:t>
            </a:r>
            <a:r>
              <a:rPr lang="pl-PL" dirty="0" err="1" smtClean="0"/>
              <a:t>bin</a:t>
            </a:r>
            <a:r>
              <a:rPr lang="pl-PL" dirty="0" smtClean="0"/>
              <a:t> </a:t>
            </a:r>
            <a:r>
              <a:rPr lang="pl-PL" dirty="0" err="1" smtClean="0"/>
              <a:t>groß</a:t>
            </a:r>
            <a:r>
              <a:rPr lang="pl-PL" dirty="0" smtClean="0"/>
              <a:t> </a:t>
            </a:r>
            <a:r>
              <a:rPr lang="pl-PL" dirty="0" err="1" smtClean="0"/>
              <a:t>und</a:t>
            </a:r>
            <a:r>
              <a:rPr lang="pl-PL" dirty="0" smtClean="0"/>
              <a:t> </a:t>
            </a:r>
            <a:r>
              <a:rPr lang="pl-PL" dirty="0" err="1" smtClean="0"/>
              <a:t>etwas</a:t>
            </a:r>
            <a:r>
              <a:rPr lang="pl-PL" dirty="0" smtClean="0"/>
              <a:t> </a:t>
            </a:r>
            <a:r>
              <a:rPr lang="pl-PL" dirty="0" err="1" smtClean="0"/>
              <a:t>dick</a:t>
            </a:r>
            <a:r>
              <a:rPr lang="pl-PL" dirty="0" smtClean="0"/>
              <a:t>.</a:t>
            </a:r>
          </a:p>
          <a:p>
            <a:r>
              <a:rPr lang="pl-PL" dirty="0" err="1" smtClean="0"/>
              <a:t>Mein</a:t>
            </a:r>
            <a:r>
              <a:rPr lang="pl-PL" dirty="0" smtClean="0"/>
              <a:t> Hobby </a:t>
            </a:r>
            <a:r>
              <a:rPr lang="pl-PL" dirty="0" err="1" smtClean="0"/>
              <a:t>ist</a:t>
            </a:r>
            <a:r>
              <a:rPr lang="pl-PL" dirty="0" smtClean="0"/>
              <a:t> </a:t>
            </a:r>
            <a:r>
              <a:rPr lang="pl-PL" dirty="0" err="1" smtClean="0"/>
              <a:t>Fußball</a:t>
            </a:r>
            <a:r>
              <a:rPr lang="pl-PL" dirty="0" smtClean="0"/>
              <a:t>. Ich mag </a:t>
            </a:r>
            <a:r>
              <a:rPr lang="pl-PL" dirty="0" err="1" smtClean="0"/>
              <a:t>auch</a:t>
            </a:r>
            <a:r>
              <a:rPr lang="pl-PL" dirty="0" smtClean="0"/>
              <a:t> </a:t>
            </a:r>
            <a:r>
              <a:rPr lang="pl-PL" dirty="0" err="1" smtClean="0"/>
              <a:t>klasische</a:t>
            </a:r>
            <a:r>
              <a:rPr lang="pl-PL" dirty="0" smtClean="0"/>
              <a:t> Musik.</a:t>
            </a:r>
            <a:endParaRPr lang="pl-PL" dirty="0"/>
          </a:p>
        </p:txBody>
      </p:sp>
      <p:pic>
        <p:nvPicPr>
          <p:cNvPr id="1026" name="Picture 2" descr="C:\Users\Krzemek\AppData\Local\Microsoft\Windows\Temporary Internet Files\Content.IE5\B4OI4LPT\230[1].jpg"/>
          <p:cNvPicPr>
            <a:picLocks noChangeAspect="1" noChangeArrowheads="1"/>
          </p:cNvPicPr>
          <p:nvPr/>
        </p:nvPicPr>
        <p:blipFill>
          <a:blip r:embed="rId2" cstate="print"/>
          <a:srcRect/>
          <a:stretch>
            <a:fillRect/>
          </a:stretch>
        </p:blipFill>
        <p:spPr bwMode="auto">
          <a:xfrm>
            <a:off x="6372200" y="4149080"/>
            <a:ext cx="2016224" cy="2016224"/>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tekstu 2"/>
          <p:cNvSpPr>
            <a:spLocks noGrp="1"/>
          </p:cNvSpPr>
          <p:nvPr>
            <p:ph type="body" idx="1"/>
          </p:nvPr>
        </p:nvSpPr>
        <p:spPr>
          <a:xfrm>
            <a:off x="685800" y="3717032"/>
            <a:ext cx="8458200" cy="1219200"/>
          </a:xfrm>
        </p:spPr>
        <p:txBody>
          <a:bodyPr/>
          <a:lstStyle/>
          <a:p>
            <a:r>
              <a:rPr lang="pl-PL" dirty="0" err="1" smtClean="0"/>
              <a:t>aus</a:t>
            </a:r>
            <a:r>
              <a:rPr lang="pl-PL" dirty="0" smtClean="0"/>
              <a:t> Gębice.</a:t>
            </a:r>
            <a:endParaRPr lang="pl-PL" dirty="0"/>
          </a:p>
        </p:txBody>
      </p:sp>
      <p:sp>
        <p:nvSpPr>
          <p:cNvPr id="2" name="Tytuł 1"/>
          <p:cNvSpPr>
            <a:spLocks noGrp="1"/>
          </p:cNvSpPr>
          <p:nvPr>
            <p:ph type="title"/>
          </p:nvPr>
        </p:nvSpPr>
        <p:spPr/>
        <p:txBody>
          <a:bodyPr/>
          <a:lstStyle/>
          <a:p>
            <a:r>
              <a:rPr lang="pl-PL" dirty="0" err="1" smtClean="0"/>
              <a:t>Viele</a:t>
            </a:r>
            <a:r>
              <a:rPr lang="pl-PL" dirty="0" smtClean="0"/>
              <a:t> </a:t>
            </a:r>
            <a:r>
              <a:rPr lang="pl-PL" dirty="0" err="1" smtClean="0"/>
              <a:t>Grüße</a:t>
            </a:r>
            <a:endParaRPr lang="pl-PL" dirty="0"/>
          </a:p>
        </p:txBody>
      </p:sp>
      <p:pic>
        <p:nvPicPr>
          <p:cNvPr id="4" name="Obraz 3" descr="gębice.jpg"/>
          <p:cNvPicPr>
            <a:picLocks noChangeAspect="1"/>
          </p:cNvPicPr>
          <p:nvPr/>
        </p:nvPicPr>
        <p:blipFill>
          <a:blip r:embed="rId2" cstate="print"/>
          <a:stretch>
            <a:fillRect/>
          </a:stretch>
        </p:blipFill>
        <p:spPr>
          <a:xfrm>
            <a:off x="0" y="0"/>
            <a:ext cx="3000375" cy="1524000"/>
          </a:xfrm>
          <a:prstGeom prst="rect">
            <a:avLst/>
          </a:prstGeom>
        </p:spPr>
      </p:pic>
      <p:pic>
        <p:nvPicPr>
          <p:cNvPr id="5" name="Obraz 4" descr="zsgębice.jpg"/>
          <p:cNvPicPr>
            <a:picLocks noChangeAspect="1"/>
          </p:cNvPicPr>
          <p:nvPr/>
        </p:nvPicPr>
        <p:blipFill>
          <a:blip r:embed="rId3" cstate="print"/>
          <a:stretch>
            <a:fillRect/>
          </a:stretch>
        </p:blipFill>
        <p:spPr>
          <a:xfrm>
            <a:off x="2987824" y="0"/>
            <a:ext cx="2016224" cy="1512168"/>
          </a:xfrm>
          <a:prstGeom prst="rect">
            <a:avLst/>
          </a:prstGeom>
        </p:spPr>
      </p:pic>
      <p:pic>
        <p:nvPicPr>
          <p:cNvPr id="6" name="Obraz 5" descr="zsgębice2 .jpg"/>
          <p:cNvPicPr>
            <a:picLocks noChangeAspect="1"/>
          </p:cNvPicPr>
          <p:nvPr/>
        </p:nvPicPr>
        <p:blipFill>
          <a:blip r:embed="rId4" cstate="print"/>
          <a:stretch>
            <a:fillRect/>
          </a:stretch>
        </p:blipFill>
        <p:spPr>
          <a:xfrm>
            <a:off x="5004048" y="1"/>
            <a:ext cx="2592288" cy="1508792"/>
          </a:xfrm>
          <a:prstGeom prst="rect">
            <a:avLst/>
          </a:prstGeom>
        </p:spPr>
      </p:pic>
      <p:sp>
        <p:nvSpPr>
          <p:cNvPr id="7" name="pole tekstowe 6"/>
          <p:cNvSpPr txBox="1"/>
          <p:nvPr/>
        </p:nvSpPr>
        <p:spPr>
          <a:xfrm>
            <a:off x="6228184" y="6453336"/>
            <a:ext cx="2915816" cy="107722"/>
          </a:xfrm>
          <a:prstGeom prst="rect">
            <a:avLst/>
          </a:prstGeom>
          <a:noFill/>
        </p:spPr>
        <p:txBody>
          <a:bodyPr wrap="square" rtlCol="0">
            <a:spAutoFit/>
          </a:bodyPr>
          <a:lstStyle/>
          <a:p>
            <a:r>
              <a:rPr lang="pl-PL" sz="100" dirty="0" smtClean="0"/>
              <a:t>By Krzesimir Bryszewski</a:t>
            </a:r>
            <a:endParaRPr lang="pl-PL" sz="1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ChangeArrowheads="1"/>
          </p:cNvSpPr>
          <p:nvPr/>
        </p:nvSpPr>
        <p:spPr bwMode="auto">
          <a:xfrm>
            <a:off x="251520" y="438052"/>
            <a:ext cx="8352928" cy="5693866"/>
          </a:xfrm>
          <a:prstGeom prst="rect">
            <a:avLst/>
          </a:prstGeom>
          <a:ln w="9525">
            <a:noFill/>
            <a:miter lim="800000"/>
            <a:headEnd/>
            <a:tailEnd/>
          </a:ln>
          <a:effectLst/>
        </p:spPr>
        <p:style>
          <a:lnRef idx="0">
            <a:scrgbClr r="0" g="0" b="0"/>
          </a:lnRef>
          <a:fillRef idx="1003">
            <a:schemeClr val="lt2"/>
          </a:fillRef>
          <a:effectRef idx="0">
            <a:scrgbClr r="0" g="0" b="0"/>
          </a:effectRef>
          <a:fontRef idx="major"/>
        </p:style>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de-DE"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Unsere Schule befindet sich in dem kleinen Dorf </a:t>
            </a:r>
            <a:r>
              <a:rPr kumimoji="0" lang="de-DE" sz="2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Gębice</a:t>
            </a:r>
            <a:r>
              <a:rPr kumimoji="0" lang="de-DE"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das in einer schönen Umgebung liegt: im Teil der Woiwodschaft </a:t>
            </a:r>
            <a:r>
              <a:rPr lang="pl-PL" sz="2800" dirty="0" err="1" smtClean="0">
                <a:latin typeface="Arial" pitchFamily="34" charset="0"/>
                <a:ea typeface="Times New Roman" pitchFamily="18" charset="0"/>
                <a:cs typeface="Arial" pitchFamily="34" charset="0"/>
              </a:rPr>
              <a:t>W</a:t>
            </a:r>
            <a:r>
              <a:rPr kumimoji="0" lang="de-DE" sz="2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ielkopolskie</a:t>
            </a:r>
            <a:r>
              <a:rPr kumimoji="0" lang="de-DE"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in Polen. Unser Schulverband besteht aus einer Grundschule, die die </a:t>
            </a:r>
            <a:r>
              <a:rPr lang="de-DE" sz="2800" dirty="0" smtClean="0">
                <a:latin typeface="Arial" pitchFamily="34" charset="0"/>
                <a:ea typeface="Times New Roman" pitchFamily="18" charset="0"/>
                <a:cs typeface="Arial" pitchFamily="34" charset="0"/>
              </a:rPr>
              <a:t>Schülerinnen und Schüler im Alter von 6 bis</a:t>
            </a:r>
            <a:r>
              <a:rPr lang="pl-PL" sz="2800" dirty="0" smtClean="0">
                <a:latin typeface="Arial" pitchFamily="34" charset="0"/>
                <a:ea typeface="Times New Roman" pitchFamily="18" charset="0"/>
                <a:cs typeface="Arial" pitchFamily="34" charset="0"/>
              </a:rPr>
              <a:t> </a:t>
            </a:r>
            <a:r>
              <a:rPr lang="pl-PL" sz="2800" dirty="0" err="1" smtClean="0">
                <a:latin typeface="Arial" pitchFamily="34" charset="0"/>
                <a:ea typeface="Times New Roman" pitchFamily="18" charset="0"/>
                <a:cs typeface="Arial" pitchFamily="34" charset="0"/>
              </a:rPr>
              <a:t>ca</a:t>
            </a:r>
            <a:r>
              <a:rPr lang="pl-PL" sz="2800" dirty="0" smtClean="0">
                <a:latin typeface="Arial" pitchFamily="34" charset="0"/>
                <a:ea typeface="Times New Roman" pitchFamily="18" charset="0"/>
                <a:cs typeface="Arial" pitchFamily="34" charset="0"/>
              </a:rPr>
              <a:t>.</a:t>
            </a:r>
            <a:r>
              <a:rPr lang="de-DE" sz="2800" dirty="0" smtClean="0">
                <a:latin typeface="Arial" pitchFamily="34" charset="0"/>
                <a:ea typeface="Times New Roman" pitchFamily="18" charset="0"/>
                <a:cs typeface="Arial" pitchFamily="34" charset="0"/>
              </a:rPr>
              <a:t> 12 Jahren besuchen, und einem Gymnasium, an dem die Jugendlichen im Alter von 13 Jahren lernen. </a:t>
            </a:r>
            <a:endParaRPr kumimoji="0" lang="pl-PL"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An der Schule arbeiten 26 hochqualifizierte Lehrerinnen und Lehrer, die immer viele kreative Ideen und interessante Angebote für unsere Schüler haben. Unser Leitmotiv ist, die verschiedenen Talente unserer Schüler zu fördern. </a:t>
            </a:r>
            <a:endParaRPr kumimoji="0" lang="de-DE"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ole tekstowe 4"/>
          <p:cNvSpPr txBox="1"/>
          <p:nvPr/>
        </p:nvSpPr>
        <p:spPr>
          <a:xfrm>
            <a:off x="611560" y="692696"/>
            <a:ext cx="7704856" cy="5355312"/>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just"/>
            <a:r>
              <a:rPr lang="de-DE" dirty="0" smtClean="0"/>
              <a:t>Bei uns findet bestimmt jeder ein interessantes Angebot für sich. Den Schülern stehen AGs in allen Sachfächern zur Verfügung – hier können sie ihr Wissen erweitern und sich auf verschiedene Wettbewerbe vorbereiten. Unsere Schüler haben auch Möglichkeit, ihre musikalischen und künstlerischen Begabungen zu entwickeln. Viele Schüler arbeiten sehr aktiv in den Kunst-, Koch-, Theater- und Musik-AGs mit. Unsere Stärke ist ganz bestimmt auch unser vielseitiges Angebot für die Schüler, die Sport mögen und ihre Freizeit aktiv verbringen wollen. Sie können </a:t>
            </a:r>
            <a:r>
              <a:rPr lang="de-DE" dirty="0" err="1" smtClean="0"/>
              <a:t>Leichtatletik</a:t>
            </a:r>
            <a:r>
              <a:rPr lang="de-DE" dirty="0" smtClean="0"/>
              <a:t>, aber auch Fußball, Tischtennis, Brettspiele trainieren. Besonders stolz sind wir auf unsere </a:t>
            </a:r>
            <a:r>
              <a:rPr lang="de-DE" dirty="0" err="1" smtClean="0"/>
              <a:t>Damemanschaften</a:t>
            </a:r>
            <a:r>
              <a:rPr lang="de-DE" dirty="0" smtClean="0"/>
              <a:t>, denn jedes Jahr erbringen sie tolle Leistungen in verschiedenen Dameturnieren.</a:t>
            </a:r>
            <a:endParaRPr lang="pl-PL" dirty="0" smtClean="0"/>
          </a:p>
          <a:p>
            <a:pPr algn="just"/>
            <a:endParaRPr lang="pl-PL" dirty="0" smtClean="0"/>
          </a:p>
          <a:p>
            <a:pPr algn="just"/>
            <a:endParaRPr lang="pl-PL" dirty="0" smtClean="0"/>
          </a:p>
          <a:p>
            <a:pPr algn="just"/>
            <a:endParaRPr lang="pl-PL" dirty="0" smtClean="0"/>
          </a:p>
          <a:p>
            <a:pPr algn="just"/>
            <a:endParaRPr lang="pl-PL" dirty="0" smtClean="0"/>
          </a:p>
          <a:p>
            <a:pPr algn="just"/>
            <a:endParaRPr lang="pl-PL" dirty="0" smtClean="0"/>
          </a:p>
          <a:p>
            <a:pPr algn="just"/>
            <a:endParaRPr lang="pl-PL" dirty="0" smtClean="0"/>
          </a:p>
          <a:p>
            <a:pPr algn="just"/>
            <a:endParaRPr lang="pl-PL" dirty="0"/>
          </a:p>
        </p:txBody>
      </p:sp>
      <p:pic>
        <p:nvPicPr>
          <p:cNvPr id="3" name="Obraz 2" descr="zsgębice2 .jpg"/>
          <p:cNvPicPr>
            <a:picLocks noChangeAspect="1"/>
          </p:cNvPicPr>
          <p:nvPr/>
        </p:nvPicPr>
        <p:blipFill>
          <a:blip r:embed="rId2" cstate="print">
            <a:duotone>
              <a:prstClr val="black"/>
              <a:schemeClr val="accent6">
                <a:tint val="45000"/>
                <a:satMod val="400000"/>
              </a:schemeClr>
            </a:duotone>
            <a:lum bright="-6000"/>
          </a:blip>
          <a:stretch>
            <a:fillRect/>
          </a:stretch>
        </p:blipFill>
        <p:spPr>
          <a:xfrm>
            <a:off x="3131840" y="4005064"/>
            <a:ext cx="5148064" cy="1953905"/>
          </a:xfrm>
          <a:prstGeom prst="rect">
            <a:avLst/>
          </a:prstGeom>
          <a:noFill/>
          <a:effectLst>
            <a:outerShdw blurRad="50800" dist="50800" dir="5400000" algn="ctr" rotWithShape="0">
              <a:srgbClr val="000000">
                <a:alpha val="0"/>
              </a:srgbClr>
            </a:outerShdw>
          </a:effectLst>
          <a:scene3d>
            <a:camera prst="orthographicFront"/>
            <a:lightRig rig="threePt" dir="t"/>
          </a:scene3d>
          <a:sp3d>
            <a:bevelT w="6350" h="82550"/>
          </a:sp3d>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23528" y="2060848"/>
            <a:ext cx="8229600" cy="1143000"/>
          </a:xfrm>
        </p:spPr>
        <p:style>
          <a:lnRef idx="0">
            <a:schemeClr val="accent1"/>
          </a:lnRef>
          <a:fillRef idx="3">
            <a:schemeClr val="accent1"/>
          </a:fillRef>
          <a:effectRef idx="3">
            <a:schemeClr val="accent1"/>
          </a:effectRef>
          <a:fontRef idx="minor">
            <a:schemeClr val="lt1"/>
          </a:fontRef>
        </p:style>
        <p:txBody>
          <a:bodyPr/>
          <a:lstStyle/>
          <a:p>
            <a:pPr algn="ctr"/>
            <a:r>
              <a:rPr lang="pl-PL" dirty="0" err="1" smtClean="0"/>
              <a:t>Unsere</a:t>
            </a:r>
            <a:r>
              <a:rPr lang="pl-PL" dirty="0" smtClean="0"/>
              <a:t> </a:t>
            </a:r>
            <a:r>
              <a:rPr lang="pl-PL" dirty="0" err="1" smtClean="0"/>
              <a:t>Gruppe</a:t>
            </a:r>
            <a:r>
              <a:rPr lang="pl-PL" dirty="0" smtClean="0"/>
              <a:t> </a:t>
            </a:r>
            <a:r>
              <a:rPr lang="pl-PL" dirty="0" smtClean="0">
                <a:sym typeface="Wingdings" pitchFamily="2" charset="2"/>
              </a:rPr>
              <a:t></a:t>
            </a:r>
            <a:endParaRPr lang="pl-PL"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ole tekstowe 4"/>
          <p:cNvSpPr txBox="1"/>
          <p:nvPr/>
        </p:nvSpPr>
        <p:spPr>
          <a:xfrm>
            <a:off x="4283968" y="1003950"/>
            <a:ext cx="4104456" cy="4247317"/>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r"/>
            <a:r>
              <a:rPr lang="pl-PL" dirty="0" smtClean="0"/>
              <a:t>Ich </a:t>
            </a:r>
            <a:r>
              <a:rPr lang="pl-PL" dirty="0" err="1" smtClean="0"/>
              <a:t>bin</a:t>
            </a:r>
            <a:r>
              <a:rPr lang="pl-PL" dirty="0" smtClean="0"/>
              <a:t> </a:t>
            </a:r>
            <a:r>
              <a:rPr lang="pl-PL" dirty="0" err="1" smtClean="0"/>
              <a:t>klein</a:t>
            </a:r>
            <a:r>
              <a:rPr lang="pl-PL" dirty="0" smtClean="0"/>
              <a:t>.</a:t>
            </a:r>
          </a:p>
          <a:p>
            <a:pPr algn="r"/>
            <a:endParaRPr lang="pl-PL" dirty="0" smtClean="0"/>
          </a:p>
          <a:p>
            <a:pPr algn="r"/>
            <a:r>
              <a:rPr lang="pl-PL" dirty="0" smtClean="0"/>
              <a:t>Ich </a:t>
            </a:r>
            <a:r>
              <a:rPr lang="pl-PL" dirty="0" err="1" smtClean="0"/>
              <a:t>bin</a:t>
            </a:r>
            <a:r>
              <a:rPr lang="pl-PL" dirty="0" smtClean="0"/>
              <a:t> </a:t>
            </a:r>
            <a:r>
              <a:rPr lang="pl-PL" dirty="0" err="1" smtClean="0"/>
              <a:t>sympatisch</a:t>
            </a:r>
            <a:r>
              <a:rPr lang="pl-PL" dirty="0" smtClean="0"/>
              <a:t> </a:t>
            </a:r>
            <a:r>
              <a:rPr lang="pl-PL" dirty="0" smtClean="0">
                <a:sym typeface="Wingdings" pitchFamily="2" charset="2"/>
              </a:rPr>
              <a:t></a:t>
            </a:r>
            <a:r>
              <a:rPr lang="pl-PL" dirty="0" smtClean="0"/>
              <a:t>.</a:t>
            </a:r>
          </a:p>
          <a:p>
            <a:pPr algn="r"/>
            <a:endParaRPr lang="pl-PL" dirty="0" smtClean="0"/>
          </a:p>
          <a:p>
            <a:pPr algn="r"/>
            <a:r>
              <a:rPr lang="pl-PL" dirty="0" smtClean="0"/>
              <a:t>Ich mag im Internet </a:t>
            </a:r>
            <a:r>
              <a:rPr lang="pl-PL" dirty="0" err="1" smtClean="0"/>
              <a:t>surfen</a:t>
            </a:r>
            <a:r>
              <a:rPr lang="pl-PL" dirty="0" smtClean="0"/>
              <a:t>  </a:t>
            </a:r>
            <a:r>
              <a:rPr lang="pl-PL" dirty="0" err="1" smtClean="0"/>
              <a:t>und</a:t>
            </a:r>
            <a:r>
              <a:rPr lang="pl-PL" dirty="0" smtClean="0"/>
              <a:t> mit den </a:t>
            </a:r>
            <a:r>
              <a:rPr lang="pl-PL" dirty="0" err="1" smtClean="0"/>
              <a:t>Freunden</a:t>
            </a:r>
            <a:r>
              <a:rPr lang="pl-PL" dirty="0" smtClean="0"/>
              <a:t> </a:t>
            </a:r>
            <a:r>
              <a:rPr lang="pl-PL" dirty="0" err="1" smtClean="0"/>
              <a:t>plaundern</a:t>
            </a:r>
            <a:r>
              <a:rPr lang="pl-PL" dirty="0" smtClean="0"/>
              <a:t>.</a:t>
            </a:r>
          </a:p>
          <a:p>
            <a:pPr algn="r"/>
            <a:r>
              <a:rPr lang="pl-PL" dirty="0" smtClean="0"/>
              <a:t>	</a:t>
            </a:r>
          </a:p>
          <a:p>
            <a:pPr algn="r"/>
            <a:r>
              <a:rPr lang="pl-PL" dirty="0" smtClean="0"/>
              <a:t>Ich mag </a:t>
            </a:r>
            <a:r>
              <a:rPr lang="pl-PL" dirty="0" err="1" smtClean="0"/>
              <a:t>nicht</a:t>
            </a:r>
            <a:r>
              <a:rPr lang="pl-PL" dirty="0" smtClean="0"/>
              <a:t> </a:t>
            </a:r>
            <a:r>
              <a:rPr lang="pl-PL" dirty="0" err="1" smtClean="0"/>
              <a:t>lesen</a:t>
            </a:r>
            <a:r>
              <a:rPr lang="pl-PL" dirty="0" smtClean="0"/>
              <a:t> </a:t>
            </a:r>
            <a:r>
              <a:rPr lang="pl-PL" dirty="0" smtClean="0">
                <a:sym typeface="Wingdings" pitchFamily="2" charset="2"/>
              </a:rPr>
              <a:t></a:t>
            </a:r>
            <a:r>
              <a:rPr lang="pl-PL" dirty="0" smtClean="0"/>
              <a:t>.</a:t>
            </a:r>
          </a:p>
          <a:p>
            <a:pPr algn="r"/>
            <a:endParaRPr lang="pl-PL" dirty="0" smtClean="0"/>
          </a:p>
          <a:p>
            <a:pPr algn="r"/>
            <a:r>
              <a:rPr lang="pl-PL" dirty="0" smtClean="0"/>
              <a:t>Ich mag </a:t>
            </a:r>
            <a:r>
              <a:rPr lang="pl-PL" dirty="0" err="1" smtClean="0"/>
              <a:t>Popmusik</a:t>
            </a:r>
            <a:r>
              <a:rPr lang="pl-PL" dirty="0" smtClean="0"/>
              <a:t> </a:t>
            </a:r>
            <a:r>
              <a:rPr lang="pl-PL" dirty="0" err="1" smtClean="0"/>
              <a:t>sehr</a:t>
            </a:r>
            <a:r>
              <a:rPr lang="pl-PL" dirty="0" smtClean="0"/>
              <a:t> </a:t>
            </a:r>
            <a:r>
              <a:rPr lang="pl-PL" dirty="0" err="1" smtClean="0"/>
              <a:t>gern</a:t>
            </a:r>
            <a:r>
              <a:rPr lang="pl-PL" dirty="0" smtClean="0"/>
              <a:t>.</a:t>
            </a:r>
          </a:p>
          <a:p>
            <a:pPr algn="r"/>
            <a:endParaRPr lang="pl-PL" dirty="0" smtClean="0"/>
          </a:p>
          <a:p>
            <a:pPr algn="r"/>
            <a:endParaRPr lang="pl-PL" dirty="0" smtClean="0"/>
          </a:p>
          <a:p>
            <a:pPr algn="r"/>
            <a:endParaRPr lang="pl-PL" dirty="0" smtClean="0"/>
          </a:p>
          <a:p>
            <a:pPr algn="r"/>
            <a:endParaRPr lang="pl-PL" dirty="0" smtClean="0"/>
          </a:p>
          <a:p>
            <a:pPr algn="r"/>
            <a:endParaRPr lang="pl-PL" dirty="0"/>
          </a:p>
        </p:txBody>
      </p:sp>
      <p:sp>
        <p:nvSpPr>
          <p:cNvPr id="6" name="pole tekstowe 5"/>
          <p:cNvSpPr txBox="1"/>
          <p:nvPr/>
        </p:nvSpPr>
        <p:spPr>
          <a:xfrm>
            <a:off x="179512" y="260648"/>
            <a:ext cx="8352928"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pl-PL" dirty="0" err="1" smtClean="0"/>
              <a:t>Mein</a:t>
            </a:r>
            <a:r>
              <a:rPr lang="pl-PL" dirty="0" smtClean="0"/>
              <a:t> </a:t>
            </a:r>
            <a:r>
              <a:rPr lang="pl-PL" dirty="0" err="1" smtClean="0"/>
              <a:t>Vorname</a:t>
            </a:r>
            <a:r>
              <a:rPr lang="pl-PL" dirty="0" smtClean="0"/>
              <a:t> </a:t>
            </a:r>
            <a:r>
              <a:rPr lang="pl-PL" dirty="0" err="1" smtClean="0"/>
              <a:t>ist</a:t>
            </a:r>
            <a:r>
              <a:rPr lang="pl-PL" dirty="0" smtClean="0"/>
              <a:t> Alicja, </a:t>
            </a:r>
            <a:r>
              <a:rPr lang="pl-PL" dirty="0" err="1" smtClean="0"/>
              <a:t>mein</a:t>
            </a:r>
            <a:r>
              <a:rPr lang="pl-PL" dirty="0" smtClean="0"/>
              <a:t> </a:t>
            </a:r>
            <a:r>
              <a:rPr lang="pl-PL" dirty="0" err="1" smtClean="0"/>
              <a:t>Familename</a:t>
            </a:r>
            <a:r>
              <a:rPr lang="pl-PL" dirty="0" smtClean="0"/>
              <a:t> </a:t>
            </a:r>
            <a:r>
              <a:rPr lang="pl-PL" dirty="0" err="1" smtClean="0"/>
              <a:t>ist</a:t>
            </a:r>
            <a:r>
              <a:rPr lang="pl-PL" dirty="0" smtClean="0"/>
              <a:t> Przybylska</a:t>
            </a:r>
            <a:endParaRPr lang="pl-PL" dirty="0"/>
          </a:p>
        </p:txBody>
      </p:sp>
      <p:sp>
        <p:nvSpPr>
          <p:cNvPr id="7" name="pole tekstowe 6"/>
          <p:cNvSpPr txBox="1"/>
          <p:nvPr/>
        </p:nvSpPr>
        <p:spPr>
          <a:xfrm>
            <a:off x="251520" y="980728"/>
            <a:ext cx="4032448" cy="4524315"/>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pl-PL" dirty="0" smtClean="0"/>
              <a:t>Ich  </a:t>
            </a:r>
            <a:r>
              <a:rPr lang="pl-PL" dirty="0" err="1" smtClean="0"/>
              <a:t>werde</a:t>
            </a:r>
            <a:r>
              <a:rPr lang="pl-PL" dirty="0" smtClean="0"/>
              <a:t> </a:t>
            </a:r>
            <a:r>
              <a:rPr lang="pl-PL" dirty="0" err="1" smtClean="0"/>
              <a:t>auch</a:t>
            </a:r>
            <a:r>
              <a:rPr lang="pl-PL" dirty="0" smtClean="0"/>
              <a:t> Ala </a:t>
            </a:r>
            <a:r>
              <a:rPr lang="pl-PL" dirty="0" err="1" smtClean="0"/>
              <a:t>genannt</a:t>
            </a:r>
            <a:r>
              <a:rPr lang="pl-PL" dirty="0" smtClean="0"/>
              <a:t>.</a:t>
            </a:r>
          </a:p>
          <a:p>
            <a:r>
              <a:rPr lang="pl-PL" dirty="0" smtClean="0"/>
              <a:t> </a:t>
            </a:r>
          </a:p>
          <a:p>
            <a:r>
              <a:rPr lang="pl-PL" dirty="0" smtClean="0"/>
              <a:t>Ich </a:t>
            </a:r>
            <a:r>
              <a:rPr lang="pl-PL" dirty="0" err="1" smtClean="0"/>
              <a:t>bin</a:t>
            </a:r>
            <a:r>
              <a:rPr lang="pl-PL" dirty="0" smtClean="0"/>
              <a:t> 15 </a:t>
            </a:r>
            <a:r>
              <a:rPr lang="pl-PL" dirty="0" err="1" smtClean="0"/>
              <a:t>Jahre</a:t>
            </a:r>
            <a:r>
              <a:rPr lang="pl-PL" dirty="0" smtClean="0"/>
              <a:t> alt.</a:t>
            </a:r>
          </a:p>
          <a:p>
            <a:endParaRPr lang="pl-PL" dirty="0" smtClean="0"/>
          </a:p>
          <a:p>
            <a:r>
              <a:rPr lang="pl-PL" dirty="0" err="1" smtClean="0"/>
              <a:t>Meine</a:t>
            </a:r>
            <a:r>
              <a:rPr lang="pl-PL" dirty="0" smtClean="0"/>
              <a:t> Familie </a:t>
            </a:r>
            <a:r>
              <a:rPr lang="pl-PL" dirty="0" err="1" smtClean="0"/>
              <a:t>besteht</a:t>
            </a:r>
            <a:r>
              <a:rPr lang="pl-PL" dirty="0" smtClean="0"/>
              <a:t> </a:t>
            </a:r>
            <a:r>
              <a:rPr lang="pl-PL" dirty="0" err="1" smtClean="0"/>
              <a:t>aus</a:t>
            </a:r>
            <a:r>
              <a:rPr lang="pl-PL" dirty="0" smtClean="0"/>
              <a:t> 5 </a:t>
            </a:r>
            <a:r>
              <a:rPr lang="pl-PL" dirty="0" err="1" smtClean="0"/>
              <a:t>Personen</a:t>
            </a:r>
            <a:r>
              <a:rPr lang="pl-PL" dirty="0" smtClean="0"/>
              <a:t> </a:t>
            </a:r>
          </a:p>
          <a:p>
            <a:endParaRPr lang="pl-PL" dirty="0" smtClean="0"/>
          </a:p>
          <a:p>
            <a:r>
              <a:rPr lang="pl-PL" dirty="0" smtClean="0"/>
              <a:t>Ich </a:t>
            </a:r>
            <a:r>
              <a:rPr lang="pl-PL" dirty="0" err="1" smtClean="0"/>
              <a:t>habe</a:t>
            </a:r>
            <a:r>
              <a:rPr lang="pl-PL" dirty="0" smtClean="0"/>
              <a:t> 2 </a:t>
            </a:r>
            <a:r>
              <a:rPr lang="pl-PL" dirty="0" err="1" smtClean="0"/>
              <a:t>Schwestern</a:t>
            </a:r>
            <a:r>
              <a:rPr lang="pl-PL" dirty="0" smtClean="0"/>
              <a:t>.</a:t>
            </a:r>
          </a:p>
          <a:p>
            <a:endParaRPr lang="pl-PL" dirty="0" smtClean="0"/>
          </a:p>
          <a:p>
            <a:r>
              <a:rPr lang="pl-PL" dirty="0" smtClean="0"/>
              <a:t>Ich </a:t>
            </a:r>
            <a:r>
              <a:rPr lang="pl-PL" dirty="0" err="1" smtClean="0"/>
              <a:t>wohne</a:t>
            </a:r>
            <a:r>
              <a:rPr lang="pl-PL" dirty="0" smtClean="0"/>
              <a:t> </a:t>
            </a:r>
            <a:r>
              <a:rPr lang="pl-PL" dirty="0" err="1" smtClean="0"/>
              <a:t>in</a:t>
            </a:r>
            <a:r>
              <a:rPr lang="pl-PL" dirty="0" smtClean="0"/>
              <a:t> Czarnków.</a:t>
            </a:r>
          </a:p>
          <a:p>
            <a:endParaRPr lang="pl-PL" dirty="0" smtClean="0"/>
          </a:p>
          <a:p>
            <a:r>
              <a:rPr lang="pl-PL" dirty="0" smtClean="0"/>
              <a:t>Ich </a:t>
            </a:r>
            <a:r>
              <a:rPr lang="pl-PL" dirty="0" err="1" smtClean="0"/>
              <a:t>komme</a:t>
            </a:r>
            <a:r>
              <a:rPr lang="pl-PL" dirty="0" smtClean="0"/>
              <a:t> </a:t>
            </a:r>
            <a:r>
              <a:rPr lang="pl-PL" dirty="0" err="1" smtClean="0"/>
              <a:t>aus</a:t>
            </a:r>
            <a:r>
              <a:rPr lang="pl-PL" dirty="0" smtClean="0"/>
              <a:t> </a:t>
            </a:r>
            <a:r>
              <a:rPr lang="pl-PL" dirty="0" err="1" smtClean="0"/>
              <a:t>Polen</a:t>
            </a:r>
            <a:r>
              <a:rPr lang="pl-PL" dirty="0" smtClean="0"/>
              <a:t>.</a:t>
            </a:r>
          </a:p>
          <a:p>
            <a:endParaRPr lang="pl-PL" dirty="0" smtClean="0"/>
          </a:p>
          <a:p>
            <a:r>
              <a:rPr lang="pl-PL" dirty="0" smtClean="0"/>
              <a:t>Ich </a:t>
            </a:r>
            <a:r>
              <a:rPr lang="pl-PL" dirty="0" err="1" smtClean="0"/>
              <a:t>habe</a:t>
            </a:r>
            <a:r>
              <a:rPr lang="pl-PL" dirty="0" smtClean="0"/>
              <a:t> </a:t>
            </a:r>
            <a:r>
              <a:rPr lang="pl-PL" dirty="0" err="1" smtClean="0"/>
              <a:t>graue</a:t>
            </a:r>
            <a:r>
              <a:rPr lang="pl-PL" dirty="0" smtClean="0"/>
              <a:t> </a:t>
            </a:r>
            <a:r>
              <a:rPr lang="pl-PL" dirty="0" err="1" smtClean="0"/>
              <a:t>Augen</a:t>
            </a:r>
            <a:r>
              <a:rPr lang="pl-PL" dirty="0" smtClean="0"/>
              <a:t> </a:t>
            </a:r>
            <a:r>
              <a:rPr lang="pl-PL" dirty="0" err="1" smtClean="0"/>
              <a:t>und</a:t>
            </a:r>
            <a:endParaRPr lang="pl-PL" dirty="0" smtClean="0"/>
          </a:p>
          <a:p>
            <a:endParaRPr lang="pl-PL" dirty="0" smtClean="0"/>
          </a:p>
          <a:p>
            <a:r>
              <a:rPr lang="pl-PL" dirty="0" err="1" smtClean="0"/>
              <a:t>schwarze</a:t>
            </a:r>
            <a:r>
              <a:rPr lang="pl-PL" dirty="0" smtClean="0"/>
              <a:t> </a:t>
            </a:r>
            <a:r>
              <a:rPr lang="pl-PL" dirty="0" err="1" smtClean="0"/>
              <a:t>Haare</a:t>
            </a:r>
            <a:r>
              <a:rPr lang="pl-PL" dirty="0" smtClean="0"/>
              <a:t>.</a:t>
            </a:r>
          </a:p>
          <a:p>
            <a:r>
              <a:rPr lang="pl-PL" dirty="0" err="1" smtClean="0"/>
              <a:t>Meine</a:t>
            </a:r>
            <a:r>
              <a:rPr lang="pl-PL" dirty="0" smtClean="0"/>
              <a:t> </a:t>
            </a:r>
            <a:r>
              <a:rPr lang="pl-PL" dirty="0" err="1" smtClean="0"/>
              <a:t>Haare</a:t>
            </a:r>
            <a:r>
              <a:rPr lang="pl-PL" dirty="0" smtClean="0"/>
              <a:t> </a:t>
            </a:r>
            <a:r>
              <a:rPr lang="pl-PL" dirty="0" err="1" smtClean="0"/>
              <a:t>sind</a:t>
            </a:r>
            <a:r>
              <a:rPr lang="pl-PL" dirty="0" smtClean="0"/>
              <a:t> </a:t>
            </a:r>
            <a:r>
              <a:rPr lang="pl-PL" dirty="0" err="1" smtClean="0"/>
              <a:t>lang</a:t>
            </a:r>
            <a:r>
              <a:rPr lang="pl-PL" dirty="0" smtClean="0"/>
              <a:t>.</a:t>
            </a:r>
          </a:p>
        </p:txBody>
      </p:sp>
      <p:pic>
        <p:nvPicPr>
          <p:cNvPr id="9" name="Obraz 8" descr="gosia-okulary.jpg"/>
          <p:cNvPicPr>
            <a:picLocks noChangeAspect="1"/>
          </p:cNvPicPr>
          <p:nvPr/>
        </p:nvPicPr>
        <p:blipFill>
          <a:blip r:embed="rId2" cstate="print"/>
          <a:stretch>
            <a:fillRect/>
          </a:stretch>
        </p:blipFill>
        <p:spPr>
          <a:xfrm>
            <a:off x="3851920" y="4643754"/>
            <a:ext cx="2952328" cy="2214246"/>
          </a:xfrm>
          <a:prstGeom prst="rect">
            <a:avLst/>
          </a:prstGeom>
        </p:spPr>
      </p:pic>
      <p:pic>
        <p:nvPicPr>
          <p:cNvPr id="2051" name="Picture 3" descr="C:\Users\Krzemek\AppData\Local\Microsoft\Windows\Temporary Internet Files\Content.IE5\KGB13T6X\434px-Right_arrow.svg[1].png"/>
          <p:cNvPicPr>
            <a:picLocks noChangeAspect="1" noChangeArrowheads="1"/>
          </p:cNvPicPr>
          <p:nvPr/>
        </p:nvPicPr>
        <p:blipFill>
          <a:blip r:embed="rId3" cstate="print"/>
          <a:srcRect/>
          <a:stretch>
            <a:fillRect/>
          </a:stretch>
        </p:blipFill>
        <p:spPr bwMode="auto">
          <a:xfrm flipH="1">
            <a:off x="5724128" y="5373216"/>
            <a:ext cx="3059832" cy="1484784"/>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p:txBody>
          <a:bodyPr/>
          <a:lstStyle/>
          <a:p>
            <a:r>
              <a:rPr lang="pl-PL" dirty="0" smtClean="0"/>
              <a:t>Ich </a:t>
            </a:r>
            <a:r>
              <a:rPr lang="pl-PL" dirty="0" err="1" smtClean="0"/>
              <a:t>bin</a:t>
            </a:r>
            <a:r>
              <a:rPr lang="pl-PL" dirty="0" smtClean="0"/>
              <a:t> Małgosia </a:t>
            </a:r>
            <a:r>
              <a:rPr lang="pl-PL" dirty="0" err="1" smtClean="0"/>
              <a:t>Soloch</a:t>
            </a:r>
            <a:endParaRPr lang="pl-PL" dirty="0"/>
          </a:p>
        </p:txBody>
      </p:sp>
      <p:sp>
        <p:nvSpPr>
          <p:cNvPr id="2" name="Symbol zastępczy zawartości 1"/>
          <p:cNvSpPr>
            <a:spLocks noGrp="1"/>
          </p:cNvSpPr>
          <p:nvPr>
            <p:ph sz="half" idx="1"/>
          </p:nvPr>
        </p:nvSpPr>
        <p:spPr/>
        <p:txBody>
          <a:bodyPr>
            <a:normAutofit/>
          </a:bodyPr>
          <a:lstStyle/>
          <a:p>
            <a:r>
              <a:rPr lang="pl-PL" dirty="0" smtClean="0"/>
              <a:t>Ich </a:t>
            </a:r>
            <a:r>
              <a:rPr lang="pl-PL" dirty="0" err="1" smtClean="0"/>
              <a:t>bin</a:t>
            </a:r>
            <a:r>
              <a:rPr lang="pl-PL" dirty="0" smtClean="0"/>
              <a:t> </a:t>
            </a:r>
            <a:r>
              <a:rPr lang="pl-PL" dirty="0" err="1" smtClean="0"/>
              <a:t>vierzehn</a:t>
            </a:r>
            <a:r>
              <a:rPr lang="pl-PL" dirty="0" smtClean="0"/>
              <a:t>.</a:t>
            </a:r>
          </a:p>
          <a:p>
            <a:r>
              <a:rPr lang="pl-PL" dirty="0" smtClean="0"/>
              <a:t>Ich </a:t>
            </a:r>
            <a:r>
              <a:rPr lang="pl-PL" dirty="0" err="1" smtClean="0"/>
              <a:t>habe</a:t>
            </a:r>
            <a:r>
              <a:rPr lang="pl-PL" dirty="0" smtClean="0"/>
              <a:t> nur </a:t>
            </a:r>
            <a:r>
              <a:rPr lang="pl-PL" dirty="0" err="1" smtClean="0"/>
              <a:t>einen</a:t>
            </a:r>
            <a:endParaRPr lang="pl-PL" dirty="0" smtClean="0"/>
          </a:p>
          <a:p>
            <a:r>
              <a:rPr lang="pl-PL" dirty="0" err="1" smtClean="0"/>
              <a:t>Bruder</a:t>
            </a:r>
            <a:r>
              <a:rPr lang="pl-PL" dirty="0" smtClean="0"/>
              <a:t>.</a:t>
            </a:r>
          </a:p>
          <a:p>
            <a:r>
              <a:rPr lang="pl-PL" dirty="0" smtClean="0"/>
              <a:t>Ich </a:t>
            </a:r>
            <a:r>
              <a:rPr lang="pl-PL" dirty="0" err="1" smtClean="0"/>
              <a:t>wohne</a:t>
            </a:r>
            <a:r>
              <a:rPr lang="pl-PL" dirty="0" smtClean="0"/>
              <a:t> </a:t>
            </a:r>
            <a:r>
              <a:rPr lang="pl-PL" dirty="0" err="1" smtClean="0"/>
              <a:t>in</a:t>
            </a:r>
            <a:r>
              <a:rPr lang="pl-PL" dirty="0" smtClean="0"/>
              <a:t> Kamionka.</a:t>
            </a:r>
          </a:p>
          <a:p>
            <a:r>
              <a:rPr lang="pl-PL" dirty="0" err="1" smtClean="0"/>
              <a:t>Meine</a:t>
            </a:r>
            <a:r>
              <a:rPr lang="pl-PL" dirty="0" smtClean="0"/>
              <a:t> </a:t>
            </a:r>
            <a:r>
              <a:rPr lang="pl-PL" dirty="0" err="1" smtClean="0"/>
              <a:t>Augen</a:t>
            </a:r>
            <a:r>
              <a:rPr lang="pl-PL" dirty="0" smtClean="0"/>
              <a:t> </a:t>
            </a:r>
            <a:r>
              <a:rPr lang="pl-PL" dirty="0" err="1" smtClean="0"/>
              <a:t>sind</a:t>
            </a:r>
            <a:r>
              <a:rPr lang="pl-PL" dirty="0" smtClean="0"/>
              <a:t> </a:t>
            </a:r>
            <a:r>
              <a:rPr lang="pl-PL" dirty="0" err="1" smtClean="0"/>
              <a:t>blau</a:t>
            </a:r>
            <a:r>
              <a:rPr lang="pl-PL" dirty="0" smtClean="0"/>
              <a:t>.</a:t>
            </a:r>
          </a:p>
          <a:p>
            <a:r>
              <a:rPr lang="pl-PL" dirty="0" smtClean="0"/>
              <a:t>Ich </a:t>
            </a:r>
            <a:r>
              <a:rPr lang="pl-PL" dirty="0" err="1" smtClean="0"/>
              <a:t>habe</a:t>
            </a:r>
            <a:r>
              <a:rPr lang="pl-PL" dirty="0" smtClean="0"/>
              <a:t> </a:t>
            </a:r>
            <a:r>
              <a:rPr lang="pl-PL" dirty="0" err="1" smtClean="0"/>
              <a:t>blonde</a:t>
            </a:r>
            <a:r>
              <a:rPr lang="pl-PL" dirty="0" smtClean="0"/>
              <a:t> </a:t>
            </a:r>
            <a:r>
              <a:rPr lang="pl-PL" dirty="0" err="1" smtClean="0"/>
              <a:t>Haare</a:t>
            </a:r>
            <a:r>
              <a:rPr lang="pl-PL" dirty="0" smtClean="0"/>
              <a:t>. Sie </a:t>
            </a:r>
            <a:r>
              <a:rPr lang="pl-PL" dirty="0" err="1" smtClean="0"/>
              <a:t>sind</a:t>
            </a:r>
            <a:r>
              <a:rPr lang="pl-PL" dirty="0" smtClean="0"/>
              <a:t> </a:t>
            </a:r>
            <a:r>
              <a:rPr lang="pl-PL" dirty="0" err="1" smtClean="0"/>
              <a:t>lang</a:t>
            </a:r>
            <a:r>
              <a:rPr lang="pl-PL" dirty="0" smtClean="0"/>
              <a:t> </a:t>
            </a:r>
            <a:r>
              <a:rPr lang="pl-PL" dirty="0" err="1" smtClean="0"/>
              <a:t>und</a:t>
            </a:r>
            <a:r>
              <a:rPr lang="pl-PL" dirty="0" smtClean="0"/>
              <a:t> </a:t>
            </a:r>
            <a:r>
              <a:rPr lang="pl-PL" dirty="0" err="1" smtClean="0"/>
              <a:t>lockig</a:t>
            </a:r>
            <a:r>
              <a:rPr lang="pl-PL" dirty="0" smtClean="0"/>
              <a:t>.</a:t>
            </a:r>
            <a:endParaRPr lang="pl-PL" dirty="0"/>
          </a:p>
        </p:txBody>
      </p:sp>
      <p:sp>
        <p:nvSpPr>
          <p:cNvPr id="3" name="Symbol zastępczy zawartości 2"/>
          <p:cNvSpPr>
            <a:spLocks noGrp="1"/>
          </p:cNvSpPr>
          <p:nvPr>
            <p:ph sz="half" idx="2"/>
          </p:nvPr>
        </p:nvSpPr>
        <p:spPr/>
        <p:txBody>
          <a:bodyPr>
            <a:normAutofit/>
          </a:bodyPr>
          <a:lstStyle/>
          <a:p>
            <a:r>
              <a:rPr lang="pl-PL" dirty="0" smtClean="0"/>
              <a:t>Ich </a:t>
            </a:r>
            <a:r>
              <a:rPr lang="pl-PL" dirty="0" err="1" smtClean="0"/>
              <a:t>bin</a:t>
            </a:r>
            <a:r>
              <a:rPr lang="pl-PL" dirty="0" smtClean="0"/>
              <a:t> </a:t>
            </a:r>
            <a:r>
              <a:rPr lang="pl-PL" dirty="0" err="1" smtClean="0"/>
              <a:t>groß</a:t>
            </a:r>
            <a:r>
              <a:rPr lang="pl-PL" dirty="0" smtClean="0"/>
              <a:t> </a:t>
            </a:r>
            <a:r>
              <a:rPr lang="pl-PL" dirty="0" err="1" smtClean="0"/>
              <a:t>und</a:t>
            </a:r>
            <a:r>
              <a:rPr lang="pl-PL" dirty="0" smtClean="0"/>
              <a:t> </a:t>
            </a:r>
            <a:r>
              <a:rPr lang="pl-PL" dirty="0" err="1" smtClean="0"/>
              <a:t>vollschlank</a:t>
            </a:r>
            <a:r>
              <a:rPr lang="pl-PL" dirty="0" smtClean="0"/>
              <a:t>. </a:t>
            </a:r>
          </a:p>
          <a:p>
            <a:r>
              <a:rPr lang="pl-PL" dirty="0" smtClean="0"/>
              <a:t>Ich mag mit den </a:t>
            </a:r>
            <a:r>
              <a:rPr lang="pl-PL" dirty="0" err="1" smtClean="0"/>
              <a:t>Freunden</a:t>
            </a:r>
            <a:r>
              <a:rPr lang="pl-PL" dirty="0" smtClean="0"/>
              <a:t> </a:t>
            </a:r>
            <a:r>
              <a:rPr lang="pl-PL" dirty="0" err="1" smtClean="0"/>
              <a:t>plauern</a:t>
            </a:r>
            <a:r>
              <a:rPr lang="pl-PL" dirty="0" smtClean="0"/>
              <a:t>.</a:t>
            </a:r>
          </a:p>
          <a:p>
            <a:r>
              <a:rPr lang="pl-PL" dirty="0" smtClean="0"/>
              <a:t>Ich mag </a:t>
            </a:r>
            <a:r>
              <a:rPr lang="pl-PL" dirty="0" err="1" smtClean="0"/>
              <a:t>nicht</a:t>
            </a:r>
            <a:r>
              <a:rPr lang="pl-PL" dirty="0" smtClean="0"/>
              <a:t> </a:t>
            </a:r>
            <a:r>
              <a:rPr lang="pl-PL" dirty="0" err="1" smtClean="0"/>
              <a:t>tanzen</a:t>
            </a:r>
            <a:r>
              <a:rPr lang="pl-PL" dirty="0" smtClean="0"/>
              <a:t>. </a:t>
            </a:r>
          </a:p>
          <a:p>
            <a:r>
              <a:rPr lang="pl-PL" dirty="0" smtClean="0"/>
              <a:t>Ich mag </a:t>
            </a:r>
            <a:r>
              <a:rPr lang="pl-PL" dirty="0" err="1" smtClean="0"/>
              <a:t>Popmusik</a:t>
            </a:r>
            <a:r>
              <a:rPr lang="pl-PL" dirty="0" smtClean="0"/>
              <a:t> </a:t>
            </a:r>
            <a:r>
              <a:rPr lang="pl-PL" dirty="0" err="1" smtClean="0"/>
              <a:t>hören</a:t>
            </a:r>
            <a:r>
              <a:rPr lang="pl-PL" dirty="0" smtClean="0"/>
              <a:t>. </a:t>
            </a:r>
          </a:p>
          <a:p>
            <a:r>
              <a:rPr lang="pl-PL" dirty="0" smtClean="0"/>
              <a:t>Ich </a:t>
            </a:r>
            <a:r>
              <a:rPr lang="pl-PL" dirty="0" err="1" smtClean="0"/>
              <a:t>glaube</a:t>
            </a:r>
            <a:r>
              <a:rPr lang="pl-PL" dirty="0" smtClean="0"/>
              <a:t> ich </a:t>
            </a:r>
            <a:r>
              <a:rPr lang="pl-PL" dirty="0" err="1" smtClean="0"/>
              <a:t>bin</a:t>
            </a:r>
            <a:r>
              <a:rPr lang="pl-PL" dirty="0" smtClean="0"/>
              <a:t> </a:t>
            </a:r>
            <a:r>
              <a:rPr lang="pl-PL" dirty="0" err="1" smtClean="0"/>
              <a:t>sympathisch</a:t>
            </a:r>
            <a:r>
              <a:rPr lang="pl-PL" dirty="0" smtClean="0"/>
              <a:t> </a:t>
            </a:r>
            <a:r>
              <a:rPr lang="pl-PL" dirty="0" err="1" smtClean="0"/>
              <a:t>und</a:t>
            </a:r>
            <a:r>
              <a:rPr lang="pl-PL" dirty="0" smtClean="0"/>
              <a:t> </a:t>
            </a:r>
            <a:r>
              <a:rPr lang="pl-PL" dirty="0" err="1" smtClean="0"/>
              <a:t>ruhig</a:t>
            </a:r>
            <a:r>
              <a:rPr lang="pl-PL" dirty="0" smtClean="0"/>
              <a:t>.</a:t>
            </a:r>
            <a:endParaRPr lang="pl-PL" dirty="0"/>
          </a:p>
        </p:txBody>
      </p:sp>
      <p:pic>
        <p:nvPicPr>
          <p:cNvPr id="5" name="Obraz 4" descr="gosia-okulary.jpg"/>
          <p:cNvPicPr>
            <a:picLocks noChangeAspect="1"/>
          </p:cNvPicPr>
          <p:nvPr/>
        </p:nvPicPr>
        <p:blipFill>
          <a:blip r:embed="rId2" cstate="print"/>
          <a:stretch>
            <a:fillRect/>
          </a:stretch>
        </p:blipFill>
        <p:spPr>
          <a:xfrm>
            <a:off x="2267744" y="5013176"/>
            <a:ext cx="2459765" cy="1844824"/>
          </a:xfrm>
          <a:prstGeom prst="rect">
            <a:avLst/>
          </a:prstGeom>
        </p:spPr>
      </p:pic>
      <p:pic>
        <p:nvPicPr>
          <p:cNvPr id="3074" name="Picture 2" descr="C:\Users\Krzemek\AppData\Local\Microsoft\Windows\Temporary Internet Files\Content.IE5\B4OI4LPT\Right_arrow.svg[1].png"/>
          <p:cNvPicPr>
            <a:picLocks noChangeAspect="1" noChangeArrowheads="1"/>
          </p:cNvPicPr>
          <p:nvPr/>
        </p:nvPicPr>
        <p:blipFill>
          <a:blip r:embed="rId3" cstate="print"/>
          <a:srcRect/>
          <a:stretch>
            <a:fillRect/>
          </a:stretch>
        </p:blipFill>
        <p:spPr bwMode="auto">
          <a:xfrm>
            <a:off x="1187624" y="5373216"/>
            <a:ext cx="1211352" cy="1015631"/>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p:cNvSpPr txBox="1"/>
          <p:nvPr/>
        </p:nvSpPr>
        <p:spPr>
          <a:xfrm>
            <a:off x="251520" y="1124744"/>
            <a:ext cx="4176464" cy="3970318"/>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pl-PL" dirty="0" err="1" smtClean="0"/>
              <a:t>Mein</a:t>
            </a:r>
            <a:r>
              <a:rPr lang="pl-PL" dirty="0" smtClean="0"/>
              <a:t> </a:t>
            </a:r>
            <a:r>
              <a:rPr lang="pl-PL" dirty="0" err="1" smtClean="0"/>
              <a:t>Familienname</a:t>
            </a:r>
            <a:r>
              <a:rPr lang="pl-PL" dirty="0" smtClean="0"/>
              <a:t> </a:t>
            </a:r>
            <a:r>
              <a:rPr lang="pl-PL" dirty="0" err="1" smtClean="0"/>
              <a:t>ist</a:t>
            </a:r>
            <a:r>
              <a:rPr lang="pl-PL" dirty="0" smtClean="0"/>
              <a:t> Świątek</a:t>
            </a:r>
          </a:p>
          <a:p>
            <a:r>
              <a:rPr lang="pl-PL" dirty="0" smtClean="0"/>
              <a:t> </a:t>
            </a:r>
            <a:r>
              <a:rPr lang="pl-PL" dirty="0" err="1" smtClean="0"/>
              <a:t>mein</a:t>
            </a:r>
            <a:r>
              <a:rPr lang="pl-PL" dirty="0" smtClean="0"/>
              <a:t> </a:t>
            </a:r>
            <a:r>
              <a:rPr lang="pl-PL" dirty="0" err="1" smtClean="0"/>
              <a:t>Vorname</a:t>
            </a:r>
            <a:r>
              <a:rPr lang="pl-PL" dirty="0" smtClean="0"/>
              <a:t> Hubert</a:t>
            </a:r>
          </a:p>
          <a:p>
            <a:r>
              <a:rPr lang="pl-PL" dirty="0" smtClean="0"/>
              <a:t>Ich </a:t>
            </a:r>
            <a:r>
              <a:rPr lang="pl-PL" dirty="0" err="1" smtClean="0"/>
              <a:t>bin</a:t>
            </a:r>
            <a:r>
              <a:rPr lang="pl-PL" dirty="0" smtClean="0"/>
              <a:t> </a:t>
            </a:r>
            <a:r>
              <a:rPr lang="pl-PL" dirty="0" err="1" smtClean="0"/>
              <a:t>sechzehn</a:t>
            </a:r>
            <a:r>
              <a:rPr lang="pl-PL" dirty="0" smtClean="0"/>
              <a:t> </a:t>
            </a:r>
            <a:r>
              <a:rPr lang="pl-PL" dirty="0" err="1" smtClean="0"/>
              <a:t>Jahre</a:t>
            </a:r>
            <a:r>
              <a:rPr lang="pl-PL" dirty="0" smtClean="0"/>
              <a:t> alt.</a:t>
            </a:r>
          </a:p>
          <a:p>
            <a:endParaRPr lang="pl-PL" dirty="0" smtClean="0"/>
          </a:p>
          <a:p>
            <a:r>
              <a:rPr lang="pl-PL" dirty="0" smtClean="0"/>
              <a:t>Ich </a:t>
            </a:r>
            <a:r>
              <a:rPr lang="pl-PL" dirty="0" err="1" smtClean="0"/>
              <a:t>habe</a:t>
            </a:r>
            <a:r>
              <a:rPr lang="pl-PL" dirty="0" smtClean="0"/>
              <a:t> </a:t>
            </a:r>
            <a:r>
              <a:rPr lang="pl-PL" dirty="0" err="1" smtClean="0"/>
              <a:t>einen</a:t>
            </a:r>
            <a:r>
              <a:rPr lang="pl-PL" dirty="0" smtClean="0"/>
              <a:t> </a:t>
            </a:r>
            <a:r>
              <a:rPr lang="pl-PL" dirty="0" err="1" smtClean="0"/>
              <a:t>Bruder</a:t>
            </a:r>
            <a:r>
              <a:rPr lang="pl-PL" dirty="0" smtClean="0"/>
              <a:t>.</a:t>
            </a:r>
          </a:p>
          <a:p>
            <a:endParaRPr lang="pl-PL" dirty="0" smtClean="0"/>
          </a:p>
          <a:p>
            <a:r>
              <a:rPr lang="pl-PL" dirty="0" smtClean="0"/>
              <a:t>Ich </a:t>
            </a:r>
            <a:r>
              <a:rPr lang="pl-PL" dirty="0" err="1" smtClean="0"/>
              <a:t>wohne</a:t>
            </a:r>
            <a:r>
              <a:rPr lang="pl-PL" dirty="0" smtClean="0"/>
              <a:t> </a:t>
            </a:r>
            <a:r>
              <a:rPr lang="pl-PL" dirty="0" err="1" smtClean="0"/>
              <a:t>in</a:t>
            </a:r>
            <a:r>
              <a:rPr lang="pl-PL" dirty="0" smtClean="0"/>
              <a:t> Sarbia.</a:t>
            </a:r>
          </a:p>
          <a:p>
            <a:endParaRPr lang="pl-PL" dirty="0" smtClean="0"/>
          </a:p>
          <a:p>
            <a:r>
              <a:rPr lang="pl-PL" dirty="0" smtClean="0"/>
              <a:t>Ich </a:t>
            </a:r>
            <a:r>
              <a:rPr lang="pl-PL" dirty="0" err="1" smtClean="0"/>
              <a:t>komme</a:t>
            </a:r>
            <a:r>
              <a:rPr lang="pl-PL" dirty="0" smtClean="0"/>
              <a:t> </a:t>
            </a:r>
            <a:r>
              <a:rPr lang="pl-PL" dirty="0" err="1" smtClean="0"/>
              <a:t>aus</a:t>
            </a:r>
            <a:r>
              <a:rPr lang="pl-PL" dirty="0" smtClean="0"/>
              <a:t> </a:t>
            </a:r>
            <a:r>
              <a:rPr lang="pl-PL" dirty="0" err="1" smtClean="0"/>
              <a:t>Polen</a:t>
            </a:r>
            <a:r>
              <a:rPr lang="pl-PL" dirty="0" smtClean="0"/>
              <a:t>.</a:t>
            </a:r>
          </a:p>
          <a:p>
            <a:endParaRPr lang="pl-PL" dirty="0" smtClean="0"/>
          </a:p>
          <a:p>
            <a:r>
              <a:rPr lang="pl-PL" dirty="0" smtClean="0"/>
              <a:t>Ich </a:t>
            </a:r>
            <a:r>
              <a:rPr lang="pl-PL" dirty="0" err="1" smtClean="0"/>
              <a:t>habe</a:t>
            </a:r>
            <a:r>
              <a:rPr lang="pl-PL" dirty="0" smtClean="0"/>
              <a:t> </a:t>
            </a:r>
            <a:r>
              <a:rPr lang="pl-PL" dirty="0" err="1" smtClean="0"/>
              <a:t>blaue</a:t>
            </a:r>
            <a:r>
              <a:rPr lang="pl-PL" dirty="0" smtClean="0"/>
              <a:t> </a:t>
            </a:r>
            <a:r>
              <a:rPr lang="pl-PL" dirty="0" err="1" smtClean="0"/>
              <a:t>Augen</a:t>
            </a:r>
            <a:r>
              <a:rPr lang="pl-PL" dirty="0" smtClean="0"/>
              <a:t>.</a:t>
            </a:r>
          </a:p>
          <a:p>
            <a:endParaRPr lang="pl-PL" dirty="0" smtClean="0"/>
          </a:p>
          <a:p>
            <a:r>
              <a:rPr lang="pl-PL" dirty="0" smtClean="0"/>
              <a:t>Ich </a:t>
            </a:r>
            <a:r>
              <a:rPr lang="pl-PL" dirty="0" err="1" smtClean="0"/>
              <a:t>habe</a:t>
            </a:r>
            <a:r>
              <a:rPr lang="pl-PL" dirty="0" smtClean="0"/>
              <a:t> </a:t>
            </a:r>
            <a:r>
              <a:rPr lang="pl-PL" dirty="0" err="1" smtClean="0"/>
              <a:t>schwarze</a:t>
            </a:r>
            <a:r>
              <a:rPr lang="pl-PL" dirty="0" smtClean="0"/>
              <a:t> </a:t>
            </a:r>
            <a:r>
              <a:rPr lang="pl-PL" dirty="0" err="1" smtClean="0"/>
              <a:t>Haare</a:t>
            </a:r>
            <a:r>
              <a:rPr lang="pl-PL" dirty="0" smtClean="0"/>
              <a:t>.</a:t>
            </a:r>
          </a:p>
          <a:p>
            <a:r>
              <a:rPr lang="pl-PL" dirty="0" err="1" smtClean="0"/>
              <a:t>Meine</a:t>
            </a:r>
            <a:r>
              <a:rPr lang="pl-PL" dirty="0" smtClean="0"/>
              <a:t> </a:t>
            </a:r>
            <a:r>
              <a:rPr lang="pl-PL" dirty="0" err="1" smtClean="0"/>
              <a:t>Haare</a:t>
            </a:r>
            <a:r>
              <a:rPr lang="pl-PL" dirty="0" smtClean="0"/>
              <a:t> </a:t>
            </a:r>
            <a:r>
              <a:rPr lang="pl-PL" dirty="0" err="1" smtClean="0"/>
              <a:t>sind</a:t>
            </a:r>
            <a:r>
              <a:rPr lang="pl-PL" dirty="0" smtClean="0"/>
              <a:t> kurz.</a:t>
            </a:r>
          </a:p>
        </p:txBody>
      </p:sp>
      <p:sp>
        <p:nvSpPr>
          <p:cNvPr id="4" name="pole tekstowe 3"/>
          <p:cNvSpPr txBox="1"/>
          <p:nvPr/>
        </p:nvSpPr>
        <p:spPr>
          <a:xfrm>
            <a:off x="4427984" y="1124744"/>
            <a:ext cx="4032448" cy="4524315"/>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r"/>
            <a:r>
              <a:rPr lang="pl-PL" dirty="0" smtClean="0"/>
              <a:t>Ich </a:t>
            </a:r>
            <a:r>
              <a:rPr lang="pl-PL" dirty="0" err="1" smtClean="0"/>
              <a:t>bin</a:t>
            </a:r>
            <a:r>
              <a:rPr lang="pl-PL" dirty="0" smtClean="0"/>
              <a:t> </a:t>
            </a:r>
            <a:r>
              <a:rPr lang="pl-PL" dirty="0" err="1" smtClean="0"/>
              <a:t>klein</a:t>
            </a:r>
            <a:r>
              <a:rPr lang="pl-PL" dirty="0" smtClean="0"/>
              <a:t>.</a:t>
            </a:r>
          </a:p>
          <a:p>
            <a:pPr algn="r"/>
            <a:endParaRPr lang="pl-PL" dirty="0" smtClean="0"/>
          </a:p>
          <a:p>
            <a:pPr algn="r"/>
            <a:r>
              <a:rPr lang="pl-PL" dirty="0" smtClean="0"/>
              <a:t>Ich </a:t>
            </a:r>
            <a:r>
              <a:rPr lang="pl-PL" dirty="0" err="1" smtClean="0"/>
              <a:t>bin</a:t>
            </a:r>
            <a:r>
              <a:rPr lang="pl-PL" dirty="0" smtClean="0"/>
              <a:t> </a:t>
            </a:r>
            <a:r>
              <a:rPr lang="pl-PL" dirty="0" err="1" smtClean="0"/>
              <a:t>vollschlank</a:t>
            </a:r>
            <a:r>
              <a:rPr lang="pl-PL" dirty="0" smtClean="0"/>
              <a:t>.</a:t>
            </a:r>
          </a:p>
          <a:p>
            <a:pPr algn="r"/>
            <a:endParaRPr lang="pl-PL" dirty="0" smtClean="0"/>
          </a:p>
          <a:p>
            <a:pPr algn="r"/>
            <a:r>
              <a:rPr lang="pl-PL" dirty="0" smtClean="0"/>
              <a:t>Ich mag </a:t>
            </a:r>
            <a:r>
              <a:rPr lang="pl-PL" dirty="0" err="1" smtClean="0"/>
              <a:t>Fußall</a:t>
            </a:r>
            <a:r>
              <a:rPr lang="pl-PL" dirty="0" smtClean="0"/>
              <a:t>.</a:t>
            </a:r>
          </a:p>
          <a:p>
            <a:pPr algn="r"/>
            <a:r>
              <a:rPr lang="pl-PL" dirty="0" smtClean="0"/>
              <a:t>	</a:t>
            </a:r>
          </a:p>
          <a:p>
            <a:pPr algn="r"/>
            <a:r>
              <a:rPr lang="pl-PL" dirty="0" smtClean="0"/>
              <a:t>Ich mag </a:t>
            </a:r>
            <a:r>
              <a:rPr lang="pl-PL" dirty="0" err="1" smtClean="0"/>
              <a:t>keine</a:t>
            </a:r>
            <a:r>
              <a:rPr lang="pl-PL" dirty="0" smtClean="0"/>
              <a:t> </a:t>
            </a:r>
            <a:r>
              <a:rPr lang="pl-PL" dirty="0" err="1" smtClean="0"/>
              <a:t>Schule</a:t>
            </a:r>
            <a:r>
              <a:rPr lang="pl-PL" dirty="0" smtClean="0"/>
              <a:t>.</a:t>
            </a:r>
          </a:p>
          <a:p>
            <a:pPr algn="r"/>
            <a:endParaRPr lang="pl-PL" dirty="0" smtClean="0"/>
          </a:p>
          <a:p>
            <a:pPr algn="r"/>
            <a:r>
              <a:rPr lang="pl-PL" dirty="0" smtClean="0"/>
              <a:t>Ich mag </a:t>
            </a:r>
            <a:r>
              <a:rPr lang="pl-PL" dirty="0" err="1" smtClean="0"/>
              <a:t>Rockmusik</a:t>
            </a:r>
            <a:r>
              <a:rPr lang="pl-PL" dirty="0" smtClean="0"/>
              <a:t> </a:t>
            </a:r>
            <a:r>
              <a:rPr lang="pl-PL" dirty="0" err="1" smtClean="0"/>
              <a:t>sehr</a:t>
            </a:r>
            <a:r>
              <a:rPr lang="pl-PL" dirty="0" smtClean="0"/>
              <a:t> </a:t>
            </a:r>
            <a:r>
              <a:rPr lang="pl-PL" dirty="0" err="1" smtClean="0"/>
              <a:t>gern</a:t>
            </a:r>
            <a:r>
              <a:rPr lang="pl-PL" dirty="0" smtClean="0"/>
              <a:t>.</a:t>
            </a:r>
          </a:p>
          <a:p>
            <a:pPr algn="r"/>
            <a:endParaRPr lang="pl-PL" dirty="0" smtClean="0"/>
          </a:p>
          <a:p>
            <a:pPr algn="r"/>
            <a:endParaRPr lang="pl-PL" dirty="0" smtClean="0"/>
          </a:p>
          <a:p>
            <a:pPr algn="r"/>
            <a:endParaRPr lang="pl-PL" dirty="0" smtClean="0"/>
          </a:p>
          <a:p>
            <a:pPr algn="r"/>
            <a:endParaRPr lang="pl-PL" dirty="0" smtClean="0"/>
          </a:p>
          <a:p>
            <a:pPr algn="r"/>
            <a:endParaRPr lang="pl-PL" dirty="0" smtClean="0"/>
          </a:p>
          <a:p>
            <a:pPr algn="r"/>
            <a:endParaRPr lang="pl-PL" dirty="0" smtClean="0"/>
          </a:p>
          <a:p>
            <a:pPr algn="r"/>
            <a:endParaRPr lang="pl-PL" dirty="0" smtClean="0"/>
          </a:p>
        </p:txBody>
      </p:sp>
      <p:sp>
        <p:nvSpPr>
          <p:cNvPr id="5" name="pole tekstowe 4"/>
          <p:cNvSpPr txBox="1"/>
          <p:nvPr/>
        </p:nvSpPr>
        <p:spPr>
          <a:xfrm>
            <a:off x="251520" y="0"/>
            <a:ext cx="8064896" cy="861774"/>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pl-PL" sz="1600" dirty="0" smtClean="0"/>
              <a:t>Ich  </a:t>
            </a:r>
            <a:r>
              <a:rPr lang="pl-PL" sz="1600" dirty="0" err="1" smtClean="0"/>
              <a:t>werde</a:t>
            </a:r>
            <a:r>
              <a:rPr lang="pl-PL" sz="1600" dirty="0" smtClean="0"/>
              <a:t> </a:t>
            </a:r>
            <a:r>
              <a:rPr lang="pl-PL" sz="1600" dirty="0" err="1" smtClean="0"/>
              <a:t>auch</a:t>
            </a:r>
            <a:r>
              <a:rPr lang="pl-PL" sz="1600" dirty="0" smtClean="0"/>
              <a:t> ‘</a:t>
            </a:r>
            <a:r>
              <a:rPr lang="pl-PL" sz="1600" dirty="0" err="1" smtClean="0"/>
              <a:t>Święty”-”St</a:t>
            </a:r>
            <a:r>
              <a:rPr lang="pl-PL" sz="1600" dirty="0" smtClean="0"/>
              <a:t>.” </a:t>
            </a:r>
            <a:r>
              <a:rPr lang="pl-PL" dirty="0" err="1" smtClean="0"/>
              <a:t>genannt</a:t>
            </a:r>
            <a:r>
              <a:rPr lang="pl-PL" sz="1600" dirty="0" smtClean="0"/>
              <a:t>.</a:t>
            </a:r>
          </a:p>
          <a:p>
            <a:endParaRPr lang="pl-PL" sz="1600" dirty="0" smtClean="0"/>
          </a:p>
          <a:p>
            <a:endParaRPr lang="pl-PL" sz="1600" dirty="0" smtClean="0"/>
          </a:p>
        </p:txBody>
      </p:sp>
      <p:pic>
        <p:nvPicPr>
          <p:cNvPr id="7" name="Obraz 6" descr="hubert.jpg"/>
          <p:cNvPicPr>
            <a:picLocks noChangeAspect="1"/>
          </p:cNvPicPr>
          <p:nvPr/>
        </p:nvPicPr>
        <p:blipFill>
          <a:blip r:embed="rId2" cstate="print"/>
          <a:stretch>
            <a:fillRect/>
          </a:stretch>
        </p:blipFill>
        <p:spPr>
          <a:xfrm>
            <a:off x="3779912" y="3717032"/>
            <a:ext cx="2445184" cy="3140968"/>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p:cNvSpPr txBox="1"/>
          <p:nvPr/>
        </p:nvSpPr>
        <p:spPr>
          <a:xfrm>
            <a:off x="1115616" y="1268760"/>
            <a:ext cx="3816424" cy="4247317"/>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pl-PL" dirty="0" err="1" smtClean="0"/>
              <a:t>Die</a:t>
            </a:r>
            <a:r>
              <a:rPr lang="pl-PL" dirty="0" smtClean="0"/>
              <a:t> </a:t>
            </a:r>
            <a:r>
              <a:rPr lang="pl-PL" dirty="0" err="1" smtClean="0"/>
              <a:t>Freunde</a:t>
            </a:r>
            <a:r>
              <a:rPr lang="pl-PL" dirty="0" smtClean="0"/>
              <a:t>  </a:t>
            </a:r>
            <a:r>
              <a:rPr lang="pl-PL" dirty="0" err="1" smtClean="0"/>
              <a:t>sagen</a:t>
            </a:r>
            <a:r>
              <a:rPr lang="pl-PL" dirty="0" smtClean="0"/>
              <a:t> „</a:t>
            </a:r>
            <a:r>
              <a:rPr lang="pl-PL" dirty="0" err="1" smtClean="0"/>
              <a:t>Ostry’-’scharf</a:t>
            </a:r>
            <a:r>
              <a:rPr lang="pl-PL" dirty="0" smtClean="0"/>
              <a:t>’</a:t>
            </a:r>
          </a:p>
          <a:p>
            <a:r>
              <a:rPr lang="pl-PL" dirty="0" smtClean="0"/>
              <a:t>Ich </a:t>
            </a:r>
            <a:r>
              <a:rPr lang="pl-PL" dirty="0" err="1" smtClean="0"/>
              <a:t>bin</a:t>
            </a:r>
            <a:r>
              <a:rPr lang="pl-PL" dirty="0" smtClean="0"/>
              <a:t> </a:t>
            </a:r>
            <a:r>
              <a:rPr lang="pl-PL" dirty="0" err="1" smtClean="0"/>
              <a:t>dreizehn</a:t>
            </a:r>
            <a:r>
              <a:rPr lang="pl-PL" dirty="0" smtClean="0"/>
              <a:t> 17 </a:t>
            </a:r>
            <a:r>
              <a:rPr lang="pl-PL" dirty="0" err="1" smtClean="0"/>
              <a:t>Jahre</a:t>
            </a:r>
            <a:r>
              <a:rPr lang="pl-PL" dirty="0" smtClean="0"/>
              <a:t> alt.</a:t>
            </a:r>
          </a:p>
          <a:p>
            <a:endParaRPr lang="pl-PL" dirty="0" smtClean="0"/>
          </a:p>
          <a:p>
            <a:r>
              <a:rPr lang="pl-PL" dirty="0" smtClean="0"/>
              <a:t>Maine Familie </a:t>
            </a:r>
            <a:r>
              <a:rPr lang="pl-PL" dirty="0" err="1" smtClean="0"/>
              <a:t>besteht</a:t>
            </a:r>
            <a:r>
              <a:rPr lang="pl-PL" dirty="0" smtClean="0"/>
              <a:t> </a:t>
            </a:r>
            <a:r>
              <a:rPr lang="pl-PL" dirty="0" err="1" smtClean="0"/>
              <a:t>aus</a:t>
            </a:r>
            <a:r>
              <a:rPr lang="pl-PL" dirty="0" smtClean="0"/>
              <a:t> 5 </a:t>
            </a:r>
            <a:r>
              <a:rPr lang="pl-PL" dirty="0" err="1" smtClean="0"/>
              <a:t>Personen</a:t>
            </a:r>
            <a:r>
              <a:rPr lang="pl-PL" dirty="0" smtClean="0"/>
              <a:t>.</a:t>
            </a:r>
          </a:p>
          <a:p>
            <a:r>
              <a:rPr lang="pl-PL" dirty="0" smtClean="0"/>
              <a:t>Ich </a:t>
            </a:r>
            <a:r>
              <a:rPr lang="pl-PL" dirty="0" err="1" smtClean="0"/>
              <a:t>habe</a:t>
            </a:r>
            <a:r>
              <a:rPr lang="pl-PL" dirty="0" smtClean="0"/>
              <a:t> 2 </a:t>
            </a:r>
            <a:r>
              <a:rPr lang="pl-PL" dirty="0" err="1" smtClean="0"/>
              <a:t>zwei</a:t>
            </a:r>
            <a:r>
              <a:rPr lang="pl-PL" dirty="0" smtClean="0"/>
              <a:t> </a:t>
            </a:r>
            <a:r>
              <a:rPr lang="pl-PL" dirty="0" err="1" smtClean="0"/>
              <a:t>Brüder</a:t>
            </a:r>
            <a:r>
              <a:rPr lang="pl-PL" dirty="0" smtClean="0"/>
              <a:t>.</a:t>
            </a:r>
          </a:p>
          <a:p>
            <a:endParaRPr lang="pl-PL" dirty="0" smtClean="0"/>
          </a:p>
          <a:p>
            <a:r>
              <a:rPr lang="pl-PL" dirty="0" smtClean="0"/>
              <a:t>Ich </a:t>
            </a:r>
            <a:r>
              <a:rPr lang="pl-PL" dirty="0" err="1" smtClean="0"/>
              <a:t>wohne</a:t>
            </a:r>
            <a:r>
              <a:rPr lang="pl-PL" dirty="0" smtClean="0"/>
              <a:t> </a:t>
            </a:r>
            <a:r>
              <a:rPr lang="pl-PL" dirty="0" err="1" smtClean="0"/>
              <a:t>in</a:t>
            </a:r>
            <a:r>
              <a:rPr lang="pl-PL" dirty="0" smtClean="0"/>
              <a:t> Czarnków.</a:t>
            </a:r>
          </a:p>
          <a:p>
            <a:endParaRPr lang="pl-PL" dirty="0" smtClean="0"/>
          </a:p>
          <a:p>
            <a:r>
              <a:rPr lang="pl-PL" dirty="0" smtClean="0"/>
              <a:t>Ich </a:t>
            </a:r>
            <a:r>
              <a:rPr lang="pl-PL" dirty="0" err="1" smtClean="0"/>
              <a:t>komme</a:t>
            </a:r>
            <a:r>
              <a:rPr lang="pl-PL" dirty="0" smtClean="0"/>
              <a:t> </a:t>
            </a:r>
            <a:r>
              <a:rPr lang="pl-PL" dirty="0" err="1" smtClean="0"/>
              <a:t>aus</a:t>
            </a:r>
            <a:r>
              <a:rPr lang="pl-PL" dirty="0" smtClean="0"/>
              <a:t> </a:t>
            </a:r>
            <a:r>
              <a:rPr lang="pl-PL" dirty="0" err="1" smtClean="0"/>
              <a:t>Polen</a:t>
            </a:r>
            <a:r>
              <a:rPr lang="pl-PL" dirty="0" smtClean="0"/>
              <a:t>.</a:t>
            </a:r>
          </a:p>
          <a:p>
            <a:endParaRPr lang="pl-PL" dirty="0" smtClean="0"/>
          </a:p>
          <a:p>
            <a:r>
              <a:rPr lang="pl-PL" dirty="0" smtClean="0"/>
              <a:t>Ich </a:t>
            </a:r>
            <a:r>
              <a:rPr lang="pl-PL" dirty="0" err="1" smtClean="0"/>
              <a:t>habe</a:t>
            </a:r>
            <a:r>
              <a:rPr lang="pl-PL" dirty="0" smtClean="0"/>
              <a:t> </a:t>
            </a:r>
            <a:r>
              <a:rPr lang="pl-PL" dirty="0" err="1" smtClean="0"/>
              <a:t>graue</a:t>
            </a:r>
            <a:r>
              <a:rPr lang="pl-PL" dirty="0" smtClean="0"/>
              <a:t> </a:t>
            </a:r>
            <a:r>
              <a:rPr lang="pl-PL" dirty="0" err="1" smtClean="0"/>
              <a:t>Augen</a:t>
            </a:r>
            <a:r>
              <a:rPr lang="pl-PL" dirty="0" smtClean="0"/>
              <a:t>.</a:t>
            </a:r>
          </a:p>
          <a:p>
            <a:endParaRPr lang="pl-PL" dirty="0" smtClean="0"/>
          </a:p>
          <a:p>
            <a:r>
              <a:rPr lang="pl-PL" dirty="0" smtClean="0"/>
              <a:t>Ich </a:t>
            </a:r>
            <a:r>
              <a:rPr lang="pl-PL" dirty="0" err="1" smtClean="0"/>
              <a:t>habe</a:t>
            </a:r>
            <a:r>
              <a:rPr lang="pl-PL" dirty="0" smtClean="0"/>
              <a:t> </a:t>
            </a:r>
            <a:r>
              <a:rPr lang="pl-PL" dirty="0" err="1" smtClean="0"/>
              <a:t>schwarze</a:t>
            </a:r>
            <a:r>
              <a:rPr lang="pl-PL" dirty="0" smtClean="0"/>
              <a:t> </a:t>
            </a:r>
            <a:r>
              <a:rPr lang="pl-PL" dirty="0" err="1" smtClean="0"/>
              <a:t>Haare</a:t>
            </a:r>
            <a:r>
              <a:rPr lang="pl-PL" dirty="0" smtClean="0"/>
              <a:t>.</a:t>
            </a:r>
          </a:p>
          <a:p>
            <a:r>
              <a:rPr lang="pl-PL" dirty="0" err="1" smtClean="0"/>
              <a:t>Meine</a:t>
            </a:r>
            <a:r>
              <a:rPr lang="pl-PL" dirty="0" smtClean="0"/>
              <a:t> </a:t>
            </a:r>
            <a:r>
              <a:rPr lang="pl-PL" dirty="0" err="1" smtClean="0"/>
              <a:t>Haare</a:t>
            </a:r>
            <a:r>
              <a:rPr lang="pl-PL" dirty="0" smtClean="0"/>
              <a:t> </a:t>
            </a:r>
            <a:r>
              <a:rPr lang="pl-PL" dirty="0" err="1" smtClean="0"/>
              <a:t>sind</a:t>
            </a:r>
            <a:r>
              <a:rPr lang="pl-PL" dirty="0" smtClean="0"/>
              <a:t> </a:t>
            </a:r>
            <a:r>
              <a:rPr lang="pl-PL" dirty="0" err="1" smtClean="0"/>
              <a:t>nicht</a:t>
            </a:r>
            <a:r>
              <a:rPr lang="pl-PL" dirty="0" smtClean="0"/>
              <a:t> </a:t>
            </a:r>
            <a:r>
              <a:rPr lang="pl-PL" dirty="0" err="1" smtClean="0"/>
              <a:t>lang</a:t>
            </a:r>
            <a:r>
              <a:rPr lang="pl-PL" dirty="0" smtClean="0"/>
              <a:t> </a:t>
            </a:r>
            <a:r>
              <a:rPr lang="pl-PL" dirty="0" err="1" smtClean="0"/>
              <a:t>lockig</a:t>
            </a:r>
            <a:r>
              <a:rPr lang="pl-PL" dirty="0" smtClean="0"/>
              <a:t>.</a:t>
            </a:r>
          </a:p>
        </p:txBody>
      </p:sp>
      <p:sp>
        <p:nvSpPr>
          <p:cNvPr id="4" name="pole tekstowe 3"/>
          <p:cNvSpPr txBox="1"/>
          <p:nvPr/>
        </p:nvSpPr>
        <p:spPr>
          <a:xfrm>
            <a:off x="4932040" y="1268760"/>
            <a:ext cx="3888432" cy="5078313"/>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r"/>
            <a:r>
              <a:rPr lang="pl-PL" dirty="0" smtClean="0"/>
              <a:t>Ich </a:t>
            </a:r>
            <a:r>
              <a:rPr lang="pl-PL" dirty="0" err="1" smtClean="0"/>
              <a:t>bin</a:t>
            </a:r>
            <a:r>
              <a:rPr lang="pl-PL" dirty="0" smtClean="0"/>
              <a:t> </a:t>
            </a:r>
            <a:r>
              <a:rPr lang="pl-PL" dirty="0" err="1" smtClean="0"/>
              <a:t>nicht</a:t>
            </a:r>
            <a:r>
              <a:rPr lang="pl-PL" dirty="0" smtClean="0"/>
              <a:t> </a:t>
            </a:r>
            <a:r>
              <a:rPr lang="pl-PL" dirty="0" err="1" smtClean="0"/>
              <a:t>klein</a:t>
            </a:r>
            <a:r>
              <a:rPr lang="pl-PL" dirty="0" smtClean="0"/>
              <a:t>.</a:t>
            </a:r>
          </a:p>
          <a:p>
            <a:pPr algn="r"/>
            <a:endParaRPr lang="pl-PL" dirty="0" smtClean="0"/>
          </a:p>
          <a:p>
            <a:pPr algn="r"/>
            <a:r>
              <a:rPr lang="pl-PL" dirty="0" smtClean="0"/>
              <a:t>Ich </a:t>
            </a:r>
            <a:r>
              <a:rPr lang="pl-PL" dirty="0" err="1" smtClean="0"/>
              <a:t>bin</a:t>
            </a:r>
            <a:r>
              <a:rPr lang="pl-PL" dirty="0" smtClean="0"/>
              <a:t> </a:t>
            </a:r>
            <a:r>
              <a:rPr lang="pl-PL" dirty="0" err="1" smtClean="0"/>
              <a:t>vollschlank</a:t>
            </a:r>
            <a:r>
              <a:rPr lang="pl-PL" dirty="0" smtClean="0"/>
              <a:t>.</a:t>
            </a:r>
          </a:p>
          <a:p>
            <a:pPr algn="r"/>
            <a:endParaRPr lang="pl-PL" dirty="0" smtClean="0"/>
          </a:p>
          <a:p>
            <a:pPr algn="r"/>
            <a:r>
              <a:rPr lang="pl-PL" dirty="0" smtClean="0"/>
              <a:t>Ich mag </a:t>
            </a:r>
            <a:r>
              <a:rPr lang="pl-PL" dirty="0" err="1" smtClean="0"/>
              <a:t>Fußall</a:t>
            </a:r>
            <a:r>
              <a:rPr lang="pl-PL" dirty="0" smtClean="0"/>
              <a:t>.</a:t>
            </a:r>
          </a:p>
          <a:p>
            <a:pPr algn="r"/>
            <a:r>
              <a:rPr lang="pl-PL" dirty="0" smtClean="0"/>
              <a:t>	</a:t>
            </a:r>
          </a:p>
          <a:p>
            <a:pPr algn="r"/>
            <a:r>
              <a:rPr lang="pl-PL" dirty="0" smtClean="0"/>
              <a:t>Ich mag </a:t>
            </a:r>
            <a:r>
              <a:rPr lang="pl-PL" dirty="0" err="1" smtClean="0"/>
              <a:t>nicht</a:t>
            </a:r>
            <a:r>
              <a:rPr lang="pl-PL" dirty="0" smtClean="0"/>
              <a:t> </a:t>
            </a:r>
            <a:r>
              <a:rPr lang="pl-PL" dirty="0" err="1" smtClean="0"/>
              <a:t>lesen</a:t>
            </a:r>
            <a:r>
              <a:rPr lang="pl-PL" dirty="0" smtClean="0"/>
              <a:t>.</a:t>
            </a:r>
          </a:p>
          <a:p>
            <a:pPr algn="r"/>
            <a:endParaRPr lang="pl-PL" dirty="0" smtClean="0"/>
          </a:p>
          <a:p>
            <a:pPr algn="r"/>
            <a:r>
              <a:rPr lang="pl-PL" dirty="0" smtClean="0"/>
              <a:t>Ich mag </a:t>
            </a:r>
            <a:r>
              <a:rPr lang="pl-PL" dirty="0" err="1" smtClean="0"/>
              <a:t>Rockmusik</a:t>
            </a:r>
            <a:r>
              <a:rPr lang="pl-PL" dirty="0" smtClean="0"/>
              <a:t> </a:t>
            </a:r>
            <a:r>
              <a:rPr lang="pl-PL" dirty="0" err="1" smtClean="0"/>
              <a:t>sehr</a:t>
            </a:r>
            <a:r>
              <a:rPr lang="pl-PL" dirty="0" smtClean="0"/>
              <a:t> </a:t>
            </a:r>
            <a:r>
              <a:rPr lang="pl-PL" dirty="0" err="1" smtClean="0"/>
              <a:t>gern</a:t>
            </a:r>
            <a:r>
              <a:rPr lang="pl-PL" dirty="0" smtClean="0"/>
              <a:t>.</a:t>
            </a:r>
          </a:p>
          <a:p>
            <a:pPr algn="r"/>
            <a:endParaRPr lang="pl-PL" dirty="0" smtClean="0"/>
          </a:p>
          <a:p>
            <a:pPr algn="r"/>
            <a:endParaRPr lang="pl-PL" dirty="0" smtClean="0"/>
          </a:p>
          <a:p>
            <a:pPr algn="r"/>
            <a:endParaRPr lang="pl-PL" dirty="0" smtClean="0"/>
          </a:p>
          <a:p>
            <a:pPr algn="r"/>
            <a:endParaRPr lang="pl-PL" dirty="0" smtClean="0"/>
          </a:p>
          <a:p>
            <a:pPr algn="r"/>
            <a:endParaRPr lang="pl-PL" dirty="0" smtClean="0"/>
          </a:p>
          <a:p>
            <a:pPr algn="r"/>
            <a:endParaRPr lang="pl-PL" dirty="0" smtClean="0"/>
          </a:p>
          <a:p>
            <a:pPr algn="r"/>
            <a:endParaRPr lang="pl-PL" dirty="0" smtClean="0"/>
          </a:p>
          <a:p>
            <a:pPr algn="r"/>
            <a:endParaRPr lang="pl-PL" dirty="0" smtClean="0"/>
          </a:p>
          <a:p>
            <a:pPr algn="r"/>
            <a:endParaRPr lang="pl-PL" dirty="0" smtClean="0"/>
          </a:p>
        </p:txBody>
      </p:sp>
      <p:sp>
        <p:nvSpPr>
          <p:cNvPr id="5" name="pole tekstowe 4"/>
          <p:cNvSpPr txBox="1"/>
          <p:nvPr/>
        </p:nvSpPr>
        <p:spPr>
          <a:xfrm>
            <a:off x="1115616" y="332656"/>
            <a:ext cx="7632848" cy="830997"/>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pl-PL" sz="2400" dirty="0" err="1" smtClean="0"/>
              <a:t>Mein</a:t>
            </a:r>
            <a:r>
              <a:rPr lang="pl-PL" sz="2400" dirty="0" smtClean="0"/>
              <a:t> </a:t>
            </a:r>
            <a:r>
              <a:rPr lang="pl-PL" sz="2400" dirty="0" err="1" smtClean="0"/>
              <a:t>Vorname</a:t>
            </a:r>
            <a:r>
              <a:rPr lang="pl-PL" sz="2400" dirty="0" smtClean="0"/>
              <a:t> </a:t>
            </a:r>
            <a:r>
              <a:rPr lang="pl-PL" sz="2400" dirty="0" err="1" smtClean="0"/>
              <a:t>ist</a:t>
            </a:r>
            <a:r>
              <a:rPr lang="pl-PL" sz="2400" dirty="0" smtClean="0"/>
              <a:t> Łukasz </a:t>
            </a:r>
            <a:r>
              <a:rPr lang="pl-PL" sz="2400" dirty="0" err="1" smtClean="0"/>
              <a:t>und</a:t>
            </a:r>
            <a:r>
              <a:rPr lang="pl-PL" sz="2400" dirty="0" smtClean="0"/>
              <a:t> </a:t>
            </a:r>
            <a:r>
              <a:rPr lang="pl-PL" sz="2400" dirty="0" err="1" smtClean="0"/>
              <a:t>mein</a:t>
            </a:r>
            <a:r>
              <a:rPr lang="pl-PL" sz="2400" dirty="0" smtClean="0"/>
              <a:t> </a:t>
            </a:r>
            <a:r>
              <a:rPr lang="pl-PL" sz="2400" dirty="0" err="1" smtClean="0"/>
              <a:t>Familename</a:t>
            </a:r>
            <a:r>
              <a:rPr lang="pl-PL" sz="2400" dirty="0" smtClean="0"/>
              <a:t> </a:t>
            </a:r>
            <a:r>
              <a:rPr lang="pl-PL" sz="2400" dirty="0" err="1" smtClean="0"/>
              <a:t>ist</a:t>
            </a:r>
            <a:r>
              <a:rPr lang="pl-PL" sz="2400" dirty="0" smtClean="0"/>
              <a:t> Ostrowski</a:t>
            </a:r>
          </a:p>
        </p:txBody>
      </p:sp>
      <p:pic>
        <p:nvPicPr>
          <p:cNvPr id="6" name="Obraz 5" descr="DSC_0066.jpg"/>
          <p:cNvPicPr>
            <a:picLocks noChangeAspect="1"/>
          </p:cNvPicPr>
          <p:nvPr/>
        </p:nvPicPr>
        <p:blipFill>
          <a:blip r:embed="rId2" cstate="print"/>
          <a:stretch>
            <a:fillRect/>
          </a:stretch>
        </p:blipFill>
        <p:spPr>
          <a:xfrm>
            <a:off x="4860032" y="3941676"/>
            <a:ext cx="3888432" cy="2916324"/>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p:cNvSpPr txBox="1"/>
          <p:nvPr/>
        </p:nvSpPr>
        <p:spPr>
          <a:xfrm>
            <a:off x="755576" y="404664"/>
            <a:ext cx="7488832" cy="954107"/>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pl-PL" sz="2800" dirty="0" err="1" smtClean="0"/>
              <a:t>Mein</a:t>
            </a:r>
            <a:r>
              <a:rPr lang="pl-PL" sz="2800" dirty="0" smtClean="0"/>
              <a:t> </a:t>
            </a:r>
            <a:r>
              <a:rPr lang="pl-PL" sz="2800" dirty="0" err="1" smtClean="0"/>
              <a:t>Vorname</a:t>
            </a:r>
            <a:r>
              <a:rPr lang="pl-PL" sz="2800" dirty="0" smtClean="0"/>
              <a:t> </a:t>
            </a:r>
            <a:r>
              <a:rPr lang="pl-PL" sz="2800" dirty="0" err="1" smtClean="0"/>
              <a:t>ist</a:t>
            </a:r>
            <a:r>
              <a:rPr lang="pl-PL" sz="2800" dirty="0" smtClean="0"/>
              <a:t> Paweł  </a:t>
            </a:r>
            <a:r>
              <a:rPr lang="pl-PL" sz="2800" dirty="0" err="1" smtClean="0"/>
              <a:t>und</a:t>
            </a:r>
            <a:r>
              <a:rPr lang="pl-PL" sz="2800" dirty="0" smtClean="0"/>
              <a:t> </a:t>
            </a:r>
            <a:r>
              <a:rPr lang="pl-PL" sz="2800" dirty="0" err="1" smtClean="0"/>
              <a:t>mein</a:t>
            </a:r>
            <a:r>
              <a:rPr lang="pl-PL" sz="2800" dirty="0" smtClean="0"/>
              <a:t> </a:t>
            </a:r>
            <a:r>
              <a:rPr lang="pl-PL" sz="2800" dirty="0" err="1" smtClean="0"/>
              <a:t>Familenname</a:t>
            </a:r>
            <a:r>
              <a:rPr lang="pl-PL" sz="2800" dirty="0" smtClean="0"/>
              <a:t> </a:t>
            </a:r>
            <a:r>
              <a:rPr lang="pl-PL" sz="2800" dirty="0" err="1" smtClean="0"/>
              <a:t>ist</a:t>
            </a:r>
            <a:r>
              <a:rPr lang="pl-PL" sz="2800" dirty="0" smtClean="0"/>
              <a:t> </a:t>
            </a:r>
            <a:r>
              <a:rPr lang="pl-PL" sz="2800" dirty="0" err="1" smtClean="0"/>
              <a:t>Budner</a:t>
            </a:r>
            <a:endParaRPr lang="pl-PL" sz="2800" dirty="0" smtClean="0"/>
          </a:p>
        </p:txBody>
      </p:sp>
      <p:sp>
        <p:nvSpPr>
          <p:cNvPr id="4" name="pole tekstowe 3"/>
          <p:cNvSpPr txBox="1"/>
          <p:nvPr/>
        </p:nvSpPr>
        <p:spPr>
          <a:xfrm>
            <a:off x="755576" y="1340768"/>
            <a:ext cx="3888432" cy="3970318"/>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pl-PL" dirty="0" smtClean="0"/>
              <a:t> </a:t>
            </a:r>
          </a:p>
          <a:p>
            <a:r>
              <a:rPr lang="pl-PL" dirty="0" smtClean="0"/>
              <a:t>Ich </a:t>
            </a:r>
            <a:r>
              <a:rPr lang="pl-PL" dirty="0" err="1" smtClean="0"/>
              <a:t>bin</a:t>
            </a:r>
            <a:r>
              <a:rPr lang="pl-PL" dirty="0" smtClean="0"/>
              <a:t> </a:t>
            </a:r>
            <a:r>
              <a:rPr lang="pl-PL" dirty="0" err="1" smtClean="0"/>
              <a:t>dreizehn</a:t>
            </a:r>
            <a:r>
              <a:rPr lang="pl-PL" dirty="0" smtClean="0"/>
              <a:t> 15 </a:t>
            </a:r>
            <a:r>
              <a:rPr lang="pl-PL" dirty="0" err="1" smtClean="0"/>
              <a:t>Jahre</a:t>
            </a:r>
            <a:r>
              <a:rPr lang="pl-PL" dirty="0" smtClean="0"/>
              <a:t> alt.</a:t>
            </a:r>
          </a:p>
          <a:p>
            <a:endParaRPr lang="pl-PL" dirty="0" smtClean="0"/>
          </a:p>
          <a:p>
            <a:r>
              <a:rPr lang="pl-PL" dirty="0" smtClean="0"/>
              <a:t>Ich </a:t>
            </a:r>
            <a:r>
              <a:rPr lang="pl-PL" dirty="0" err="1" smtClean="0"/>
              <a:t>habe</a:t>
            </a:r>
            <a:r>
              <a:rPr lang="pl-PL" dirty="0" smtClean="0"/>
              <a:t>  </a:t>
            </a:r>
            <a:r>
              <a:rPr lang="pl-PL" dirty="0" err="1" smtClean="0"/>
              <a:t>funf</a:t>
            </a:r>
            <a:r>
              <a:rPr lang="pl-PL" dirty="0" smtClean="0"/>
              <a:t> </a:t>
            </a:r>
            <a:r>
              <a:rPr lang="pl-PL" dirty="0" err="1" smtClean="0"/>
              <a:t>Brüder</a:t>
            </a:r>
            <a:r>
              <a:rPr lang="pl-PL" dirty="0" smtClean="0"/>
              <a:t> </a:t>
            </a:r>
            <a:r>
              <a:rPr lang="pl-PL" dirty="0" err="1" smtClean="0"/>
              <a:t>und</a:t>
            </a:r>
            <a:r>
              <a:rPr lang="pl-PL" dirty="0" smtClean="0"/>
              <a:t> </a:t>
            </a:r>
            <a:r>
              <a:rPr lang="pl-PL" dirty="0" err="1" smtClean="0"/>
              <a:t>drei</a:t>
            </a:r>
            <a:r>
              <a:rPr lang="pl-PL" dirty="0" smtClean="0"/>
              <a:t> </a:t>
            </a:r>
            <a:r>
              <a:rPr lang="pl-PL" dirty="0" err="1" smtClean="0"/>
              <a:t>Schwestern</a:t>
            </a:r>
            <a:r>
              <a:rPr lang="pl-PL" dirty="0" smtClean="0"/>
              <a:t>.</a:t>
            </a:r>
          </a:p>
          <a:p>
            <a:endParaRPr lang="pl-PL" dirty="0" smtClean="0"/>
          </a:p>
          <a:p>
            <a:r>
              <a:rPr lang="pl-PL" dirty="0" smtClean="0"/>
              <a:t>Ich </a:t>
            </a:r>
            <a:r>
              <a:rPr lang="pl-PL" dirty="0" err="1" smtClean="0"/>
              <a:t>wohne</a:t>
            </a:r>
            <a:r>
              <a:rPr lang="pl-PL" dirty="0" smtClean="0"/>
              <a:t> </a:t>
            </a:r>
            <a:r>
              <a:rPr lang="pl-PL" dirty="0" err="1" smtClean="0"/>
              <a:t>in</a:t>
            </a:r>
            <a:r>
              <a:rPr lang="pl-PL" dirty="0" smtClean="0"/>
              <a:t> Czarnków.</a:t>
            </a:r>
          </a:p>
          <a:p>
            <a:endParaRPr lang="pl-PL" dirty="0" smtClean="0"/>
          </a:p>
          <a:p>
            <a:r>
              <a:rPr lang="pl-PL" dirty="0" smtClean="0"/>
              <a:t>Ich </a:t>
            </a:r>
            <a:r>
              <a:rPr lang="pl-PL" dirty="0" err="1" smtClean="0"/>
              <a:t>komme</a:t>
            </a:r>
            <a:r>
              <a:rPr lang="pl-PL" dirty="0" smtClean="0"/>
              <a:t> </a:t>
            </a:r>
            <a:r>
              <a:rPr lang="pl-PL" dirty="0" err="1" smtClean="0"/>
              <a:t>aus</a:t>
            </a:r>
            <a:r>
              <a:rPr lang="pl-PL" dirty="0" smtClean="0"/>
              <a:t> </a:t>
            </a:r>
            <a:r>
              <a:rPr lang="pl-PL" dirty="0" err="1" smtClean="0"/>
              <a:t>Polen</a:t>
            </a:r>
            <a:r>
              <a:rPr lang="pl-PL" dirty="0" smtClean="0"/>
              <a:t>.</a:t>
            </a:r>
          </a:p>
          <a:p>
            <a:endParaRPr lang="pl-PL" dirty="0" smtClean="0"/>
          </a:p>
          <a:p>
            <a:r>
              <a:rPr lang="pl-PL" dirty="0" smtClean="0"/>
              <a:t>Ich </a:t>
            </a:r>
            <a:r>
              <a:rPr lang="pl-PL" dirty="0" err="1" smtClean="0"/>
              <a:t>habe</a:t>
            </a:r>
            <a:r>
              <a:rPr lang="pl-PL" dirty="0" smtClean="0"/>
              <a:t> </a:t>
            </a:r>
            <a:r>
              <a:rPr lang="pl-PL" dirty="0" err="1" smtClean="0"/>
              <a:t>blaue</a:t>
            </a:r>
            <a:r>
              <a:rPr lang="pl-PL" dirty="0" smtClean="0"/>
              <a:t> </a:t>
            </a:r>
            <a:r>
              <a:rPr lang="pl-PL" dirty="0" err="1" smtClean="0"/>
              <a:t>Augen</a:t>
            </a:r>
            <a:r>
              <a:rPr lang="pl-PL" dirty="0" smtClean="0"/>
              <a:t>.</a:t>
            </a:r>
          </a:p>
          <a:p>
            <a:endParaRPr lang="pl-PL" dirty="0" smtClean="0"/>
          </a:p>
          <a:p>
            <a:r>
              <a:rPr lang="pl-PL" dirty="0" smtClean="0"/>
              <a:t>Ich </a:t>
            </a:r>
            <a:r>
              <a:rPr lang="pl-PL" dirty="0" err="1" smtClean="0"/>
              <a:t>habe</a:t>
            </a:r>
            <a:r>
              <a:rPr lang="pl-PL" dirty="0" smtClean="0"/>
              <a:t> </a:t>
            </a:r>
            <a:r>
              <a:rPr lang="pl-PL" dirty="0" err="1" smtClean="0"/>
              <a:t>braune</a:t>
            </a:r>
            <a:r>
              <a:rPr lang="pl-PL" dirty="0" smtClean="0"/>
              <a:t> </a:t>
            </a:r>
            <a:r>
              <a:rPr lang="pl-PL" dirty="0" err="1" smtClean="0"/>
              <a:t>Haare</a:t>
            </a:r>
            <a:r>
              <a:rPr lang="pl-PL" dirty="0" smtClean="0"/>
              <a:t>.</a:t>
            </a:r>
          </a:p>
          <a:p>
            <a:endParaRPr lang="pl-PL" dirty="0"/>
          </a:p>
        </p:txBody>
      </p:sp>
      <p:sp>
        <p:nvSpPr>
          <p:cNvPr id="5" name="pole tekstowe 4"/>
          <p:cNvSpPr txBox="1"/>
          <p:nvPr/>
        </p:nvSpPr>
        <p:spPr>
          <a:xfrm>
            <a:off x="4644008" y="1340768"/>
            <a:ext cx="3600400" cy="535531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r"/>
            <a:r>
              <a:rPr lang="pl-PL" dirty="0" smtClean="0"/>
              <a:t>Ich </a:t>
            </a:r>
            <a:r>
              <a:rPr lang="pl-PL" dirty="0" err="1" smtClean="0"/>
              <a:t>bin</a:t>
            </a:r>
            <a:r>
              <a:rPr lang="pl-PL" dirty="0" smtClean="0"/>
              <a:t> </a:t>
            </a:r>
            <a:r>
              <a:rPr lang="pl-PL" dirty="0" err="1" smtClean="0"/>
              <a:t>mittelgross</a:t>
            </a:r>
            <a:r>
              <a:rPr lang="pl-PL" dirty="0" smtClean="0"/>
              <a:t>.</a:t>
            </a:r>
          </a:p>
          <a:p>
            <a:pPr algn="r"/>
            <a:endParaRPr lang="pl-PL" dirty="0" smtClean="0"/>
          </a:p>
          <a:p>
            <a:pPr algn="r"/>
            <a:r>
              <a:rPr lang="pl-PL" dirty="0" smtClean="0"/>
              <a:t>Ich </a:t>
            </a:r>
            <a:r>
              <a:rPr lang="pl-PL" dirty="0" err="1" smtClean="0"/>
              <a:t>bin</a:t>
            </a:r>
            <a:r>
              <a:rPr lang="pl-PL" dirty="0" smtClean="0"/>
              <a:t> </a:t>
            </a:r>
            <a:r>
              <a:rPr lang="pl-PL" dirty="0" err="1" smtClean="0"/>
              <a:t>normal</a:t>
            </a:r>
            <a:r>
              <a:rPr lang="pl-PL" dirty="0" smtClean="0"/>
              <a:t>.</a:t>
            </a:r>
          </a:p>
          <a:p>
            <a:pPr algn="r"/>
            <a:endParaRPr lang="pl-PL" dirty="0" smtClean="0"/>
          </a:p>
          <a:p>
            <a:pPr algn="r"/>
            <a:r>
              <a:rPr lang="pl-PL" dirty="0" smtClean="0"/>
              <a:t>Ich mag </a:t>
            </a:r>
            <a:r>
              <a:rPr lang="pl-PL" dirty="0" err="1" smtClean="0"/>
              <a:t>Fußall</a:t>
            </a:r>
            <a:r>
              <a:rPr lang="pl-PL" dirty="0" smtClean="0"/>
              <a:t> </a:t>
            </a:r>
            <a:r>
              <a:rPr lang="pl-PL" dirty="0" err="1" smtClean="0"/>
              <a:t>und</a:t>
            </a:r>
            <a:r>
              <a:rPr lang="pl-PL" dirty="0" smtClean="0"/>
              <a:t> im Internet </a:t>
            </a:r>
            <a:r>
              <a:rPr lang="pl-PL" dirty="0" err="1" smtClean="0"/>
              <a:t>surfen</a:t>
            </a:r>
            <a:r>
              <a:rPr lang="pl-PL" dirty="0" smtClean="0"/>
              <a:t>.</a:t>
            </a:r>
          </a:p>
          <a:p>
            <a:pPr algn="r"/>
            <a:r>
              <a:rPr lang="pl-PL" dirty="0" smtClean="0"/>
              <a:t>	</a:t>
            </a:r>
          </a:p>
          <a:p>
            <a:pPr algn="r"/>
            <a:r>
              <a:rPr lang="pl-PL" dirty="0" smtClean="0"/>
              <a:t>Ich mag </a:t>
            </a:r>
            <a:r>
              <a:rPr lang="pl-PL" dirty="0" err="1" smtClean="0"/>
              <a:t>die</a:t>
            </a:r>
            <a:r>
              <a:rPr lang="pl-PL" dirty="0" smtClean="0"/>
              <a:t> </a:t>
            </a:r>
            <a:r>
              <a:rPr lang="pl-PL" dirty="0" err="1" smtClean="0"/>
              <a:t>Schule</a:t>
            </a:r>
            <a:r>
              <a:rPr lang="pl-PL" dirty="0" smtClean="0"/>
              <a:t> </a:t>
            </a:r>
            <a:r>
              <a:rPr lang="pl-PL" dirty="0" err="1" smtClean="0"/>
              <a:t>nicht</a:t>
            </a:r>
            <a:r>
              <a:rPr lang="pl-PL" dirty="0" smtClean="0"/>
              <a:t>.</a:t>
            </a:r>
          </a:p>
          <a:p>
            <a:pPr algn="r"/>
            <a:endParaRPr lang="pl-PL" dirty="0" smtClean="0"/>
          </a:p>
          <a:p>
            <a:pPr algn="r"/>
            <a:r>
              <a:rPr lang="pl-PL" dirty="0" smtClean="0"/>
              <a:t>Ich mag </a:t>
            </a:r>
            <a:r>
              <a:rPr lang="pl-PL" dirty="0" err="1" smtClean="0"/>
              <a:t>Rockmusik</a:t>
            </a:r>
            <a:r>
              <a:rPr lang="pl-PL" dirty="0" smtClean="0"/>
              <a:t> </a:t>
            </a:r>
            <a:r>
              <a:rPr lang="pl-PL" dirty="0" err="1" smtClean="0"/>
              <a:t>sehr</a:t>
            </a:r>
            <a:r>
              <a:rPr lang="pl-PL" dirty="0" smtClean="0"/>
              <a:t> </a:t>
            </a:r>
            <a:r>
              <a:rPr lang="pl-PL" dirty="0" err="1" smtClean="0"/>
              <a:t>gern</a:t>
            </a:r>
            <a:r>
              <a:rPr lang="pl-PL" dirty="0" smtClean="0"/>
              <a:t>.</a:t>
            </a:r>
          </a:p>
          <a:p>
            <a:endParaRPr lang="pl-PL" dirty="0" smtClean="0"/>
          </a:p>
          <a:p>
            <a:endParaRPr lang="pl-PL" dirty="0" smtClean="0"/>
          </a:p>
          <a:p>
            <a:endParaRPr lang="pl-PL" dirty="0" smtClean="0"/>
          </a:p>
          <a:p>
            <a:endParaRPr lang="pl-PL" dirty="0" smtClean="0"/>
          </a:p>
          <a:p>
            <a:endParaRPr lang="pl-PL" dirty="0" smtClean="0"/>
          </a:p>
          <a:p>
            <a:endParaRPr lang="pl-PL" dirty="0" smtClean="0"/>
          </a:p>
          <a:p>
            <a:endParaRPr lang="pl-PL" dirty="0" smtClean="0"/>
          </a:p>
          <a:p>
            <a:endParaRPr lang="pl-PL" dirty="0" smtClean="0"/>
          </a:p>
          <a:p>
            <a:endParaRPr lang="pl-PL" dirty="0"/>
          </a:p>
        </p:txBody>
      </p:sp>
      <p:pic>
        <p:nvPicPr>
          <p:cNvPr id="6" name="Obraz 5" descr="DSC_0055.jpg"/>
          <p:cNvPicPr>
            <a:picLocks noChangeAspect="1"/>
          </p:cNvPicPr>
          <p:nvPr/>
        </p:nvPicPr>
        <p:blipFill>
          <a:blip r:embed="rId2" cstate="print"/>
          <a:stretch>
            <a:fillRect/>
          </a:stretch>
        </p:blipFill>
        <p:spPr>
          <a:xfrm>
            <a:off x="3779912" y="4221088"/>
            <a:ext cx="3515883" cy="2636912"/>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Wędrówka">
  <a:themeElements>
    <a:clrScheme name="Wędrówka">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Wędrówka">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Wędrówka">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659</TotalTime>
  <Words>825</Words>
  <Application>Microsoft Office PowerPoint</Application>
  <PresentationFormat>On-screen Show (4:3)</PresentationFormat>
  <Paragraphs>247</Paragraphs>
  <Slides>14</Slides>
  <Notes>3</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Wędrówka</vt:lpstr>
      <vt:lpstr>Hallo Freunde!</vt:lpstr>
      <vt:lpstr>PowerPoint Presentation</vt:lpstr>
      <vt:lpstr>PowerPoint Presentation</vt:lpstr>
      <vt:lpstr>Unsere Gruppe </vt:lpstr>
      <vt:lpstr>PowerPoint Presentation</vt:lpstr>
      <vt:lpstr>Ich bin Małgosia Soloch</vt:lpstr>
      <vt:lpstr>PowerPoint Presentation</vt:lpstr>
      <vt:lpstr>PowerPoint Presentation</vt:lpstr>
      <vt:lpstr>PowerPoint Presentation</vt:lpstr>
      <vt:lpstr>PowerPoint Presentation</vt:lpstr>
      <vt:lpstr>PowerPoint Presentation</vt:lpstr>
      <vt:lpstr>PowerPoint Presentation</vt:lpstr>
      <vt:lpstr>Und ich bin Oskar Nowak</vt:lpstr>
      <vt:lpstr>Viele Grüße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Hello frende!</dc:title>
  <dc:creator>Krzemek</dc:creator>
  <cp:lastModifiedBy>Nena</cp:lastModifiedBy>
  <cp:revision>92</cp:revision>
  <dcterms:created xsi:type="dcterms:W3CDTF">2016-03-07T10:14:57Z</dcterms:created>
  <dcterms:modified xsi:type="dcterms:W3CDTF">2016-03-31T17:06:54Z</dcterms:modified>
</cp:coreProperties>
</file>