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0000"/>
    <a:srgbClr val="00003C"/>
    <a:srgbClr val="000036"/>
    <a:srgbClr val="000066"/>
    <a:srgbClr val="CCFFFF"/>
    <a:srgbClr val="0100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 snapToGrid="0">
      <p:cViewPr>
        <p:scale>
          <a:sx n="81" d="100"/>
          <a:sy n="81" d="100"/>
        </p:scale>
        <p:origin x="-1680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4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13AA21-2CBB-4CA9-8646-13DAAF40191B}" type="doc">
      <dgm:prSet loTypeId="urn:microsoft.com/office/officeart/2005/8/layout/radial6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D5E7B4AB-5A37-47C1-9CFC-31CEFC3C0FA5}">
      <dgm:prSet phldrT="[Tekst]" custT="1"/>
      <dgm:spPr/>
      <dgm:t>
        <a:bodyPr/>
        <a:lstStyle/>
        <a:p>
          <a:r>
            <a:rPr lang="hr-HR" sz="1100" dirty="0">
              <a:solidFill>
                <a:schemeClr val="bg1"/>
              </a:solidFill>
            </a:rPr>
            <a:t>KURIKULUM</a:t>
          </a:r>
        </a:p>
        <a:p>
          <a:r>
            <a:rPr lang="hr-HR" sz="1100" dirty="0">
              <a:solidFill>
                <a:schemeClr val="bg1"/>
              </a:solidFill>
            </a:rPr>
            <a:t>OŠ GORNJA VEŽICA</a:t>
          </a:r>
        </a:p>
      </dgm:t>
    </dgm:pt>
    <dgm:pt modelId="{D84064E7-BFF9-4F0F-8992-321F0111FC2A}" type="parTrans" cxnId="{90EA4D5C-3249-400B-BBBE-40A29ABAD62D}">
      <dgm:prSet/>
      <dgm:spPr/>
      <dgm:t>
        <a:bodyPr/>
        <a:lstStyle/>
        <a:p>
          <a:endParaRPr lang="hr-HR"/>
        </a:p>
      </dgm:t>
    </dgm:pt>
    <dgm:pt modelId="{741C5ABC-9AF7-43FD-8C02-1B9EBB55C4C5}" type="sibTrans" cxnId="{90EA4D5C-3249-400B-BBBE-40A29ABAD62D}">
      <dgm:prSet/>
      <dgm:spPr/>
      <dgm:t>
        <a:bodyPr/>
        <a:lstStyle/>
        <a:p>
          <a:endParaRPr lang="hr-HR"/>
        </a:p>
      </dgm:t>
    </dgm:pt>
    <dgm:pt modelId="{AC2C02BF-376D-41C7-AAB3-645436E38626}">
      <dgm:prSet phldrT="[Tekst]" custT="1"/>
      <dgm:spPr/>
      <dgm:t>
        <a:bodyPr/>
        <a:lstStyle/>
        <a:p>
          <a:r>
            <a:rPr lang="hr-HR" sz="1100" dirty="0">
              <a:solidFill>
                <a:schemeClr val="bg1"/>
              </a:solidFill>
            </a:rPr>
            <a:t>DODATNA / DOPUNSKANASTAVA</a:t>
          </a:r>
        </a:p>
      </dgm:t>
    </dgm:pt>
    <dgm:pt modelId="{5082B76F-E839-4EBA-8843-0D4887BE420C}" type="parTrans" cxnId="{6374ADF7-05C4-49D5-865A-B744DB1EB3B1}">
      <dgm:prSet/>
      <dgm:spPr/>
      <dgm:t>
        <a:bodyPr/>
        <a:lstStyle/>
        <a:p>
          <a:endParaRPr lang="hr-HR"/>
        </a:p>
      </dgm:t>
    </dgm:pt>
    <dgm:pt modelId="{5FC28D62-CB7C-4A1A-8B63-96C2D2181FBC}" type="sibTrans" cxnId="{6374ADF7-05C4-49D5-865A-B744DB1EB3B1}">
      <dgm:prSet/>
      <dgm:spPr/>
      <dgm:t>
        <a:bodyPr/>
        <a:lstStyle/>
        <a:p>
          <a:endParaRPr lang="hr-HR"/>
        </a:p>
      </dgm:t>
    </dgm:pt>
    <dgm:pt modelId="{94EC65F4-7BB5-46C0-A2D6-26195BAC840E}">
      <dgm:prSet phldrT="[Tekst]" custT="1"/>
      <dgm:spPr/>
      <dgm:t>
        <a:bodyPr/>
        <a:lstStyle/>
        <a:p>
          <a:r>
            <a:rPr lang="hr-HR" sz="1100" dirty="0">
              <a:solidFill>
                <a:schemeClr val="bg1"/>
              </a:solidFill>
            </a:rPr>
            <a:t>IZBORNA NASTAVA</a:t>
          </a:r>
        </a:p>
      </dgm:t>
    </dgm:pt>
    <dgm:pt modelId="{FD8DEE8B-6A8E-4CAE-B37A-79B8D7A321A2}" type="parTrans" cxnId="{19BA39ED-E90F-4C2D-B92C-78C19630145E}">
      <dgm:prSet/>
      <dgm:spPr/>
      <dgm:t>
        <a:bodyPr/>
        <a:lstStyle/>
        <a:p>
          <a:endParaRPr lang="hr-HR"/>
        </a:p>
      </dgm:t>
    </dgm:pt>
    <dgm:pt modelId="{EA141658-B638-48E0-B19A-F601798E7639}" type="sibTrans" cxnId="{19BA39ED-E90F-4C2D-B92C-78C19630145E}">
      <dgm:prSet/>
      <dgm:spPr/>
      <dgm:t>
        <a:bodyPr/>
        <a:lstStyle/>
        <a:p>
          <a:endParaRPr lang="hr-HR"/>
        </a:p>
      </dgm:t>
    </dgm:pt>
    <dgm:pt modelId="{FE918F64-BDD3-4EB7-A42A-9863172AF352}">
      <dgm:prSet phldrT="[Tekst]" custT="1"/>
      <dgm:spPr/>
      <dgm:t>
        <a:bodyPr/>
        <a:lstStyle/>
        <a:p>
          <a:r>
            <a:rPr lang="hr-HR" sz="1100" dirty="0">
              <a:solidFill>
                <a:schemeClr val="bg1"/>
              </a:solidFill>
            </a:rPr>
            <a:t>TERENSKA NASTAVA</a:t>
          </a:r>
        </a:p>
      </dgm:t>
    </dgm:pt>
    <dgm:pt modelId="{19564CF7-D91E-4417-A2AC-381F34A11679}" type="parTrans" cxnId="{8B817788-CD95-4626-BBBC-72CCEB93A9A6}">
      <dgm:prSet/>
      <dgm:spPr/>
      <dgm:t>
        <a:bodyPr/>
        <a:lstStyle/>
        <a:p>
          <a:endParaRPr lang="hr-HR"/>
        </a:p>
      </dgm:t>
    </dgm:pt>
    <dgm:pt modelId="{F065E223-5227-45FA-A59B-45333BDBDB83}" type="sibTrans" cxnId="{8B817788-CD95-4626-BBBC-72CCEB93A9A6}">
      <dgm:prSet/>
      <dgm:spPr/>
      <dgm:t>
        <a:bodyPr/>
        <a:lstStyle/>
        <a:p>
          <a:endParaRPr lang="hr-HR"/>
        </a:p>
      </dgm:t>
    </dgm:pt>
    <dgm:pt modelId="{BEA2CE0E-14AF-447E-85CB-3D1B9388AA69}">
      <dgm:prSet phldrT="[Tekst]" custT="1"/>
      <dgm:spPr/>
      <dgm:t>
        <a:bodyPr/>
        <a:lstStyle/>
        <a:p>
          <a:r>
            <a:rPr lang="hr-HR" sz="1100" dirty="0">
              <a:solidFill>
                <a:schemeClr val="bg1"/>
              </a:solidFill>
            </a:rPr>
            <a:t>IZVANNASTAVNE AKTIVNOSTI</a:t>
          </a:r>
        </a:p>
      </dgm:t>
    </dgm:pt>
    <dgm:pt modelId="{A819817C-948C-45FB-94F6-956FE70124EF}" type="parTrans" cxnId="{A25F5F1D-D4A6-42F1-8A4A-6834B140F8AC}">
      <dgm:prSet/>
      <dgm:spPr/>
      <dgm:t>
        <a:bodyPr/>
        <a:lstStyle/>
        <a:p>
          <a:endParaRPr lang="hr-HR"/>
        </a:p>
      </dgm:t>
    </dgm:pt>
    <dgm:pt modelId="{85FB55A0-D993-4B80-AEC5-D47B7EB53539}" type="sibTrans" cxnId="{A25F5F1D-D4A6-42F1-8A4A-6834B140F8AC}">
      <dgm:prSet/>
      <dgm:spPr/>
      <dgm:t>
        <a:bodyPr/>
        <a:lstStyle/>
        <a:p>
          <a:endParaRPr lang="hr-HR"/>
        </a:p>
      </dgm:t>
    </dgm:pt>
    <dgm:pt modelId="{DFDCFF51-00E5-44C8-AB03-4240A327055C}" type="pres">
      <dgm:prSet presAssocID="{5513AA21-2CBB-4CA9-8646-13DAAF40191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496DD6B0-2FC4-4DE3-9238-8949C4D473EB}" type="pres">
      <dgm:prSet presAssocID="{D5E7B4AB-5A37-47C1-9CFC-31CEFC3C0FA5}" presName="centerShape" presStyleLbl="node0" presStyleIdx="0" presStyleCnt="1"/>
      <dgm:spPr/>
      <dgm:t>
        <a:bodyPr/>
        <a:lstStyle/>
        <a:p>
          <a:endParaRPr lang="hr-HR"/>
        </a:p>
      </dgm:t>
    </dgm:pt>
    <dgm:pt modelId="{7D1D02BB-660F-4EA9-ABB9-00C733375935}" type="pres">
      <dgm:prSet presAssocID="{AC2C02BF-376D-41C7-AAB3-645436E3862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2E828C3-BE4F-4788-BF9A-87FC3AE94F14}" type="pres">
      <dgm:prSet presAssocID="{AC2C02BF-376D-41C7-AAB3-645436E38626}" presName="dummy" presStyleCnt="0"/>
      <dgm:spPr/>
    </dgm:pt>
    <dgm:pt modelId="{B106D384-A9F1-40BD-B486-B33207E886A7}" type="pres">
      <dgm:prSet presAssocID="{5FC28D62-CB7C-4A1A-8B63-96C2D2181FBC}" presName="sibTrans" presStyleLbl="sibTrans2D1" presStyleIdx="0" presStyleCnt="4"/>
      <dgm:spPr/>
      <dgm:t>
        <a:bodyPr/>
        <a:lstStyle/>
        <a:p>
          <a:endParaRPr lang="hr-HR"/>
        </a:p>
      </dgm:t>
    </dgm:pt>
    <dgm:pt modelId="{AA345F10-37B9-4672-8FBD-C0DA3570C1FD}" type="pres">
      <dgm:prSet presAssocID="{94EC65F4-7BB5-46C0-A2D6-26195BAC840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3D9858C-B790-4537-86ED-E7638B46F498}" type="pres">
      <dgm:prSet presAssocID="{94EC65F4-7BB5-46C0-A2D6-26195BAC840E}" presName="dummy" presStyleCnt="0"/>
      <dgm:spPr/>
    </dgm:pt>
    <dgm:pt modelId="{AF63888A-29ED-4C4F-8C09-88DC7AE8EC8E}" type="pres">
      <dgm:prSet presAssocID="{EA141658-B638-48E0-B19A-F601798E7639}" presName="sibTrans" presStyleLbl="sibTrans2D1" presStyleIdx="1" presStyleCnt="4"/>
      <dgm:spPr/>
      <dgm:t>
        <a:bodyPr/>
        <a:lstStyle/>
        <a:p>
          <a:endParaRPr lang="hr-HR"/>
        </a:p>
      </dgm:t>
    </dgm:pt>
    <dgm:pt modelId="{014221F8-46BF-42F0-ABBA-C2263ABA0E8A}" type="pres">
      <dgm:prSet presAssocID="{FE918F64-BDD3-4EB7-A42A-9863172AF35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1A570AF-6C42-4000-A861-CDB7FECC88BB}" type="pres">
      <dgm:prSet presAssocID="{FE918F64-BDD3-4EB7-A42A-9863172AF352}" presName="dummy" presStyleCnt="0"/>
      <dgm:spPr/>
    </dgm:pt>
    <dgm:pt modelId="{A180B116-2366-42DD-91AC-0038852220EE}" type="pres">
      <dgm:prSet presAssocID="{F065E223-5227-45FA-A59B-45333BDBDB83}" presName="sibTrans" presStyleLbl="sibTrans2D1" presStyleIdx="2" presStyleCnt="4"/>
      <dgm:spPr/>
      <dgm:t>
        <a:bodyPr/>
        <a:lstStyle/>
        <a:p>
          <a:endParaRPr lang="hr-HR"/>
        </a:p>
      </dgm:t>
    </dgm:pt>
    <dgm:pt modelId="{5D522FCB-B707-4A01-951E-145AA90EF2D8}" type="pres">
      <dgm:prSet presAssocID="{BEA2CE0E-14AF-447E-85CB-3D1B9388AA6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2177481-E414-4259-9825-C9C2B48BAE06}" type="pres">
      <dgm:prSet presAssocID="{BEA2CE0E-14AF-447E-85CB-3D1B9388AA69}" presName="dummy" presStyleCnt="0"/>
      <dgm:spPr/>
    </dgm:pt>
    <dgm:pt modelId="{1C144734-845C-403E-9047-102086AC12F3}" type="pres">
      <dgm:prSet presAssocID="{85FB55A0-D993-4B80-AEC5-D47B7EB53539}" presName="sibTrans" presStyleLbl="sibTrans2D1" presStyleIdx="3" presStyleCnt="4"/>
      <dgm:spPr/>
      <dgm:t>
        <a:bodyPr/>
        <a:lstStyle/>
        <a:p>
          <a:endParaRPr lang="hr-HR"/>
        </a:p>
      </dgm:t>
    </dgm:pt>
  </dgm:ptLst>
  <dgm:cxnLst>
    <dgm:cxn modelId="{831D015B-F052-44D7-963C-C6A6841BC471}" type="presOf" srcId="{F065E223-5227-45FA-A59B-45333BDBDB83}" destId="{A180B116-2366-42DD-91AC-0038852220EE}" srcOrd="0" destOrd="0" presId="urn:microsoft.com/office/officeart/2005/8/layout/radial6"/>
    <dgm:cxn modelId="{8442A813-0DDC-4CFD-B20C-DCD8CA4B211F}" type="presOf" srcId="{BEA2CE0E-14AF-447E-85CB-3D1B9388AA69}" destId="{5D522FCB-B707-4A01-951E-145AA90EF2D8}" srcOrd="0" destOrd="0" presId="urn:microsoft.com/office/officeart/2005/8/layout/radial6"/>
    <dgm:cxn modelId="{C80ADAFC-AA09-44C2-B91D-823686636E85}" type="presOf" srcId="{5513AA21-2CBB-4CA9-8646-13DAAF40191B}" destId="{DFDCFF51-00E5-44C8-AB03-4240A327055C}" srcOrd="0" destOrd="0" presId="urn:microsoft.com/office/officeart/2005/8/layout/radial6"/>
    <dgm:cxn modelId="{AFE274B9-CEDF-4928-86A3-6F608C464D9A}" type="presOf" srcId="{AC2C02BF-376D-41C7-AAB3-645436E38626}" destId="{7D1D02BB-660F-4EA9-ABB9-00C733375935}" srcOrd="0" destOrd="0" presId="urn:microsoft.com/office/officeart/2005/8/layout/radial6"/>
    <dgm:cxn modelId="{19BA39ED-E90F-4C2D-B92C-78C19630145E}" srcId="{D5E7B4AB-5A37-47C1-9CFC-31CEFC3C0FA5}" destId="{94EC65F4-7BB5-46C0-A2D6-26195BAC840E}" srcOrd="1" destOrd="0" parTransId="{FD8DEE8B-6A8E-4CAE-B37A-79B8D7A321A2}" sibTransId="{EA141658-B638-48E0-B19A-F601798E7639}"/>
    <dgm:cxn modelId="{A25F5F1D-D4A6-42F1-8A4A-6834B140F8AC}" srcId="{D5E7B4AB-5A37-47C1-9CFC-31CEFC3C0FA5}" destId="{BEA2CE0E-14AF-447E-85CB-3D1B9388AA69}" srcOrd="3" destOrd="0" parTransId="{A819817C-948C-45FB-94F6-956FE70124EF}" sibTransId="{85FB55A0-D993-4B80-AEC5-D47B7EB53539}"/>
    <dgm:cxn modelId="{7E31DAC3-5C14-42F8-AC38-E4B0784BB2E1}" type="presOf" srcId="{5FC28D62-CB7C-4A1A-8B63-96C2D2181FBC}" destId="{B106D384-A9F1-40BD-B486-B33207E886A7}" srcOrd="0" destOrd="0" presId="urn:microsoft.com/office/officeart/2005/8/layout/radial6"/>
    <dgm:cxn modelId="{03F7C1A3-34B8-4B2B-A03C-8757B6BE3B19}" type="presOf" srcId="{EA141658-B638-48E0-B19A-F601798E7639}" destId="{AF63888A-29ED-4C4F-8C09-88DC7AE8EC8E}" srcOrd="0" destOrd="0" presId="urn:microsoft.com/office/officeart/2005/8/layout/radial6"/>
    <dgm:cxn modelId="{46DF11EE-FCBF-4875-A739-0EF36DE61BBB}" type="presOf" srcId="{94EC65F4-7BB5-46C0-A2D6-26195BAC840E}" destId="{AA345F10-37B9-4672-8FBD-C0DA3570C1FD}" srcOrd="0" destOrd="0" presId="urn:microsoft.com/office/officeart/2005/8/layout/radial6"/>
    <dgm:cxn modelId="{8B817788-CD95-4626-BBBC-72CCEB93A9A6}" srcId="{D5E7B4AB-5A37-47C1-9CFC-31CEFC3C0FA5}" destId="{FE918F64-BDD3-4EB7-A42A-9863172AF352}" srcOrd="2" destOrd="0" parTransId="{19564CF7-D91E-4417-A2AC-381F34A11679}" sibTransId="{F065E223-5227-45FA-A59B-45333BDBDB83}"/>
    <dgm:cxn modelId="{90EA4D5C-3249-400B-BBBE-40A29ABAD62D}" srcId="{5513AA21-2CBB-4CA9-8646-13DAAF40191B}" destId="{D5E7B4AB-5A37-47C1-9CFC-31CEFC3C0FA5}" srcOrd="0" destOrd="0" parTransId="{D84064E7-BFF9-4F0F-8992-321F0111FC2A}" sibTransId="{741C5ABC-9AF7-43FD-8C02-1B9EBB55C4C5}"/>
    <dgm:cxn modelId="{1BCFDCD3-8B9F-4262-BFB6-4B338FE47F7C}" type="presOf" srcId="{D5E7B4AB-5A37-47C1-9CFC-31CEFC3C0FA5}" destId="{496DD6B0-2FC4-4DE3-9238-8949C4D473EB}" srcOrd="0" destOrd="0" presId="urn:microsoft.com/office/officeart/2005/8/layout/radial6"/>
    <dgm:cxn modelId="{7323413A-D529-44A3-BD4B-0F0ED4062872}" type="presOf" srcId="{FE918F64-BDD3-4EB7-A42A-9863172AF352}" destId="{014221F8-46BF-42F0-ABBA-C2263ABA0E8A}" srcOrd="0" destOrd="0" presId="urn:microsoft.com/office/officeart/2005/8/layout/radial6"/>
    <dgm:cxn modelId="{6374ADF7-05C4-49D5-865A-B744DB1EB3B1}" srcId="{D5E7B4AB-5A37-47C1-9CFC-31CEFC3C0FA5}" destId="{AC2C02BF-376D-41C7-AAB3-645436E38626}" srcOrd="0" destOrd="0" parTransId="{5082B76F-E839-4EBA-8843-0D4887BE420C}" sibTransId="{5FC28D62-CB7C-4A1A-8B63-96C2D2181FBC}"/>
    <dgm:cxn modelId="{DF37D7C1-90CD-456C-B88F-C21A21344F40}" type="presOf" srcId="{85FB55A0-D993-4B80-AEC5-D47B7EB53539}" destId="{1C144734-845C-403E-9047-102086AC12F3}" srcOrd="0" destOrd="0" presId="urn:microsoft.com/office/officeart/2005/8/layout/radial6"/>
    <dgm:cxn modelId="{BE136186-95E8-4EEE-AB75-A4F01CD6FC19}" type="presParOf" srcId="{DFDCFF51-00E5-44C8-AB03-4240A327055C}" destId="{496DD6B0-2FC4-4DE3-9238-8949C4D473EB}" srcOrd="0" destOrd="0" presId="urn:microsoft.com/office/officeart/2005/8/layout/radial6"/>
    <dgm:cxn modelId="{A745469A-4A3B-4E2A-8514-810A8BFBE4D9}" type="presParOf" srcId="{DFDCFF51-00E5-44C8-AB03-4240A327055C}" destId="{7D1D02BB-660F-4EA9-ABB9-00C733375935}" srcOrd="1" destOrd="0" presId="urn:microsoft.com/office/officeart/2005/8/layout/radial6"/>
    <dgm:cxn modelId="{26CDAE67-89A5-4F6C-9C92-C8FE5DEE1F19}" type="presParOf" srcId="{DFDCFF51-00E5-44C8-AB03-4240A327055C}" destId="{E2E828C3-BE4F-4788-BF9A-87FC3AE94F14}" srcOrd="2" destOrd="0" presId="urn:microsoft.com/office/officeart/2005/8/layout/radial6"/>
    <dgm:cxn modelId="{720FC3EB-0D54-4A1B-8188-F0F1F896A767}" type="presParOf" srcId="{DFDCFF51-00E5-44C8-AB03-4240A327055C}" destId="{B106D384-A9F1-40BD-B486-B33207E886A7}" srcOrd="3" destOrd="0" presId="urn:microsoft.com/office/officeart/2005/8/layout/radial6"/>
    <dgm:cxn modelId="{7C11D902-6FFA-4FE9-A551-0AAD13272F22}" type="presParOf" srcId="{DFDCFF51-00E5-44C8-AB03-4240A327055C}" destId="{AA345F10-37B9-4672-8FBD-C0DA3570C1FD}" srcOrd="4" destOrd="0" presId="urn:microsoft.com/office/officeart/2005/8/layout/radial6"/>
    <dgm:cxn modelId="{6057FF40-F06D-4569-92FC-E271EC6D3D48}" type="presParOf" srcId="{DFDCFF51-00E5-44C8-AB03-4240A327055C}" destId="{A3D9858C-B790-4537-86ED-E7638B46F498}" srcOrd="5" destOrd="0" presId="urn:microsoft.com/office/officeart/2005/8/layout/radial6"/>
    <dgm:cxn modelId="{A10E3395-A09F-4CBE-9093-B3446812F28F}" type="presParOf" srcId="{DFDCFF51-00E5-44C8-AB03-4240A327055C}" destId="{AF63888A-29ED-4C4F-8C09-88DC7AE8EC8E}" srcOrd="6" destOrd="0" presId="urn:microsoft.com/office/officeart/2005/8/layout/radial6"/>
    <dgm:cxn modelId="{A54736AD-2A57-4AA4-8103-7DEB2C48A404}" type="presParOf" srcId="{DFDCFF51-00E5-44C8-AB03-4240A327055C}" destId="{014221F8-46BF-42F0-ABBA-C2263ABA0E8A}" srcOrd="7" destOrd="0" presId="urn:microsoft.com/office/officeart/2005/8/layout/radial6"/>
    <dgm:cxn modelId="{5354C89D-FC54-43C4-B12F-572438BD8FF2}" type="presParOf" srcId="{DFDCFF51-00E5-44C8-AB03-4240A327055C}" destId="{41A570AF-6C42-4000-A861-CDB7FECC88BB}" srcOrd="8" destOrd="0" presId="urn:microsoft.com/office/officeart/2005/8/layout/radial6"/>
    <dgm:cxn modelId="{C245C5AD-0977-4414-8C41-65D659AF9946}" type="presParOf" srcId="{DFDCFF51-00E5-44C8-AB03-4240A327055C}" destId="{A180B116-2366-42DD-91AC-0038852220EE}" srcOrd="9" destOrd="0" presId="urn:microsoft.com/office/officeart/2005/8/layout/radial6"/>
    <dgm:cxn modelId="{385F2843-925A-4473-B67B-FB3B84A141A7}" type="presParOf" srcId="{DFDCFF51-00E5-44C8-AB03-4240A327055C}" destId="{5D522FCB-B707-4A01-951E-145AA90EF2D8}" srcOrd="10" destOrd="0" presId="urn:microsoft.com/office/officeart/2005/8/layout/radial6"/>
    <dgm:cxn modelId="{2EBD0652-8344-460E-BDCC-10CB5EA3D5E7}" type="presParOf" srcId="{DFDCFF51-00E5-44C8-AB03-4240A327055C}" destId="{82177481-E414-4259-9825-C9C2B48BAE06}" srcOrd="11" destOrd="0" presId="urn:microsoft.com/office/officeart/2005/8/layout/radial6"/>
    <dgm:cxn modelId="{86C2068F-A80D-400E-AC2F-F3C8E1F3ACA5}" type="presParOf" srcId="{DFDCFF51-00E5-44C8-AB03-4240A327055C}" destId="{1C144734-845C-403E-9047-102086AC12F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A7B90A9-4FD1-4113-B7CC-046C42F16E0F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51CF3191-15FD-448C-82D4-970CF99B5997}">
      <dgm:prSet phldrT="[Tekst]" custT="1"/>
      <dgm:spPr>
        <a:xfrm>
          <a:off x="2795501" y="2250730"/>
          <a:ext cx="2404491" cy="1481036"/>
        </a:xfrm>
        <a:prstGeom prst="roundRect">
          <a:avLst/>
        </a:prstGeom>
        <a:solidFill>
          <a:srgbClr val="5B9BD5"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28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8.RAZRED</a:t>
          </a:r>
        </a:p>
      </dgm:t>
    </dgm:pt>
    <dgm:pt modelId="{FC94F824-C2B8-4C2F-98DD-DC934759AF08}" type="parTrans" cxnId="{B00E9E37-9066-40EB-B99D-F96551B82AC2}">
      <dgm:prSet/>
      <dgm:spPr/>
      <dgm:t>
        <a:bodyPr/>
        <a:lstStyle/>
        <a:p>
          <a:endParaRPr lang="hr-HR"/>
        </a:p>
      </dgm:t>
    </dgm:pt>
    <dgm:pt modelId="{70C89BF3-C5ED-4618-AEA6-5EC2A08B8070}" type="sibTrans" cxnId="{B00E9E37-9066-40EB-B99D-F96551B82AC2}">
      <dgm:prSet/>
      <dgm:spPr/>
      <dgm:t>
        <a:bodyPr/>
        <a:lstStyle/>
        <a:p>
          <a:endParaRPr lang="hr-HR"/>
        </a:p>
      </dgm:t>
    </dgm:pt>
    <dgm:pt modelId="{15B6D77D-9738-4C37-9BD0-3A33A6B12201}">
      <dgm:prSet phldrT="[Tekst]"/>
      <dgm:spPr>
        <a:xfrm rot="16200000">
          <a:off x="533366" y="-522706"/>
          <a:ext cx="2962072" cy="4007485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DODATNA: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Matematika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Engleski jezik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Geografija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Povijest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Likovna grupa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Kemija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Fizika</a:t>
          </a:r>
        </a:p>
      </dgm:t>
    </dgm:pt>
    <dgm:pt modelId="{8AFD3182-48DD-4526-B8BA-ABD7E82A24E4}" type="parTrans" cxnId="{8D1B37CD-739D-4519-8055-A42AEBA884E6}">
      <dgm:prSet/>
      <dgm:spPr/>
      <dgm:t>
        <a:bodyPr/>
        <a:lstStyle/>
        <a:p>
          <a:endParaRPr lang="hr-HR"/>
        </a:p>
      </dgm:t>
    </dgm:pt>
    <dgm:pt modelId="{8197D7D8-8294-45F2-8379-E2A9CE77E9B2}" type="sibTrans" cxnId="{8D1B37CD-739D-4519-8055-A42AEBA884E6}">
      <dgm:prSet/>
      <dgm:spPr/>
      <dgm:t>
        <a:bodyPr/>
        <a:lstStyle/>
        <a:p>
          <a:endParaRPr lang="hr-HR"/>
        </a:p>
      </dgm:t>
    </dgm:pt>
    <dgm:pt modelId="{FABDA9B7-61F6-43F3-8772-EAC8F1CCF9C3}">
      <dgm:prSet phldrT="[Tekst]" custT="1"/>
      <dgm:spPr>
        <a:xfrm rot="5400000">
          <a:off x="4530191" y="2439366"/>
          <a:ext cx="2962072" cy="4007485"/>
        </a:xfrm>
        <a:prstGeom prst="round1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TERENSKA NASTAVA:</a:t>
          </a:r>
        </a:p>
        <a:p>
          <a:pPr>
            <a:buNone/>
          </a:pP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Vukovar - svi učenici</a:t>
          </a:r>
        </a:p>
        <a:p>
          <a:pPr>
            <a:buNone/>
          </a:pP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Posjet kući Velebita- za učenike Eko skupine, dodatne nastave </a:t>
          </a:r>
          <a:r>
            <a:rPr lang="hr-HR" sz="1050" dirty="0" err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gegrafije</a:t>
          </a: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, mladi vrtlari i učenike likovne skupine</a:t>
          </a:r>
        </a:p>
        <a:p>
          <a:pPr>
            <a:buNone/>
          </a:pP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Dvodnevni izlet Italija -</a:t>
          </a:r>
          <a:r>
            <a:rPr lang="hr-HR" sz="1050" dirty="0" err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Austija</a:t>
          </a: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za učenike izborne nastave talijanskog jezika, geografa, mladi vrtlari i učenike likovne i Eko skupine</a:t>
          </a:r>
        </a:p>
        <a:p>
          <a:pPr>
            <a:buNone/>
          </a:pP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Cjelodnevni izlet za učenike izborne nastave </a:t>
          </a:r>
          <a:r>
            <a:rPr lang="hr-HR" sz="105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njemačkog</a:t>
          </a: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i dodatnog engleskog jezika- </a:t>
          </a:r>
          <a:r>
            <a:rPr lang="hr-HR" sz="1050" dirty="0" err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Graz</a:t>
          </a: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 , Austrija</a:t>
          </a:r>
        </a:p>
        <a:p>
          <a:pPr>
            <a:buNone/>
          </a:pP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Cjelodnevni izlet Zagreb- za učenike izborne nastave: modelari, školskog sportskog kluba i KMT</a:t>
          </a:r>
        </a:p>
        <a:p>
          <a:pPr>
            <a:buNone/>
          </a:pP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Kuća eksperimenata Ljubljana- terenska nastava fizike, biologije, kemije i dodatne matematike</a:t>
          </a:r>
        </a:p>
        <a:p>
          <a:pPr>
            <a:buNone/>
          </a:pPr>
          <a:r>
            <a:rPr lang="hr-HR" sz="105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Gacka- nagradni izlet za sudionike šk. natjecanja</a:t>
          </a:r>
        </a:p>
      </dgm:t>
    </dgm:pt>
    <dgm:pt modelId="{2B3DA71E-6DA9-489A-BABC-BC88BA62A2BD}" type="parTrans" cxnId="{F84E14E5-224C-4623-8684-A45B4189FDF0}">
      <dgm:prSet/>
      <dgm:spPr/>
      <dgm:t>
        <a:bodyPr/>
        <a:lstStyle/>
        <a:p>
          <a:endParaRPr lang="hr-HR"/>
        </a:p>
      </dgm:t>
    </dgm:pt>
    <dgm:pt modelId="{A427A51F-8224-4222-B6A2-0CC9D813FB55}" type="sibTrans" cxnId="{F84E14E5-224C-4623-8684-A45B4189FDF0}">
      <dgm:prSet/>
      <dgm:spPr/>
      <dgm:t>
        <a:bodyPr/>
        <a:lstStyle/>
        <a:p>
          <a:endParaRPr lang="hr-HR"/>
        </a:p>
      </dgm:t>
    </dgm:pt>
    <dgm:pt modelId="{91375C08-6E08-439A-8219-AA53D718B432}">
      <dgm:prSet phldrT="[Tekst]"/>
      <dgm:spPr>
        <a:xfrm>
          <a:off x="4007485" y="0"/>
          <a:ext cx="4007485" cy="2962072"/>
        </a:xfrm>
        <a:prstGeom prst="round1Rect">
          <a:avLst/>
        </a:prstGeom>
        <a:solidFill>
          <a:srgbClr val="5B9BD5">
            <a:hueOff val="-2252848"/>
            <a:satOff val="-5806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DOPUNSKA: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Matematika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Engleski jezik</a:t>
          </a:r>
        </a:p>
      </dgm:t>
    </dgm:pt>
    <dgm:pt modelId="{5FF441D1-4FDC-4EC9-BEBA-983A2694E13C}" type="parTrans" cxnId="{0FE8A512-0F51-4096-8079-7199EB9C30B2}">
      <dgm:prSet/>
      <dgm:spPr/>
      <dgm:t>
        <a:bodyPr/>
        <a:lstStyle/>
        <a:p>
          <a:endParaRPr lang="hr-HR"/>
        </a:p>
      </dgm:t>
    </dgm:pt>
    <dgm:pt modelId="{31185E06-FB07-44A0-B32D-297D69367684}" type="sibTrans" cxnId="{0FE8A512-0F51-4096-8079-7199EB9C30B2}">
      <dgm:prSet/>
      <dgm:spPr/>
      <dgm:t>
        <a:bodyPr/>
        <a:lstStyle/>
        <a:p>
          <a:endParaRPr lang="hr-HR"/>
        </a:p>
      </dgm:t>
    </dgm:pt>
    <dgm:pt modelId="{959E7E53-0FB6-47FC-B3B3-104E0EE62CFD}">
      <dgm:prSet phldrT="[Tekst]" custT="1"/>
      <dgm:spPr>
        <a:xfrm rot="10800000">
          <a:off x="0" y="2962072"/>
          <a:ext cx="4007485" cy="2962072"/>
        </a:xfrm>
        <a:prstGeom prst="round1Rect">
          <a:avLst/>
        </a:prstGeom>
        <a:solidFill>
          <a:srgbClr val="5B9BD5">
            <a:hueOff val="-4505695"/>
            <a:satOff val="-11613"/>
            <a:lumOff val="-784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IZVANNASTAVNE AKTIVNOSTI: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Modelari, Promet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Robotika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Veliki zbor, Kazalište u školi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Crveni križ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Vjeronaučna olimpijada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Školski sportski klub,  Nogomet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Video grupa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Novinari, Moja Rijeka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Školska zadruga, čitateljski klub</a:t>
          </a:r>
        </a:p>
      </dgm:t>
    </dgm:pt>
    <dgm:pt modelId="{097AFCCE-2D0C-4482-AB0E-4FAD541857F1}" type="parTrans" cxnId="{73E9E36E-7F68-4763-8C3E-174537E9D960}">
      <dgm:prSet/>
      <dgm:spPr/>
      <dgm:t>
        <a:bodyPr/>
        <a:lstStyle/>
        <a:p>
          <a:endParaRPr lang="hr-HR"/>
        </a:p>
      </dgm:t>
    </dgm:pt>
    <dgm:pt modelId="{B3A45FF1-6D39-4E8F-BF22-3C744DB2ADD1}" type="sibTrans" cxnId="{73E9E36E-7F68-4763-8C3E-174537E9D960}">
      <dgm:prSet/>
      <dgm:spPr/>
      <dgm:t>
        <a:bodyPr/>
        <a:lstStyle/>
        <a:p>
          <a:endParaRPr lang="hr-HR"/>
        </a:p>
      </dgm:t>
    </dgm:pt>
    <dgm:pt modelId="{A5445626-5BF6-4A26-B2D3-A8E11F2F7E65}" type="pres">
      <dgm:prSet presAssocID="{CA7B90A9-4FD1-4113-B7CC-046C42F16E0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FBAA2D73-4D39-4FE7-882F-D67A92FA3078}" type="pres">
      <dgm:prSet presAssocID="{CA7B90A9-4FD1-4113-B7CC-046C42F16E0F}" presName="matrix" presStyleCnt="0"/>
      <dgm:spPr/>
    </dgm:pt>
    <dgm:pt modelId="{48619FD5-C2E0-498C-A0B0-4997F3713082}" type="pres">
      <dgm:prSet presAssocID="{CA7B90A9-4FD1-4113-B7CC-046C42F16E0F}" presName="tile1" presStyleLbl="node1" presStyleIdx="0" presStyleCnt="4" custLinFactNeighborX="266"/>
      <dgm:spPr/>
      <dgm:t>
        <a:bodyPr/>
        <a:lstStyle/>
        <a:p>
          <a:endParaRPr lang="hr-HR"/>
        </a:p>
      </dgm:t>
    </dgm:pt>
    <dgm:pt modelId="{7611C01E-5162-418F-8B79-5935EA633509}" type="pres">
      <dgm:prSet presAssocID="{CA7B90A9-4FD1-4113-B7CC-046C42F16E0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FC8DFC0-E612-4E09-BBEE-FEB52A5E1558}" type="pres">
      <dgm:prSet presAssocID="{CA7B90A9-4FD1-4113-B7CC-046C42F16E0F}" presName="tile2" presStyleLbl="node1" presStyleIdx="1" presStyleCnt="4"/>
      <dgm:spPr/>
      <dgm:t>
        <a:bodyPr/>
        <a:lstStyle/>
        <a:p>
          <a:endParaRPr lang="hr-HR"/>
        </a:p>
      </dgm:t>
    </dgm:pt>
    <dgm:pt modelId="{CBA4A828-4DDD-4431-9229-48386E3EAD24}" type="pres">
      <dgm:prSet presAssocID="{CA7B90A9-4FD1-4113-B7CC-046C42F16E0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2EE0F49-937B-4D7A-9731-ABA96A2010A0}" type="pres">
      <dgm:prSet presAssocID="{CA7B90A9-4FD1-4113-B7CC-046C42F16E0F}" presName="tile3" presStyleLbl="node1" presStyleIdx="2" presStyleCnt="4" custLinFactNeighborX="-11646" custLinFactNeighborY="0"/>
      <dgm:spPr/>
      <dgm:t>
        <a:bodyPr/>
        <a:lstStyle/>
        <a:p>
          <a:endParaRPr lang="hr-HR"/>
        </a:p>
      </dgm:t>
    </dgm:pt>
    <dgm:pt modelId="{ACE3EAB4-C166-4924-B8D7-F6CFD19643FD}" type="pres">
      <dgm:prSet presAssocID="{CA7B90A9-4FD1-4113-B7CC-046C42F16E0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38153E5-8A87-4DBE-9031-83712845B6B0}" type="pres">
      <dgm:prSet presAssocID="{CA7B90A9-4FD1-4113-B7CC-046C42F16E0F}" presName="tile4" presStyleLbl="node1" presStyleIdx="3" presStyleCnt="4"/>
      <dgm:spPr/>
      <dgm:t>
        <a:bodyPr/>
        <a:lstStyle/>
        <a:p>
          <a:endParaRPr lang="hr-HR"/>
        </a:p>
      </dgm:t>
    </dgm:pt>
    <dgm:pt modelId="{26A07007-3314-45F2-8563-9C0C4CBCFC8E}" type="pres">
      <dgm:prSet presAssocID="{CA7B90A9-4FD1-4113-B7CC-046C42F16E0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C67F9DA-AC6F-4C5D-949D-9E5E5F89B503}" type="pres">
      <dgm:prSet presAssocID="{CA7B90A9-4FD1-4113-B7CC-046C42F16E0F}" presName="centerTile" presStyleLbl="fgShp" presStyleIdx="0" presStyleCnt="1" custLinFactNeighborX="-405" custLinFactNeighborY="1970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BBF91F8A-9C45-44E0-8066-0B7F0FB7C9E3}" type="presOf" srcId="{51CF3191-15FD-448C-82D4-970CF99B5997}" destId="{AC67F9DA-AC6F-4C5D-949D-9E5E5F89B503}" srcOrd="0" destOrd="0" presId="urn:microsoft.com/office/officeart/2005/8/layout/matrix1"/>
    <dgm:cxn modelId="{455C33D1-F179-49F8-9F9A-31C4CC34944A}" type="presOf" srcId="{FABDA9B7-61F6-43F3-8772-EAC8F1CCF9C3}" destId="{26A07007-3314-45F2-8563-9C0C4CBCFC8E}" srcOrd="1" destOrd="0" presId="urn:microsoft.com/office/officeart/2005/8/layout/matrix1"/>
    <dgm:cxn modelId="{9AD21133-5BD1-47D7-9572-8D411F28F287}" type="presOf" srcId="{FABDA9B7-61F6-43F3-8772-EAC8F1CCF9C3}" destId="{938153E5-8A87-4DBE-9031-83712845B6B0}" srcOrd="0" destOrd="0" presId="urn:microsoft.com/office/officeart/2005/8/layout/matrix1"/>
    <dgm:cxn modelId="{73E9E36E-7F68-4763-8C3E-174537E9D960}" srcId="{51CF3191-15FD-448C-82D4-970CF99B5997}" destId="{959E7E53-0FB6-47FC-B3B3-104E0EE62CFD}" srcOrd="2" destOrd="0" parTransId="{097AFCCE-2D0C-4482-AB0E-4FAD541857F1}" sibTransId="{B3A45FF1-6D39-4E8F-BF22-3C744DB2ADD1}"/>
    <dgm:cxn modelId="{559ED7E8-768E-4207-BBAB-2937BB93260B}" type="presOf" srcId="{15B6D77D-9738-4C37-9BD0-3A33A6B12201}" destId="{7611C01E-5162-418F-8B79-5935EA633509}" srcOrd="1" destOrd="0" presId="urn:microsoft.com/office/officeart/2005/8/layout/matrix1"/>
    <dgm:cxn modelId="{1B2E0335-B36E-4E2D-9DCE-5A204CDDBE9B}" type="presOf" srcId="{15B6D77D-9738-4C37-9BD0-3A33A6B12201}" destId="{48619FD5-C2E0-498C-A0B0-4997F3713082}" srcOrd="0" destOrd="0" presId="urn:microsoft.com/office/officeart/2005/8/layout/matrix1"/>
    <dgm:cxn modelId="{F09F2701-99C4-4BAB-A76C-52389A162F0A}" type="presOf" srcId="{959E7E53-0FB6-47FC-B3B3-104E0EE62CFD}" destId="{ACE3EAB4-C166-4924-B8D7-F6CFD19643FD}" srcOrd="1" destOrd="0" presId="urn:microsoft.com/office/officeart/2005/8/layout/matrix1"/>
    <dgm:cxn modelId="{5163A95A-E77C-4511-BB3D-7C3488CAF85D}" type="presOf" srcId="{CA7B90A9-4FD1-4113-B7CC-046C42F16E0F}" destId="{A5445626-5BF6-4A26-B2D3-A8E11F2F7E65}" srcOrd="0" destOrd="0" presId="urn:microsoft.com/office/officeart/2005/8/layout/matrix1"/>
    <dgm:cxn modelId="{B00E9E37-9066-40EB-B99D-F96551B82AC2}" srcId="{CA7B90A9-4FD1-4113-B7CC-046C42F16E0F}" destId="{51CF3191-15FD-448C-82D4-970CF99B5997}" srcOrd="0" destOrd="0" parTransId="{FC94F824-C2B8-4C2F-98DD-DC934759AF08}" sibTransId="{70C89BF3-C5ED-4618-AEA6-5EC2A08B8070}"/>
    <dgm:cxn modelId="{8D1B37CD-739D-4519-8055-A42AEBA884E6}" srcId="{51CF3191-15FD-448C-82D4-970CF99B5997}" destId="{15B6D77D-9738-4C37-9BD0-3A33A6B12201}" srcOrd="0" destOrd="0" parTransId="{8AFD3182-48DD-4526-B8BA-ABD7E82A24E4}" sibTransId="{8197D7D8-8294-45F2-8379-E2A9CE77E9B2}"/>
    <dgm:cxn modelId="{F84E14E5-224C-4623-8684-A45B4189FDF0}" srcId="{51CF3191-15FD-448C-82D4-970CF99B5997}" destId="{FABDA9B7-61F6-43F3-8772-EAC8F1CCF9C3}" srcOrd="3" destOrd="0" parTransId="{2B3DA71E-6DA9-489A-BABC-BC88BA62A2BD}" sibTransId="{A427A51F-8224-4222-B6A2-0CC9D813FB55}"/>
    <dgm:cxn modelId="{0FE8A512-0F51-4096-8079-7199EB9C30B2}" srcId="{51CF3191-15FD-448C-82D4-970CF99B5997}" destId="{91375C08-6E08-439A-8219-AA53D718B432}" srcOrd="1" destOrd="0" parTransId="{5FF441D1-4FDC-4EC9-BEBA-983A2694E13C}" sibTransId="{31185E06-FB07-44A0-B32D-297D69367684}"/>
    <dgm:cxn modelId="{9EBC2489-B8BB-4AAF-885C-E64E9D2732A9}" type="presOf" srcId="{91375C08-6E08-439A-8219-AA53D718B432}" destId="{CBA4A828-4DDD-4431-9229-48386E3EAD24}" srcOrd="1" destOrd="0" presId="urn:microsoft.com/office/officeart/2005/8/layout/matrix1"/>
    <dgm:cxn modelId="{17FC16C5-3D56-4C02-A0CD-B01AA2A25396}" type="presOf" srcId="{959E7E53-0FB6-47FC-B3B3-104E0EE62CFD}" destId="{E2EE0F49-937B-4D7A-9731-ABA96A2010A0}" srcOrd="0" destOrd="0" presId="urn:microsoft.com/office/officeart/2005/8/layout/matrix1"/>
    <dgm:cxn modelId="{4676246C-507F-435C-B0BF-A5DC5331F4BB}" type="presOf" srcId="{91375C08-6E08-439A-8219-AA53D718B432}" destId="{2FC8DFC0-E612-4E09-BBEE-FEB52A5E1558}" srcOrd="0" destOrd="0" presId="urn:microsoft.com/office/officeart/2005/8/layout/matrix1"/>
    <dgm:cxn modelId="{2551D3AB-735A-4F01-8D81-9FCCCE2F3618}" type="presParOf" srcId="{A5445626-5BF6-4A26-B2D3-A8E11F2F7E65}" destId="{FBAA2D73-4D39-4FE7-882F-D67A92FA3078}" srcOrd="0" destOrd="0" presId="urn:microsoft.com/office/officeart/2005/8/layout/matrix1"/>
    <dgm:cxn modelId="{A6F1457C-3B43-49D4-B779-05E5B8A7EDE1}" type="presParOf" srcId="{FBAA2D73-4D39-4FE7-882F-D67A92FA3078}" destId="{48619FD5-C2E0-498C-A0B0-4997F3713082}" srcOrd="0" destOrd="0" presId="urn:microsoft.com/office/officeart/2005/8/layout/matrix1"/>
    <dgm:cxn modelId="{61B87E75-052B-4591-B51A-EAC0221CDDE3}" type="presParOf" srcId="{FBAA2D73-4D39-4FE7-882F-D67A92FA3078}" destId="{7611C01E-5162-418F-8B79-5935EA633509}" srcOrd="1" destOrd="0" presId="urn:microsoft.com/office/officeart/2005/8/layout/matrix1"/>
    <dgm:cxn modelId="{81BED909-F6E7-4B47-9322-C27A8769C37F}" type="presParOf" srcId="{FBAA2D73-4D39-4FE7-882F-D67A92FA3078}" destId="{2FC8DFC0-E612-4E09-BBEE-FEB52A5E1558}" srcOrd="2" destOrd="0" presId="urn:microsoft.com/office/officeart/2005/8/layout/matrix1"/>
    <dgm:cxn modelId="{4B75117E-8BAD-4A75-9C38-F4E9527031F0}" type="presParOf" srcId="{FBAA2D73-4D39-4FE7-882F-D67A92FA3078}" destId="{CBA4A828-4DDD-4431-9229-48386E3EAD24}" srcOrd="3" destOrd="0" presId="urn:microsoft.com/office/officeart/2005/8/layout/matrix1"/>
    <dgm:cxn modelId="{EEAEF725-FED2-4B8F-B24D-BBB868352E9E}" type="presParOf" srcId="{FBAA2D73-4D39-4FE7-882F-D67A92FA3078}" destId="{E2EE0F49-937B-4D7A-9731-ABA96A2010A0}" srcOrd="4" destOrd="0" presId="urn:microsoft.com/office/officeart/2005/8/layout/matrix1"/>
    <dgm:cxn modelId="{56480865-AF88-45C7-9EF1-E435E632161A}" type="presParOf" srcId="{FBAA2D73-4D39-4FE7-882F-D67A92FA3078}" destId="{ACE3EAB4-C166-4924-B8D7-F6CFD19643FD}" srcOrd="5" destOrd="0" presId="urn:microsoft.com/office/officeart/2005/8/layout/matrix1"/>
    <dgm:cxn modelId="{67FF7413-D6BA-4744-AAA1-B7990EBB8411}" type="presParOf" srcId="{FBAA2D73-4D39-4FE7-882F-D67A92FA3078}" destId="{938153E5-8A87-4DBE-9031-83712845B6B0}" srcOrd="6" destOrd="0" presId="urn:microsoft.com/office/officeart/2005/8/layout/matrix1"/>
    <dgm:cxn modelId="{A67A6942-F963-4EFF-99D4-7A3DC9F4AEB5}" type="presParOf" srcId="{FBAA2D73-4D39-4FE7-882F-D67A92FA3078}" destId="{26A07007-3314-45F2-8563-9C0C4CBCFC8E}" srcOrd="7" destOrd="0" presId="urn:microsoft.com/office/officeart/2005/8/layout/matrix1"/>
    <dgm:cxn modelId="{BF68EAB9-4172-4427-AD8E-41201AD05714}" type="presParOf" srcId="{A5445626-5BF6-4A26-B2D3-A8E11F2F7E65}" destId="{AC67F9DA-AC6F-4C5D-949D-9E5E5F89B50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AA85E9E-2165-4776-8218-F2C0DC42EADF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3A78F28F-1D1B-4AA5-961B-5C7C5B069846}">
      <dgm:prSet phldrT="[Tekst]"/>
      <dgm:spPr/>
      <dgm:t>
        <a:bodyPr/>
        <a:lstStyle/>
        <a:p>
          <a:r>
            <a:rPr lang="hr-HR" baseline="0" dirty="0">
              <a:solidFill>
                <a:schemeClr val="tx1"/>
              </a:solidFill>
            </a:rPr>
            <a:t>PRODUŽENI STRUČNI POSTUPAK</a:t>
          </a:r>
        </a:p>
      </dgm:t>
    </dgm:pt>
    <dgm:pt modelId="{33F9335A-4FD2-403D-95E4-E01636EF428B}" type="parTrans" cxnId="{3174B0B7-D5EE-4131-A9E7-95BB3B43FAC7}">
      <dgm:prSet/>
      <dgm:spPr/>
      <dgm:t>
        <a:bodyPr/>
        <a:lstStyle/>
        <a:p>
          <a:endParaRPr lang="hr-HR"/>
        </a:p>
      </dgm:t>
    </dgm:pt>
    <dgm:pt modelId="{AC4B8DFC-AD52-4662-B10C-8FF74939EDA0}" type="sibTrans" cxnId="{3174B0B7-D5EE-4131-A9E7-95BB3B43FAC7}">
      <dgm:prSet/>
      <dgm:spPr/>
      <dgm:t>
        <a:bodyPr/>
        <a:lstStyle/>
        <a:p>
          <a:endParaRPr lang="hr-HR"/>
        </a:p>
      </dgm:t>
    </dgm:pt>
    <dgm:pt modelId="{3B36AF05-DB5D-49E5-B133-31D9F1232BDD}">
      <dgm:prSet phldrT="[Tekst]" custT="1"/>
      <dgm:spPr/>
      <dgm:t>
        <a:bodyPr/>
        <a:lstStyle/>
        <a:p>
          <a:endParaRPr lang="hr-HR" sz="1400" baseline="0" dirty="0">
            <a:solidFill>
              <a:schemeClr val="tx1"/>
            </a:solidFill>
          </a:endParaRPr>
        </a:p>
        <a:p>
          <a:endParaRPr lang="hr-HR" sz="1400" baseline="0" dirty="0">
            <a:solidFill>
              <a:schemeClr val="tx1"/>
            </a:solidFill>
          </a:endParaRPr>
        </a:p>
        <a:p>
          <a:endParaRPr lang="hr-HR" sz="1400" baseline="0" dirty="0">
            <a:solidFill>
              <a:schemeClr val="tx1"/>
            </a:solidFill>
          </a:endParaRPr>
        </a:p>
        <a:p>
          <a:endParaRPr lang="hr-HR" sz="1400" baseline="0" dirty="0">
            <a:solidFill>
              <a:schemeClr val="tx1"/>
            </a:solidFill>
          </a:endParaRPr>
        </a:p>
        <a:p>
          <a:endParaRPr lang="hr-HR" sz="1400" baseline="0" dirty="0">
            <a:solidFill>
              <a:schemeClr val="tx1"/>
            </a:solidFill>
          </a:endParaRPr>
        </a:p>
        <a:p>
          <a:r>
            <a:rPr lang="hr-HR" sz="1400" baseline="0" dirty="0">
              <a:solidFill>
                <a:schemeClr val="tx1"/>
              </a:solidFill>
            </a:rPr>
            <a:t>AKTIVNOSTI, PROGRAMI I PROJEKTI</a:t>
          </a:r>
        </a:p>
        <a:p>
          <a:r>
            <a:rPr lang="hr-HR" sz="1100" baseline="0" dirty="0">
              <a:solidFill>
                <a:schemeClr val="tx1"/>
              </a:solidFill>
            </a:rPr>
            <a:t>Voditelj pomoćnika u nastavi</a:t>
          </a:r>
        </a:p>
        <a:p>
          <a:r>
            <a:rPr lang="hr-HR" sz="1100" baseline="0" dirty="0">
              <a:solidFill>
                <a:schemeClr val="tx1"/>
              </a:solidFill>
            </a:rPr>
            <a:t>Pegaz</a:t>
          </a:r>
        </a:p>
        <a:p>
          <a:r>
            <a:rPr lang="hr-HR" sz="1100" baseline="0" dirty="0">
              <a:solidFill>
                <a:schemeClr val="tx1"/>
              </a:solidFill>
            </a:rPr>
            <a:t>Scenska skupina </a:t>
          </a:r>
        </a:p>
        <a:p>
          <a:r>
            <a:rPr lang="hr-HR" sz="1100" baseline="0" dirty="0">
              <a:solidFill>
                <a:schemeClr val="tx1"/>
              </a:solidFill>
            </a:rPr>
            <a:t>Plesno ritmička skupina</a:t>
          </a:r>
        </a:p>
        <a:p>
          <a:r>
            <a:rPr lang="hr-HR" sz="1100" baseline="0" dirty="0">
              <a:solidFill>
                <a:schemeClr val="tx1"/>
              </a:solidFill>
            </a:rPr>
            <a:t>sportska aktivnost u odjelu</a:t>
          </a:r>
        </a:p>
        <a:p>
          <a:endParaRPr lang="hr-HR" sz="1100" baseline="0" dirty="0">
            <a:solidFill>
              <a:schemeClr val="tx1"/>
            </a:solidFill>
          </a:endParaRPr>
        </a:p>
        <a:p>
          <a:endParaRPr lang="hr-HR" sz="1400" b="0" baseline="0" dirty="0">
            <a:solidFill>
              <a:schemeClr val="tx1"/>
            </a:solidFill>
          </a:endParaRPr>
        </a:p>
        <a:p>
          <a:endParaRPr lang="hr-HR" sz="1400" b="0" baseline="0" dirty="0">
            <a:solidFill>
              <a:schemeClr val="tx1"/>
            </a:solidFill>
          </a:endParaRPr>
        </a:p>
      </dgm:t>
    </dgm:pt>
    <dgm:pt modelId="{E4F5E02B-2F37-456A-9738-1F432147BCAC}" type="parTrans" cxnId="{42FAB3CD-12EE-48C4-8E2E-5AA2F6C31DB9}">
      <dgm:prSet/>
      <dgm:spPr/>
      <dgm:t>
        <a:bodyPr/>
        <a:lstStyle/>
        <a:p>
          <a:endParaRPr lang="hr-HR"/>
        </a:p>
      </dgm:t>
    </dgm:pt>
    <dgm:pt modelId="{98B0248F-7296-471D-B638-426CB11DA43C}" type="sibTrans" cxnId="{42FAB3CD-12EE-48C4-8E2E-5AA2F6C31DB9}">
      <dgm:prSet/>
      <dgm:spPr/>
      <dgm:t>
        <a:bodyPr/>
        <a:lstStyle/>
        <a:p>
          <a:endParaRPr lang="hr-HR"/>
        </a:p>
      </dgm:t>
    </dgm:pt>
    <dgm:pt modelId="{A1EE792A-23B2-4EF7-8219-F67888B27C26}">
      <dgm:prSet phldrT="[Tekst]" custT="1"/>
      <dgm:spPr/>
      <dgm:t>
        <a:bodyPr/>
        <a:lstStyle/>
        <a:p>
          <a:r>
            <a:rPr lang="hr-HR" sz="2000" b="0" baseline="0" dirty="0">
              <a:solidFill>
                <a:schemeClr val="tx1"/>
              </a:solidFill>
            </a:rPr>
            <a:t>TERENSKA NASTAVA:</a:t>
          </a:r>
        </a:p>
        <a:p>
          <a:r>
            <a:rPr lang="hr-HR" sz="1100" b="0" baseline="0" dirty="0">
              <a:solidFill>
                <a:schemeClr val="tx1"/>
              </a:solidFill>
            </a:rPr>
            <a:t>Posjet astronomskom centru</a:t>
          </a:r>
        </a:p>
        <a:p>
          <a:r>
            <a:rPr lang="hr-HR" sz="1100" b="0" baseline="0" dirty="0">
              <a:solidFill>
                <a:schemeClr val="tx1"/>
              </a:solidFill>
            </a:rPr>
            <a:t>Posjet Ekonomskoj školi</a:t>
          </a:r>
        </a:p>
        <a:p>
          <a:r>
            <a:rPr lang="hr-HR" sz="1100" b="0" baseline="0" dirty="0">
              <a:solidFill>
                <a:schemeClr val="tx1"/>
              </a:solidFill>
            </a:rPr>
            <a:t>sudjelovanje na INKAZ-u</a:t>
          </a:r>
        </a:p>
        <a:p>
          <a:r>
            <a:rPr lang="hr-HR" sz="1100" b="0" baseline="0" dirty="0">
              <a:solidFill>
                <a:schemeClr val="tx1"/>
              </a:solidFill>
            </a:rPr>
            <a:t>Zagreb - Maksimir i zoološki vrt</a:t>
          </a:r>
        </a:p>
      </dgm:t>
    </dgm:pt>
    <dgm:pt modelId="{3B47DE3A-CF10-458F-8108-27C38039C203}" type="parTrans" cxnId="{01FF492A-12DB-46E6-B252-375DDA214572}">
      <dgm:prSet/>
      <dgm:spPr/>
      <dgm:t>
        <a:bodyPr/>
        <a:lstStyle/>
        <a:p>
          <a:endParaRPr lang="hr-HR"/>
        </a:p>
      </dgm:t>
    </dgm:pt>
    <dgm:pt modelId="{34CCF66B-9449-41BD-BFC8-735F6CA4FDC6}" type="sibTrans" cxnId="{01FF492A-12DB-46E6-B252-375DDA214572}">
      <dgm:prSet/>
      <dgm:spPr/>
      <dgm:t>
        <a:bodyPr/>
        <a:lstStyle/>
        <a:p>
          <a:endParaRPr lang="hr-HR"/>
        </a:p>
      </dgm:t>
    </dgm:pt>
    <dgm:pt modelId="{ABE32DFC-9F00-4906-932F-4293BFE1433D}">
      <dgm:prSet phldrT="[Tekst]" custT="1"/>
      <dgm:spPr/>
      <dgm:t>
        <a:bodyPr/>
        <a:lstStyle/>
        <a:p>
          <a:r>
            <a:rPr lang="hr-HR" sz="1200" baseline="0" dirty="0">
              <a:solidFill>
                <a:schemeClr val="tx1"/>
              </a:solidFill>
            </a:rPr>
            <a:t>Likovna skupina</a:t>
          </a:r>
        </a:p>
        <a:p>
          <a:r>
            <a:rPr lang="hr-HR" sz="1200" baseline="0" dirty="0">
              <a:solidFill>
                <a:schemeClr val="tx1"/>
              </a:solidFill>
            </a:rPr>
            <a:t>pjevački zbor</a:t>
          </a:r>
        </a:p>
        <a:p>
          <a:r>
            <a:rPr lang="hr-HR" sz="1200" baseline="0" dirty="0">
              <a:solidFill>
                <a:schemeClr val="tx1"/>
              </a:solidFill>
            </a:rPr>
            <a:t>list odjela "Duga"</a:t>
          </a:r>
        </a:p>
        <a:p>
          <a:r>
            <a:rPr lang="hr-HR" sz="1200" baseline="0" dirty="0">
              <a:solidFill>
                <a:schemeClr val="tx1"/>
              </a:solidFill>
            </a:rPr>
            <a:t>organiziranje društvenih sadržaja</a:t>
          </a:r>
        </a:p>
      </dgm:t>
    </dgm:pt>
    <dgm:pt modelId="{0B788B43-C1F5-435C-B5D2-4E9526859B81}" type="parTrans" cxnId="{E06EC3EC-EA37-4358-8118-C81B5E04F5EF}">
      <dgm:prSet/>
      <dgm:spPr/>
      <dgm:t>
        <a:bodyPr/>
        <a:lstStyle/>
        <a:p>
          <a:endParaRPr lang="hr-HR"/>
        </a:p>
      </dgm:t>
    </dgm:pt>
    <dgm:pt modelId="{13931CED-7A10-489E-9609-CBE6F5C1387D}" type="sibTrans" cxnId="{E06EC3EC-EA37-4358-8118-C81B5E04F5EF}">
      <dgm:prSet/>
      <dgm:spPr/>
      <dgm:t>
        <a:bodyPr/>
        <a:lstStyle/>
        <a:p>
          <a:endParaRPr lang="hr-HR"/>
        </a:p>
      </dgm:t>
    </dgm:pt>
    <dgm:pt modelId="{C740DC3C-7EAD-44B7-91DF-1BB840AF9969}">
      <dgm:prSet phldrT="[Tekst]" phldr="1"/>
      <dgm:spPr/>
      <dgm:t>
        <a:bodyPr/>
        <a:lstStyle/>
        <a:p>
          <a:endParaRPr lang="hr-HR" dirty="0"/>
        </a:p>
      </dgm:t>
    </dgm:pt>
    <dgm:pt modelId="{007C0166-1867-4FA3-944B-366EB6C66731}" type="parTrans" cxnId="{23AD835D-1448-4E60-851F-B13E695EBEE4}">
      <dgm:prSet/>
      <dgm:spPr/>
      <dgm:t>
        <a:bodyPr/>
        <a:lstStyle/>
        <a:p>
          <a:endParaRPr lang="hr-HR"/>
        </a:p>
      </dgm:t>
    </dgm:pt>
    <dgm:pt modelId="{041EF7A2-9964-40B7-97BD-6FCEC721A8AE}" type="sibTrans" cxnId="{23AD835D-1448-4E60-851F-B13E695EBEE4}">
      <dgm:prSet/>
      <dgm:spPr/>
      <dgm:t>
        <a:bodyPr/>
        <a:lstStyle/>
        <a:p>
          <a:endParaRPr lang="hr-HR"/>
        </a:p>
      </dgm:t>
    </dgm:pt>
    <dgm:pt modelId="{764A9D0F-B38D-41E9-BBF2-64B23DC7BB33}" type="pres">
      <dgm:prSet presAssocID="{9AA85E9E-2165-4776-8218-F2C0DC42EAD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A335E8A-7C40-4992-9D28-649CB9175C6E}" type="pres">
      <dgm:prSet presAssocID="{9AA85E9E-2165-4776-8218-F2C0DC42EADF}" presName="matrix" presStyleCnt="0"/>
      <dgm:spPr/>
    </dgm:pt>
    <dgm:pt modelId="{0B9ECE29-1861-4C99-AC5A-90033A2D8C53}" type="pres">
      <dgm:prSet presAssocID="{9AA85E9E-2165-4776-8218-F2C0DC42EADF}" presName="tile1" presStyleLbl="node1" presStyleIdx="0" presStyleCnt="4"/>
      <dgm:spPr/>
      <dgm:t>
        <a:bodyPr/>
        <a:lstStyle/>
        <a:p>
          <a:endParaRPr lang="hr-HR"/>
        </a:p>
      </dgm:t>
    </dgm:pt>
    <dgm:pt modelId="{98122147-9D7E-4183-8816-9C541292940A}" type="pres">
      <dgm:prSet presAssocID="{9AA85E9E-2165-4776-8218-F2C0DC42EAD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5F350D8-7038-4D86-A38C-FDDC83B55F1E}" type="pres">
      <dgm:prSet presAssocID="{9AA85E9E-2165-4776-8218-F2C0DC42EADF}" presName="tile2" presStyleLbl="node1" presStyleIdx="1" presStyleCnt="4"/>
      <dgm:spPr/>
      <dgm:t>
        <a:bodyPr/>
        <a:lstStyle/>
        <a:p>
          <a:endParaRPr lang="hr-HR"/>
        </a:p>
      </dgm:t>
    </dgm:pt>
    <dgm:pt modelId="{DDC2D0DA-6582-4C06-BC72-5C67CB4B60E7}" type="pres">
      <dgm:prSet presAssocID="{9AA85E9E-2165-4776-8218-F2C0DC42EAD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0975ED8-7B3F-43DB-BF84-0429F0F617FE}" type="pres">
      <dgm:prSet presAssocID="{9AA85E9E-2165-4776-8218-F2C0DC42EADF}" presName="tile3" presStyleLbl="node1" presStyleIdx="2" presStyleCnt="4"/>
      <dgm:spPr/>
      <dgm:t>
        <a:bodyPr/>
        <a:lstStyle/>
        <a:p>
          <a:endParaRPr lang="hr-HR"/>
        </a:p>
      </dgm:t>
    </dgm:pt>
    <dgm:pt modelId="{39171EFD-D038-4224-BC0D-79DE9739C659}" type="pres">
      <dgm:prSet presAssocID="{9AA85E9E-2165-4776-8218-F2C0DC42EAD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00A1B23-2AE6-4532-A8D8-5FA5FA1D2ECD}" type="pres">
      <dgm:prSet presAssocID="{9AA85E9E-2165-4776-8218-F2C0DC42EADF}" presName="tile4" presStyleLbl="node1" presStyleIdx="3" presStyleCnt="4"/>
      <dgm:spPr/>
      <dgm:t>
        <a:bodyPr/>
        <a:lstStyle/>
        <a:p>
          <a:endParaRPr lang="hr-HR"/>
        </a:p>
      </dgm:t>
    </dgm:pt>
    <dgm:pt modelId="{7CFB9F49-D952-4545-AD36-F2A1CA981586}" type="pres">
      <dgm:prSet presAssocID="{9AA85E9E-2165-4776-8218-F2C0DC42EAD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E48D109-68A7-4920-AF36-56327A6EF8CB}" type="pres">
      <dgm:prSet presAssocID="{9AA85E9E-2165-4776-8218-F2C0DC42EAD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D2D7A3A0-74E6-41B3-BD79-BD38E192FE78}" type="presOf" srcId="{A1EE792A-23B2-4EF7-8219-F67888B27C26}" destId="{05F350D8-7038-4D86-A38C-FDDC83B55F1E}" srcOrd="0" destOrd="0" presId="urn:microsoft.com/office/officeart/2005/8/layout/matrix1"/>
    <dgm:cxn modelId="{01FF492A-12DB-46E6-B252-375DDA214572}" srcId="{3A78F28F-1D1B-4AA5-961B-5C7C5B069846}" destId="{A1EE792A-23B2-4EF7-8219-F67888B27C26}" srcOrd="1" destOrd="0" parTransId="{3B47DE3A-CF10-458F-8108-27C38039C203}" sibTransId="{34CCF66B-9449-41BD-BFC8-735F6CA4FDC6}"/>
    <dgm:cxn modelId="{D6186616-8592-4F20-B6A8-E16A74CA5030}" type="presOf" srcId="{3A78F28F-1D1B-4AA5-961B-5C7C5B069846}" destId="{1E48D109-68A7-4920-AF36-56327A6EF8CB}" srcOrd="0" destOrd="0" presId="urn:microsoft.com/office/officeart/2005/8/layout/matrix1"/>
    <dgm:cxn modelId="{2E13F15F-0CDE-4335-9E2C-5D0C565585C3}" type="presOf" srcId="{3B36AF05-DB5D-49E5-B133-31D9F1232BDD}" destId="{0B9ECE29-1861-4C99-AC5A-90033A2D8C53}" srcOrd="0" destOrd="0" presId="urn:microsoft.com/office/officeart/2005/8/layout/matrix1"/>
    <dgm:cxn modelId="{86A31454-E478-4978-A82D-BBD40EE640D6}" type="presOf" srcId="{C740DC3C-7EAD-44B7-91DF-1BB840AF9969}" destId="{000A1B23-2AE6-4532-A8D8-5FA5FA1D2ECD}" srcOrd="0" destOrd="0" presId="urn:microsoft.com/office/officeart/2005/8/layout/matrix1"/>
    <dgm:cxn modelId="{84FDB44C-10FF-4F4B-A01A-DF1FC40680C8}" type="presOf" srcId="{A1EE792A-23B2-4EF7-8219-F67888B27C26}" destId="{DDC2D0DA-6582-4C06-BC72-5C67CB4B60E7}" srcOrd="1" destOrd="0" presId="urn:microsoft.com/office/officeart/2005/8/layout/matrix1"/>
    <dgm:cxn modelId="{42FAB3CD-12EE-48C4-8E2E-5AA2F6C31DB9}" srcId="{3A78F28F-1D1B-4AA5-961B-5C7C5B069846}" destId="{3B36AF05-DB5D-49E5-B133-31D9F1232BDD}" srcOrd="0" destOrd="0" parTransId="{E4F5E02B-2F37-456A-9738-1F432147BCAC}" sibTransId="{98B0248F-7296-471D-B638-426CB11DA43C}"/>
    <dgm:cxn modelId="{FF4C152A-63A4-49DA-9145-F4B6699B21DF}" type="presOf" srcId="{C740DC3C-7EAD-44B7-91DF-1BB840AF9969}" destId="{7CFB9F49-D952-4545-AD36-F2A1CA981586}" srcOrd="1" destOrd="0" presId="urn:microsoft.com/office/officeart/2005/8/layout/matrix1"/>
    <dgm:cxn modelId="{23AD835D-1448-4E60-851F-B13E695EBEE4}" srcId="{3A78F28F-1D1B-4AA5-961B-5C7C5B069846}" destId="{C740DC3C-7EAD-44B7-91DF-1BB840AF9969}" srcOrd="3" destOrd="0" parTransId="{007C0166-1867-4FA3-944B-366EB6C66731}" sibTransId="{041EF7A2-9964-40B7-97BD-6FCEC721A8AE}"/>
    <dgm:cxn modelId="{CB9E93F1-BECF-4743-92EF-96354816BA8B}" type="presOf" srcId="{ABE32DFC-9F00-4906-932F-4293BFE1433D}" destId="{39171EFD-D038-4224-BC0D-79DE9739C659}" srcOrd="1" destOrd="0" presId="urn:microsoft.com/office/officeart/2005/8/layout/matrix1"/>
    <dgm:cxn modelId="{F5038CEF-E467-48D5-8CE3-E2D7FD405F59}" type="presOf" srcId="{ABE32DFC-9F00-4906-932F-4293BFE1433D}" destId="{60975ED8-7B3F-43DB-BF84-0429F0F617FE}" srcOrd="0" destOrd="0" presId="urn:microsoft.com/office/officeart/2005/8/layout/matrix1"/>
    <dgm:cxn modelId="{3174B0B7-D5EE-4131-A9E7-95BB3B43FAC7}" srcId="{9AA85E9E-2165-4776-8218-F2C0DC42EADF}" destId="{3A78F28F-1D1B-4AA5-961B-5C7C5B069846}" srcOrd="0" destOrd="0" parTransId="{33F9335A-4FD2-403D-95E4-E01636EF428B}" sibTransId="{AC4B8DFC-AD52-4662-B10C-8FF74939EDA0}"/>
    <dgm:cxn modelId="{6E8D63A0-13F0-4C10-BF0A-E3938F6F336D}" type="presOf" srcId="{3B36AF05-DB5D-49E5-B133-31D9F1232BDD}" destId="{98122147-9D7E-4183-8816-9C541292940A}" srcOrd="1" destOrd="0" presId="urn:microsoft.com/office/officeart/2005/8/layout/matrix1"/>
    <dgm:cxn modelId="{A6535704-16C4-453C-B348-369EFB6EDC0F}" type="presOf" srcId="{9AA85E9E-2165-4776-8218-F2C0DC42EADF}" destId="{764A9D0F-B38D-41E9-BBF2-64B23DC7BB33}" srcOrd="0" destOrd="0" presId="urn:microsoft.com/office/officeart/2005/8/layout/matrix1"/>
    <dgm:cxn modelId="{E06EC3EC-EA37-4358-8118-C81B5E04F5EF}" srcId="{3A78F28F-1D1B-4AA5-961B-5C7C5B069846}" destId="{ABE32DFC-9F00-4906-932F-4293BFE1433D}" srcOrd="2" destOrd="0" parTransId="{0B788B43-C1F5-435C-B5D2-4E9526859B81}" sibTransId="{13931CED-7A10-489E-9609-CBE6F5C1387D}"/>
    <dgm:cxn modelId="{C3631224-9F43-4293-8106-596B8C9BAEE0}" type="presParOf" srcId="{764A9D0F-B38D-41E9-BBF2-64B23DC7BB33}" destId="{8A335E8A-7C40-4992-9D28-649CB9175C6E}" srcOrd="0" destOrd="0" presId="urn:microsoft.com/office/officeart/2005/8/layout/matrix1"/>
    <dgm:cxn modelId="{A6ED32F6-FFBF-4551-A081-5BAB700E286A}" type="presParOf" srcId="{8A335E8A-7C40-4992-9D28-649CB9175C6E}" destId="{0B9ECE29-1861-4C99-AC5A-90033A2D8C53}" srcOrd="0" destOrd="0" presId="urn:microsoft.com/office/officeart/2005/8/layout/matrix1"/>
    <dgm:cxn modelId="{09FEE5E9-27F8-44B5-9252-9EEF3CCF7DFD}" type="presParOf" srcId="{8A335E8A-7C40-4992-9D28-649CB9175C6E}" destId="{98122147-9D7E-4183-8816-9C541292940A}" srcOrd="1" destOrd="0" presId="urn:microsoft.com/office/officeart/2005/8/layout/matrix1"/>
    <dgm:cxn modelId="{6930D699-00C5-4E7A-B024-26B7DDC13616}" type="presParOf" srcId="{8A335E8A-7C40-4992-9D28-649CB9175C6E}" destId="{05F350D8-7038-4D86-A38C-FDDC83B55F1E}" srcOrd="2" destOrd="0" presId="urn:microsoft.com/office/officeart/2005/8/layout/matrix1"/>
    <dgm:cxn modelId="{A1980496-7604-4EDB-8B56-F41388D7E177}" type="presParOf" srcId="{8A335E8A-7C40-4992-9D28-649CB9175C6E}" destId="{DDC2D0DA-6582-4C06-BC72-5C67CB4B60E7}" srcOrd="3" destOrd="0" presId="urn:microsoft.com/office/officeart/2005/8/layout/matrix1"/>
    <dgm:cxn modelId="{185C8C6E-F883-4D00-813B-E8D751B3DAC7}" type="presParOf" srcId="{8A335E8A-7C40-4992-9D28-649CB9175C6E}" destId="{60975ED8-7B3F-43DB-BF84-0429F0F617FE}" srcOrd="4" destOrd="0" presId="urn:microsoft.com/office/officeart/2005/8/layout/matrix1"/>
    <dgm:cxn modelId="{A3A37819-97AE-4232-9294-4FF09AE38E7F}" type="presParOf" srcId="{8A335E8A-7C40-4992-9D28-649CB9175C6E}" destId="{39171EFD-D038-4224-BC0D-79DE9739C659}" srcOrd="5" destOrd="0" presId="urn:microsoft.com/office/officeart/2005/8/layout/matrix1"/>
    <dgm:cxn modelId="{738C642C-47B1-4F66-9A05-2FD2582D6B2F}" type="presParOf" srcId="{8A335E8A-7C40-4992-9D28-649CB9175C6E}" destId="{000A1B23-2AE6-4532-A8D8-5FA5FA1D2ECD}" srcOrd="6" destOrd="0" presId="urn:microsoft.com/office/officeart/2005/8/layout/matrix1"/>
    <dgm:cxn modelId="{09234C07-7A2B-4EBC-973C-317D6C27C61D}" type="presParOf" srcId="{8A335E8A-7C40-4992-9D28-649CB9175C6E}" destId="{7CFB9F49-D952-4545-AD36-F2A1CA981586}" srcOrd="7" destOrd="0" presId="urn:microsoft.com/office/officeart/2005/8/layout/matrix1"/>
    <dgm:cxn modelId="{90C0A95D-3DF6-4B37-B592-1A517A9962B5}" type="presParOf" srcId="{764A9D0F-B38D-41E9-BBF2-64B23DC7BB33}" destId="{1E48D109-68A7-4920-AF36-56327A6EF8C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C2E8254-EC07-459E-B05C-C0619340BCA7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099E11C4-C62A-459F-9006-E0568CA32572}">
      <dgm:prSet phldrT="[Tekst]"/>
      <dgm:spPr/>
      <dgm:t>
        <a:bodyPr/>
        <a:lstStyle/>
        <a:p>
          <a:r>
            <a:rPr lang="hr-HR"/>
            <a:t>PRODUŽENI BORAVAK</a:t>
          </a:r>
        </a:p>
      </dgm:t>
    </dgm:pt>
    <dgm:pt modelId="{83DF0DE9-865C-4DC1-B638-3322EE746333}" type="parTrans" cxnId="{D89969EB-1386-477B-AFB6-071BEFC5E6C7}">
      <dgm:prSet/>
      <dgm:spPr/>
      <dgm:t>
        <a:bodyPr/>
        <a:lstStyle/>
        <a:p>
          <a:endParaRPr lang="hr-HR"/>
        </a:p>
      </dgm:t>
    </dgm:pt>
    <dgm:pt modelId="{675C69CD-3C14-412B-B283-3FDD48C8388A}" type="sibTrans" cxnId="{D89969EB-1386-477B-AFB6-071BEFC5E6C7}">
      <dgm:prSet/>
      <dgm:spPr/>
      <dgm:t>
        <a:bodyPr/>
        <a:lstStyle/>
        <a:p>
          <a:endParaRPr lang="hr-HR"/>
        </a:p>
      </dgm:t>
    </dgm:pt>
    <dgm:pt modelId="{996C94B5-17D6-4695-A69E-9D3D00A77FA3}">
      <dgm:prSet phldrT="[Tekst]" custT="1"/>
      <dgm:spPr/>
      <dgm:t>
        <a:bodyPr/>
        <a:lstStyle/>
        <a:p>
          <a:r>
            <a:rPr lang="hr-HR" sz="1400">
              <a:solidFill>
                <a:sysClr val="windowText" lastClr="000000"/>
              </a:solidFill>
            </a:rPr>
            <a:t>AKTIVNOSTI, PROJEKTI I PROGRAMI</a:t>
          </a:r>
        </a:p>
        <a:p>
          <a:r>
            <a:rPr lang="hr-HR" sz="1100">
              <a:solidFill>
                <a:sysClr val="windowText" lastClr="000000"/>
              </a:solidFill>
            </a:rPr>
            <a:t>Sportski dan</a:t>
          </a:r>
        </a:p>
        <a:p>
          <a:r>
            <a:rPr lang="hr-HR" sz="1100">
              <a:solidFill>
                <a:sysClr val="windowText" lastClr="000000"/>
              </a:solidFill>
            </a:rPr>
            <a:t>Dan zahvalnosti za plodove zemlje</a:t>
          </a:r>
        </a:p>
        <a:p>
          <a:r>
            <a:rPr lang="hr-HR" sz="1100">
              <a:solidFill>
                <a:sysClr val="windowText" lastClr="000000"/>
              </a:solidFill>
            </a:rPr>
            <a:t>Dan planete Zemlje</a:t>
          </a:r>
        </a:p>
        <a:p>
          <a:r>
            <a:rPr lang="hr-HR" sz="1100">
              <a:solidFill>
                <a:sysClr val="windowText" lastClr="000000"/>
              </a:solidFill>
            </a:rPr>
            <a:t>Svjetski dan voda</a:t>
          </a:r>
        </a:p>
        <a:p>
          <a:r>
            <a:rPr lang="hr-HR" sz="1100">
              <a:solidFill>
                <a:sysClr val="windowText" lastClr="000000"/>
              </a:solidFill>
            </a:rPr>
            <a:t>Božićni tjedan</a:t>
          </a:r>
        </a:p>
        <a:p>
          <a:r>
            <a:rPr lang="hr-HR" sz="1100">
              <a:solidFill>
                <a:sysClr val="windowText" lastClr="000000"/>
              </a:solidFill>
            </a:rPr>
            <a:t>Uskrsna radionica</a:t>
          </a:r>
        </a:p>
        <a:p>
          <a:r>
            <a:rPr lang="hr-HR" sz="1100">
              <a:solidFill>
                <a:sysClr val="windowText" lastClr="000000"/>
              </a:solidFill>
            </a:rPr>
            <a:t>Valentinovo </a:t>
          </a:r>
        </a:p>
        <a:p>
          <a:r>
            <a:rPr lang="hr-HR" sz="1100">
              <a:solidFill>
                <a:sysClr val="windowText" lastClr="000000"/>
              </a:solidFill>
            </a:rPr>
            <a:t>Majčin dan</a:t>
          </a:r>
        </a:p>
      </dgm:t>
    </dgm:pt>
    <dgm:pt modelId="{94FF5677-60B6-4F39-9951-8FA86E121FB1}" type="parTrans" cxnId="{CD201E3F-69B1-4325-99CD-81CF324FC70A}">
      <dgm:prSet/>
      <dgm:spPr/>
      <dgm:t>
        <a:bodyPr/>
        <a:lstStyle/>
        <a:p>
          <a:endParaRPr lang="hr-HR"/>
        </a:p>
      </dgm:t>
    </dgm:pt>
    <dgm:pt modelId="{39F9ECD3-F7B1-40DF-A25D-7793F8A5880C}" type="sibTrans" cxnId="{CD201E3F-69B1-4325-99CD-81CF324FC70A}">
      <dgm:prSet/>
      <dgm:spPr/>
      <dgm:t>
        <a:bodyPr/>
        <a:lstStyle/>
        <a:p>
          <a:endParaRPr lang="hr-HR"/>
        </a:p>
      </dgm:t>
    </dgm:pt>
    <dgm:pt modelId="{58FC65B8-ED72-4601-96C2-1CB0BCC05EF5}">
      <dgm:prSet phldrT="[Tekst]" custT="1"/>
      <dgm:spPr/>
      <dgm:t>
        <a:bodyPr/>
        <a:lstStyle/>
        <a:p>
          <a:r>
            <a:rPr lang="hr-HR" sz="1400">
              <a:solidFill>
                <a:sysClr val="windowText" lastClr="000000"/>
              </a:solidFill>
            </a:rPr>
            <a:t>TERENSKA NASTAVA</a:t>
          </a:r>
        </a:p>
        <a:p>
          <a:r>
            <a:rPr lang="hr-HR" sz="1100">
              <a:solidFill>
                <a:sysClr val="windowText" lastClr="000000"/>
              </a:solidFill>
            </a:rPr>
            <a:t>Moja škola</a:t>
          </a:r>
        </a:p>
        <a:p>
          <a:r>
            <a:rPr lang="hr-HR" sz="1100">
              <a:solidFill>
                <a:sysClr val="windowText" lastClr="000000"/>
              </a:solidFill>
            </a:rPr>
            <a:t>Pozdrav godišnjem dobu</a:t>
          </a:r>
        </a:p>
        <a:p>
          <a:r>
            <a:rPr lang="hr-HR" sz="1100">
              <a:solidFill>
                <a:sysClr val="windowText" lastClr="000000"/>
              </a:solidFill>
            </a:rPr>
            <a:t>Maškare</a:t>
          </a:r>
        </a:p>
        <a:p>
          <a:r>
            <a:rPr lang="hr-HR" sz="1100">
              <a:solidFill>
                <a:sysClr val="windowText" lastClr="000000"/>
              </a:solidFill>
            </a:rPr>
            <a:t>Odlazak u gradsko kazalište i kino</a:t>
          </a:r>
        </a:p>
        <a:p>
          <a:r>
            <a:rPr lang="hr-HR" sz="1100">
              <a:solidFill>
                <a:sysClr val="windowText" lastClr="000000"/>
              </a:solidFill>
            </a:rPr>
            <a:t>Raša</a:t>
          </a:r>
        </a:p>
        <a:p>
          <a:r>
            <a:rPr lang="hr-HR" sz="1100">
              <a:solidFill>
                <a:sysClr val="windowText" lastClr="000000"/>
              </a:solidFill>
            </a:rPr>
            <a:t>Morska obala</a:t>
          </a:r>
        </a:p>
        <a:p>
          <a:r>
            <a:rPr lang="hr-HR" sz="1100">
              <a:solidFill>
                <a:sysClr val="windowText" lastClr="000000"/>
              </a:solidFill>
            </a:rPr>
            <a:t>Astronomski centar</a:t>
          </a:r>
        </a:p>
        <a:p>
          <a:endParaRPr lang="hr-HR" sz="1400">
            <a:solidFill>
              <a:sysClr val="windowText" lastClr="000000"/>
            </a:solidFill>
          </a:endParaRPr>
        </a:p>
      </dgm:t>
    </dgm:pt>
    <dgm:pt modelId="{FE5401B6-2794-45FE-B97F-50E1D9D6641A}" type="parTrans" cxnId="{C21388F8-2707-4620-B5AD-90174B5BA79E}">
      <dgm:prSet/>
      <dgm:spPr/>
      <dgm:t>
        <a:bodyPr/>
        <a:lstStyle/>
        <a:p>
          <a:endParaRPr lang="hr-HR"/>
        </a:p>
      </dgm:t>
    </dgm:pt>
    <dgm:pt modelId="{8BFF20A8-DF08-4026-B5D0-0EE90D3862A9}" type="sibTrans" cxnId="{C21388F8-2707-4620-B5AD-90174B5BA79E}">
      <dgm:prSet/>
      <dgm:spPr/>
      <dgm:t>
        <a:bodyPr/>
        <a:lstStyle/>
        <a:p>
          <a:endParaRPr lang="hr-HR"/>
        </a:p>
      </dgm:t>
    </dgm:pt>
    <dgm:pt modelId="{2E7BA749-3B03-48B5-BE6F-B1F6EEEAC4E8}">
      <dgm:prSet phldrT="[Tekst]" custT="1"/>
      <dgm:spPr/>
      <dgm:t>
        <a:bodyPr/>
        <a:lstStyle/>
        <a:p>
          <a:r>
            <a:rPr lang="hr-HR" sz="1100" baseline="0">
              <a:solidFill>
                <a:sysClr val="windowText" lastClr="000000"/>
              </a:solidFill>
            </a:rPr>
            <a:t>Moja prva knjiga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Projekt Kamen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Vrtlarenje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Brain Gyim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Ljudsko tijelo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Stvaranje vlastite slikovnice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Glagoljica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Likovi iz crtanih filmova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Godišnja doba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Mato Lovrak</a:t>
          </a:r>
        </a:p>
        <a:p>
          <a:r>
            <a:rPr lang="hr-HR" sz="1100" baseline="0">
              <a:solidFill>
                <a:sysClr val="windowText" lastClr="000000"/>
              </a:solidFill>
            </a:rPr>
            <a:t>Šegrt Hlapić</a:t>
          </a:r>
        </a:p>
      </dgm:t>
    </dgm:pt>
    <dgm:pt modelId="{C2D57A35-2885-4383-8C5C-94B4317A4108}" type="parTrans" cxnId="{D6A82025-E6C6-4CB3-8F9A-E004C673DF8E}">
      <dgm:prSet/>
      <dgm:spPr/>
      <dgm:t>
        <a:bodyPr/>
        <a:lstStyle/>
        <a:p>
          <a:endParaRPr lang="hr-HR"/>
        </a:p>
      </dgm:t>
    </dgm:pt>
    <dgm:pt modelId="{8E93E75F-0A7B-4D67-A240-520EAA4DD09E}" type="sibTrans" cxnId="{D6A82025-E6C6-4CB3-8F9A-E004C673DF8E}">
      <dgm:prSet/>
      <dgm:spPr/>
      <dgm:t>
        <a:bodyPr/>
        <a:lstStyle/>
        <a:p>
          <a:endParaRPr lang="hr-HR"/>
        </a:p>
      </dgm:t>
    </dgm:pt>
    <dgm:pt modelId="{3C454EED-B080-44F0-844D-828612E43691}">
      <dgm:prSet phldrT="[Tekst]" phldr="1"/>
      <dgm:spPr/>
      <dgm:t>
        <a:bodyPr/>
        <a:lstStyle/>
        <a:p>
          <a:endParaRPr lang="hr-HR"/>
        </a:p>
      </dgm:t>
    </dgm:pt>
    <dgm:pt modelId="{268ACBF4-3773-471C-BBC5-3C7E72411B01}" type="parTrans" cxnId="{8FC0FF93-747E-4352-BFE5-3D37D81CDC8B}">
      <dgm:prSet/>
      <dgm:spPr/>
      <dgm:t>
        <a:bodyPr/>
        <a:lstStyle/>
        <a:p>
          <a:endParaRPr lang="hr-HR"/>
        </a:p>
      </dgm:t>
    </dgm:pt>
    <dgm:pt modelId="{50626775-52CF-4888-8503-ECC3DD065108}" type="sibTrans" cxnId="{8FC0FF93-747E-4352-BFE5-3D37D81CDC8B}">
      <dgm:prSet/>
      <dgm:spPr/>
      <dgm:t>
        <a:bodyPr/>
        <a:lstStyle/>
        <a:p>
          <a:endParaRPr lang="hr-HR"/>
        </a:p>
      </dgm:t>
    </dgm:pt>
    <dgm:pt modelId="{7DAFB37E-2E10-4EDA-9BCC-F36804C8FC13}" type="pres">
      <dgm:prSet presAssocID="{0C2E8254-EC07-459E-B05C-C0619340BCA7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7689C4A6-6F86-4EFE-93F1-A51740B434FD}" type="pres">
      <dgm:prSet presAssocID="{0C2E8254-EC07-459E-B05C-C0619340BCA7}" presName="matrix" presStyleCnt="0"/>
      <dgm:spPr/>
    </dgm:pt>
    <dgm:pt modelId="{F2171FDE-E5C5-456F-8A1C-A9A1C93BF62E}" type="pres">
      <dgm:prSet presAssocID="{0C2E8254-EC07-459E-B05C-C0619340BCA7}" presName="tile1" presStyleLbl="node1" presStyleIdx="0" presStyleCnt="4"/>
      <dgm:spPr/>
      <dgm:t>
        <a:bodyPr/>
        <a:lstStyle/>
        <a:p>
          <a:endParaRPr lang="hr-HR"/>
        </a:p>
      </dgm:t>
    </dgm:pt>
    <dgm:pt modelId="{6DB67385-3615-4F40-9CC4-851A9DCB6A67}" type="pres">
      <dgm:prSet presAssocID="{0C2E8254-EC07-459E-B05C-C0619340BCA7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5138369-B22D-4AC4-B243-BFAEEF9CDC80}" type="pres">
      <dgm:prSet presAssocID="{0C2E8254-EC07-459E-B05C-C0619340BCA7}" presName="tile2" presStyleLbl="node1" presStyleIdx="1" presStyleCnt="4"/>
      <dgm:spPr/>
      <dgm:t>
        <a:bodyPr/>
        <a:lstStyle/>
        <a:p>
          <a:endParaRPr lang="hr-HR"/>
        </a:p>
      </dgm:t>
    </dgm:pt>
    <dgm:pt modelId="{E2E48B77-90AA-4287-AFC2-5EFCFD1CE26C}" type="pres">
      <dgm:prSet presAssocID="{0C2E8254-EC07-459E-B05C-C0619340BCA7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060E172-550C-47AC-A468-A5BAD67648B8}" type="pres">
      <dgm:prSet presAssocID="{0C2E8254-EC07-459E-B05C-C0619340BCA7}" presName="tile3" presStyleLbl="node1" presStyleIdx="2" presStyleCnt="4"/>
      <dgm:spPr/>
      <dgm:t>
        <a:bodyPr/>
        <a:lstStyle/>
        <a:p>
          <a:endParaRPr lang="hr-HR"/>
        </a:p>
      </dgm:t>
    </dgm:pt>
    <dgm:pt modelId="{8FCD86BB-7829-4D16-AB7D-0BC739BE4A7D}" type="pres">
      <dgm:prSet presAssocID="{0C2E8254-EC07-459E-B05C-C0619340BCA7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604BB7B-A08B-4029-AFC8-2BDEAFD65F26}" type="pres">
      <dgm:prSet presAssocID="{0C2E8254-EC07-459E-B05C-C0619340BCA7}" presName="tile4" presStyleLbl="node1" presStyleIdx="3" presStyleCnt="4"/>
      <dgm:spPr/>
      <dgm:t>
        <a:bodyPr/>
        <a:lstStyle/>
        <a:p>
          <a:endParaRPr lang="hr-HR"/>
        </a:p>
      </dgm:t>
    </dgm:pt>
    <dgm:pt modelId="{80243838-8DF5-46B6-B33D-2A644CEB55FF}" type="pres">
      <dgm:prSet presAssocID="{0C2E8254-EC07-459E-B05C-C0619340BCA7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36D98B0-C696-4DCA-AE7A-30E9B79DAF36}" type="pres">
      <dgm:prSet presAssocID="{0C2E8254-EC07-459E-B05C-C0619340BCA7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30F5267D-95B4-4646-BBC9-476EBEEE1461}" type="presOf" srcId="{3C454EED-B080-44F0-844D-828612E43691}" destId="{80243838-8DF5-46B6-B33D-2A644CEB55FF}" srcOrd="1" destOrd="0" presId="urn:microsoft.com/office/officeart/2005/8/layout/matrix1"/>
    <dgm:cxn modelId="{03F1491B-54E2-434B-9AB7-270CB6C8CE7D}" type="presOf" srcId="{0C2E8254-EC07-459E-B05C-C0619340BCA7}" destId="{7DAFB37E-2E10-4EDA-9BCC-F36804C8FC13}" srcOrd="0" destOrd="0" presId="urn:microsoft.com/office/officeart/2005/8/layout/matrix1"/>
    <dgm:cxn modelId="{C21388F8-2707-4620-B5AD-90174B5BA79E}" srcId="{099E11C4-C62A-459F-9006-E0568CA32572}" destId="{58FC65B8-ED72-4601-96C2-1CB0BCC05EF5}" srcOrd="1" destOrd="0" parTransId="{FE5401B6-2794-45FE-B97F-50E1D9D6641A}" sibTransId="{8BFF20A8-DF08-4026-B5D0-0EE90D3862A9}"/>
    <dgm:cxn modelId="{9101D335-5C17-43CD-95A0-D3ABDDA780E5}" type="presOf" srcId="{996C94B5-17D6-4695-A69E-9D3D00A77FA3}" destId="{F2171FDE-E5C5-456F-8A1C-A9A1C93BF62E}" srcOrd="0" destOrd="0" presId="urn:microsoft.com/office/officeart/2005/8/layout/matrix1"/>
    <dgm:cxn modelId="{CD201E3F-69B1-4325-99CD-81CF324FC70A}" srcId="{099E11C4-C62A-459F-9006-E0568CA32572}" destId="{996C94B5-17D6-4695-A69E-9D3D00A77FA3}" srcOrd="0" destOrd="0" parTransId="{94FF5677-60B6-4F39-9951-8FA86E121FB1}" sibTransId="{39F9ECD3-F7B1-40DF-A25D-7793F8A5880C}"/>
    <dgm:cxn modelId="{07E8BD3B-92F9-401C-AFA6-1B7ED9401807}" type="presOf" srcId="{2E7BA749-3B03-48B5-BE6F-B1F6EEEAC4E8}" destId="{8FCD86BB-7829-4D16-AB7D-0BC739BE4A7D}" srcOrd="1" destOrd="0" presId="urn:microsoft.com/office/officeart/2005/8/layout/matrix1"/>
    <dgm:cxn modelId="{D89969EB-1386-477B-AFB6-071BEFC5E6C7}" srcId="{0C2E8254-EC07-459E-B05C-C0619340BCA7}" destId="{099E11C4-C62A-459F-9006-E0568CA32572}" srcOrd="0" destOrd="0" parTransId="{83DF0DE9-865C-4DC1-B638-3322EE746333}" sibTransId="{675C69CD-3C14-412B-B283-3FDD48C8388A}"/>
    <dgm:cxn modelId="{3C4E5B9D-D5A1-4A73-A5B8-8EE35E001152}" type="presOf" srcId="{3C454EED-B080-44F0-844D-828612E43691}" destId="{F604BB7B-A08B-4029-AFC8-2BDEAFD65F26}" srcOrd="0" destOrd="0" presId="urn:microsoft.com/office/officeart/2005/8/layout/matrix1"/>
    <dgm:cxn modelId="{2642F639-0F48-4E54-A163-09A7154F60E2}" type="presOf" srcId="{58FC65B8-ED72-4601-96C2-1CB0BCC05EF5}" destId="{45138369-B22D-4AC4-B243-BFAEEF9CDC80}" srcOrd="0" destOrd="0" presId="urn:microsoft.com/office/officeart/2005/8/layout/matrix1"/>
    <dgm:cxn modelId="{D6A82025-E6C6-4CB3-8F9A-E004C673DF8E}" srcId="{099E11C4-C62A-459F-9006-E0568CA32572}" destId="{2E7BA749-3B03-48B5-BE6F-B1F6EEEAC4E8}" srcOrd="2" destOrd="0" parTransId="{C2D57A35-2885-4383-8C5C-94B4317A4108}" sibTransId="{8E93E75F-0A7B-4D67-A240-520EAA4DD09E}"/>
    <dgm:cxn modelId="{79200072-3988-472C-B335-E5B4FCFA1A0D}" type="presOf" srcId="{2E7BA749-3B03-48B5-BE6F-B1F6EEEAC4E8}" destId="{A060E172-550C-47AC-A468-A5BAD67648B8}" srcOrd="0" destOrd="0" presId="urn:microsoft.com/office/officeart/2005/8/layout/matrix1"/>
    <dgm:cxn modelId="{F5A3422D-5372-425A-9316-FEBF80509615}" type="presOf" srcId="{58FC65B8-ED72-4601-96C2-1CB0BCC05EF5}" destId="{E2E48B77-90AA-4287-AFC2-5EFCFD1CE26C}" srcOrd="1" destOrd="0" presId="urn:microsoft.com/office/officeart/2005/8/layout/matrix1"/>
    <dgm:cxn modelId="{B150B98B-0B01-47BC-B336-7474B7936DCF}" type="presOf" srcId="{996C94B5-17D6-4695-A69E-9D3D00A77FA3}" destId="{6DB67385-3615-4F40-9CC4-851A9DCB6A67}" srcOrd="1" destOrd="0" presId="urn:microsoft.com/office/officeart/2005/8/layout/matrix1"/>
    <dgm:cxn modelId="{FA7EF209-4394-47C3-A821-D346DE782861}" type="presOf" srcId="{099E11C4-C62A-459F-9006-E0568CA32572}" destId="{F36D98B0-C696-4DCA-AE7A-30E9B79DAF36}" srcOrd="0" destOrd="0" presId="urn:microsoft.com/office/officeart/2005/8/layout/matrix1"/>
    <dgm:cxn modelId="{8FC0FF93-747E-4352-BFE5-3D37D81CDC8B}" srcId="{099E11C4-C62A-459F-9006-E0568CA32572}" destId="{3C454EED-B080-44F0-844D-828612E43691}" srcOrd="3" destOrd="0" parTransId="{268ACBF4-3773-471C-BBC5-3C7E72411B01}" sibTransId="{50626775-52CF-4888-8503-ECC3DD065108}"/>
    <dgm:cxn modelId="{BC105730-1740-4819-A82D-1B9BB5960DF9}" type="presParOf" srcId="{7DAFB37E-2E10-4EDA-9BCC-F36804C8FC13}" destId="{7689C4A6-6F86-4EFE-93F1-A51740B434FD}" srcOrd="0" destOrd="0" presId="urn:microsoft.com/office/officeart/2005/8/layout/matrix1"/>
    <dgm:cxn modelId="{0E783AD2-82F8-421E-A65B-F34277797B19}" type="presParOf" srcId="{7689C4A6-6F86-4EFE-93F1-A51740B434FD}" destId="{F2171FDE-E5C5-456F-8A1C-A9A1C93BF62E}" srcOrd="0" destOrd="0" presId="urn:microsoft.com/office/officeart/2005/8/layout/matrix1"/>
    <dgm:cxn modelId="{71315C90-8473-4089-A4CE-41E0851C86E2}" type="presParOf" srcId="{7689C4A6-6F86-4EFE-93F1-A51740B434FD}" destId="{6DB67385-3615-4F40-9CC4-851A9DCB6A67}" srcOrd="1" destOrd="0" presId="urn:microsoft.com/office/officeart/2005/8/layout/matrix1"/>
    <dgm:cxn modelId="{DF2C063F-60DF-49C1-98BA-7CEF93637D32}" type="presParOf" srcId="{7689C4A6-6F86-4EFE-93F1-A51740B434FD}" destId="{45138369-B22D-4AC4-B243-BFAEEF9CDC80}" srcOrd="2" destOrd="0" presId="urn:microsoft.com/office/officeart/2005/8/layout/matrix1"/>
    <dgm:cxn modelId="{4B36DD42-C6C1-4D27-A71B-D2E0A05A40C4}" type="presParOf" srcId="{7689C4A6-6F86-4EFE-93F1-A51740B434FD}" destId="{E2E48B77-90AA-4287-AFC2-5EFCFD1CE26C}" srcOrd="3" destOrd="0" presId="urn:microsoft.com/office/officeart/2005/8/layout/matrix1"/>
    <dgm:cxn modelId="{6A4A0F24-465C-4F18-9474-BB0345806328}" type="presParOf" srcId="{7689C4A6-6F86-4EFE-93F1-A51740B434FD}" destId="{A060E172-550C-47AC-A468-A5BAD67648B8}" srcOrd="4" destOrd="0" presId="urn:microsoft.com/office/officeart/2005/8/layout/matrix1"/>
    <dgm:cxn modelId="{58201C9F-DE30-4EA7-9063-A4DF372AC9B0}" type="presParOf" srcId="{7689C4A6-6F86-4EFE-93F1-A51740B434FD}" destId="{8FCD86BB-7829-4D16-AB7D-0BC739BE4A7D}" srcOrd="5" destOrd="0" presId="urn:microsoft.com/office/officeart/2005/8/layout/matrix1"/>
    <dgm:cxn modelId="{EAE6F472-0ED3-474B-9052-A5BB683BDDA1}" type="presParOf" srcId="{7689C4A6-6F86-4EFE-93F1-A51740B434FD}" destId="{F604BB7B-A08B-4029-AFC8-2BDEAFD65F26}" srcOrd="6" destOrd="0" presId="urn:microsoft.com/office/officeart/2005/8/layout/matrix1"/>
    <dgm:cxn modelId="{77AB2529-EC02-4032-BE17-490928CC00AF}" type="presParOf" srcId="{7689C4A6-6F86-4EFE-93F1-A51740B434FD}" destId="{80243838-8DF5-46B6-B33D-2A644CEB55FF}" srcOrd="7" destOrd="0" presId="urn:microsoft.com/office/officeart/2005/8/layout/matrix1"/>
    <dgm:cxn modelId="{DD344382-6B85-4E76-9F55-C113F470CACE}" type="presParOf" srcId="{7DAFB37E-2E10-4EDA-9BCC-F36804C8FC13}" destId="{F36D98B0-C696-4DCA-AE7A-30E9B79DAF3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58059AB-508B-4023-AF4B-8587FBCF385C}" type="doc">
      <dgm:prSet loTypeId="urn:microsoft.com/office/officeart/2005/8/layout/hList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hr-HR"/>
        </a:p>
      </dgm:t>
    </dgm:pt>
    <dgm:pt modelId="{05D4BA46-25AF-4D8C-B122-9089E854320D}">
      <dgm:prSet phldrT="[Tekst]" phldr="1"/>
      <dgm:spPr/>
      <dgm:t>
        <a:bodyPr/>
        <a:lstStyle/>
        <a:p>
          <a:endParaRPr lang="hr-HR"/>
        </a:p>
      </dgm:t>
    </dgm:pt>
    <dgm:pt modelId="{911D1277-BC53-4A5B-A6D2-D68F058EA532}" type="parTrans" cxnId="{58F5C891-3CE2-4323-9845-27C005F3C61E}">
      <dgm:prSet/>
      <dgm:spPr/>
      <dgm:t>
        <a:bodyPr/>
        <a:lstStyle/>
        <a:p>
          <a:endParaRPr lang="hr-HR"/>
        </a:p>
      </dgm:t>
    </dgm:pt>
    <dgm:pt modelId="{4FAE3869-BA1F-4626-B985-0FF4E5683F76}" type="sibTrans" cxnId="{58F5C891-3CE2-4323-9845-27C005F3C61E}">
      <dgm:prSet/>
      <dgm:spPr/>
      <dgm:t>
        <a:bodyPr/>
        <a:lstStyle/>
        <a:p>
          <a:endParaRPr lang="hr-HR"/>
        </a:p>
      </dgm:t>
    </dgm:pt>
    <dgm:pt modelId="{2A2A646E-B14E-4FF8-805E-577DDD2B2C6C}">
      <dgm:prSet phldrT="[Tekst]" custT="1"/>
      <dgm:spPr/>
      <dgm:t>
        <a:bodyPr/>
        <a:lstStyle/>
        <a:p>
          <a:r>
            <a:rPr lang="hr-HR" sz="2000" dirty="0"/>
            <a:t>„Kamen”</a:t>
          </a:r>
        </a:p>
      </dgm:t>
    </dgm:pt>
    <dgm:pt modelId="{BB9ACBE1-4A73-4CD4-B8E0-4737EA41F5C4}" type="parTrans" cxnId="{33D445F2-3ED2-405D-9228-75A375173C97}">
      <dgm:prSet/>
      <dgm:spPr/>
      <dgm:t>
        <a:bodyPr/>
        <a:lstStyle/>
        <a:p>
          <a:endParaRPr lang="hr-HR"/>
        </a:p>
      </dgm:t>
    </dgm:pt>
    <dgm:pt modelId="{71804B91-0D44-4DA9-BE50-0B187D4C3668}" type="sibTrans" cxnId="{33D445F2-3ED2-405D-9228-75A375173C97}">
      <dgm:prSet/>
      <dgm:spPr/>
      <dgm:t>
        <a:bodyPr/>
        <a:lstStyle/>
        <a:p>
          <a:endParaRPr lang="hr-HR"/>
        </a:p>
      </dgm:t>
    </dgm:pt>
    <dgm:pt modelId="{7D99AA24-319D-4862-B322-A61846EE370B}">
      <dgm:prSet phldrT="[Tekst]" custT="1"/>
      <dgm:spPr/>
      <dgm:t>
        <a:bodyPr/>
        <a:lstStyle/>
        <a:p>
          <a:r>
            <a:rPr lang="hr-HR" sz="2000" dirty="0"/>
            <a:t>„E učionica”</a:t>
          </a:r>
        </a:p>
      </dgm:t>
    </dgm:pt>
    <dgm:pt modelId="{E3C2406B-B1A7-46F6-9ED9-DD3362098DFA}" type="parTrans" cxnId="{348F4517-7467-489D-981E-23940FD81D85}">
      <dgm:prSet/>
      <dgm:spPr/>
      <dgm:t>
        <a:bodyPr/>
        <a:lstStyle/>
        <a:p>
          <a:endParaRPr lang="hr-HR"/>
        </a:p>
      </dgm:t>
    </dgm:pt>
    <dgm:pt modelId="{D9082293-4D65-498F-8903-BCED90E133AE}" type="sibTrans" cxnId="{348F4517-7467-489D-981E-23940FD81D85}">
      <dgm:prSet/>
      <dgm:spPr/>
      <dgm:t>
        <a:bodyPr/>
        <a:lstStyle/>
        <a:p>
          <a:endParaRPr lang="hr-HR"/>
        </a:p>
      </dgm:t>
    </dgm:pt>
    <dgm:pt modelId="{33F44AFD-140E-4058-B8F5-03300670B5C4}">
      <dgm:prSet phldrT="[Tekst]" phldr="1"/>
      <dgm:spPr/>
      <dgm:t>
        <a:bodyPr/>
        <a:lstStyle/>
        <a:p>
          <a:endParaRPr lang="hr-HR"/>
        </a:p>
      </dgm:t>
    </dgm:pt>
    <dgm:pt modelId="{501303A4-E4D6-424B-B6EA-2BD1AEEB1679}" type="parTrans" cxnId="{C3C7A6A9-CECD-4109-BC61-1D0CFF6BA3FE}">
      <dgm:prSet/>
      <dgm:spPr/>
      <dgm:t>
        <a:bodyPr/>
        <a:lstStyle/>
        <a:p>
          <a:endParaRPr lang="hr-HR"/>
        </a:p>
      </dgm:t>
    </dgm:pt>
    <dgm:pt modelId="{7B04846B-465D-40A0-9547-B50C0311B14B}" type="sibTrans" cxnId="{C3C7A6A9-CECD-4109-BC61-1D0CFF6BA3FE}">
      <dgm:prSet/>
      <dgm:spPr/>
      <dgm:t>
        <a:bodyPr/>
        <a:lstStyle/>
        <a:p>
          <a:endParaRPr lang="hr-HR"/>
        </a:p>
      </dgm:t>
    </dgm:pt>
    <dgm:pt modelId="{511E299D-9B8D-452A-98E0-BF21FEA3CCDC}">
      <dgm:prSet phldrT="[Tekst]"/>
      <dgm:spPr/>
      <dgm:t>
        <a:bodyPr/>
        <a:lstStyle/>
        <a:p>
          <a:r>
            <a:rPr lang="hr-HR" dirty="0"/>
            <a:t>„Ja mogu na internetu”</a:t>
          </a:r>
        </a:p>
      </dgm:t>
    </dgm:pt>
    <dgm:pt modelId="{E5A9E8CF-ADF7-43CA-896C-066544B03BBD}" type="parTrans" cxnId="{8D6853AD-31C6-4C15-A8C8-B536F23704D8}">
      <dgm:prSet/>
      <dgm:spPr/>
      <dgm:t>
        <a:bodyPr/>
        <a:lstStyle/>
        <a:p>
          <a:endParaRPr lang="hr-HR"/>
        </a:p>
      </dgm:t>
    </dgm:pt>
    <dgm:pt modelId="{F2F36AED-3949-4670-AA99-D644E11DE5EE}" type="sibTrans" cxnId="{8D6853AD-31C6-4C15-A8C8-B536F23704D8}">
      <dgm:prSet/>
      <dgm:spPr/>
      <dgm:t>
        <a:bodyPr/>
        <a:lstStyle/>
        <a:p>
          <a:endParaRPr lang="hr-HR"/>
        </a:p>
      </dgm:t>
    </dgm:pt>
    <dgm:pt modelId="{FC11E0F5-8216-4C64-9430-3E0AB7992B41}">
      <dgm:prSet phldrT="[Tekst]"/>
      <dgm:spPr/>
      <dgm:t>
        <a:bodyPr/>
        <a:lstStyle/>
        <a:p>
          <a:r>
            <a:rPr lang="hr-HR" dirty="0"/>
            <a:t>„Kako, zašto, može li?”</a:t>
          </a:r>
        </a:p>
      </dgm:t>
    </dgm:pt>
    <dgm:pt modelId="{32A5B11A-65DA-43A3-B32C-95342810D8C6}" type="parTrans" cxnId="{B44E1889-6C6E-4719-B66F-118613D33E46}">
      <dgm:prSet/>
      <dgm:spPr/>
      <dgm:t>
        <a:bodyPr/>
        <a:lstStyle/>
        <a:p>
          <a:endParaRPr lang="hr-HR"/>
        </a:p>
      </dgm:t>
    </dgm:pt>
    <dgm:pt modelId="{AF8CBF8C-8A48-4E97-B008-0557FF2AAEA6}" type="sibTrans" cxnId="{B44E1889-6C6E-4719-B66F-118613D33E46}">
      <dgm:prSet/>
      <dgm:spPr/>
      <dgm:t>
        <a:bodyPr/>
        <a:lstStyle/>
        <a:p>
          <a:endParaRPr lang="hr-HR"/>
        </a:p>
      </dgm:t>
    </dgm:pt>
    <dgm:pt modelId="{281E57E4-8283-4C9B-BAD6-7C8EE4EEC520}">
      <dgm:prSet phldrT="[Tekst]" phldr="1"/>
      <dgm:spPr/>
      <dgm:t>
        <a:bodyPr/>
        <a:lstStyle/>
        <a:p>
          <a:endParaRPr lang="hr-HR"/>
        </a:p>
      </dgm:t>
    </dgm:pt>
    <dgm:pt modelId="{0625B7BA-7773-4931-BAC0-AB1CC4CAF03F}" type="parTrans" cxnId="{8CD71105-16CB-4233-A30F-526A59671A35}">
      <dgm:prSet/>
      <dgm:spPr/>
      <dgm:t>
        <a:bodyPr/>
        <a:lstStyle/>
        <a:p>
          <a:endParaRPr lang="hr-HR"/>
        </a:p>
      </dgm:t>
    </dgm:pt>
    <dgm:pt modelId="{D9C18D55-D72E-4462-B7A5-DF78D7D279D2}" type="sibTrans" cxnId="{8CD71105-16CB-4233-A30F-526A59671A35}">
      <dgm:prSet/>
      <dgm:spPr/>
      <dgm:t>
        <a:bodyPr/>
        <a:lstStyle/>
        <a:p>
          <a:endParaRPr lang="hr-HR"/>
        </a:p>
      </dgm:t>
    </dgm:pt>
    <dgm:pt modelId="{37918742-38CD-4656-A0A7-F6CEC0CDA451}">
      <dgm:prSet phldrT="[Tekst]"/>
      <dgm:spPr/>
      <dgm:t>
        <a:bodyPr/>
        <a:lstStyle/>
        <a:p>
          <a:r>
            <a:rPr lang="hr-HR" dirty="0"/>
            <a:t>„Mah 1”</a:t>
          </a:r>
        </a:p>
      </dgm:t>
    </dgm:pt>
    <dgm:pt modelId="{0124585C-EE49-4CD1-8A5C-2EDDAF1A9466}" type="parTrans" cxnId="{759AF57E-49E9-47A2-B277-3F7A02911A11}">
      <dgm:prSet/>
      <dgm:spPr/>
      <dgm:t>
        <a:bodyPr/>
        <a:lstStyle/>
        <a:p>
          <a:endParaRPr lang="hr-HR"/>
        </a:p>
      </dgm:t>
    </dgm:pt>
    <dgm:pt modelId="{042F59F7-B0F7-439C-9B7F-0E0B3C660861}" type="sibTrans" cxnId="{759AF57E-49E9-47A2-B277-3F7A02911A11}">
      <dgm:prSet/>
      <dgm:spPr/>
      <dgm:t>
        <a:bodyPr/>
        <a:lstStyle/>
        <a:p>
          <a:endParaRPr lang="hr-HR"/>
        </a:p>
      </dgm:t>
    </dgm:pt>
    <dgm:pt modelId="{EEB09D98-DCA8-474B-8F44-1928026B5EFB}">
      <dgm:prSet phldrT="[Tekst]" custT="1"/>
      <dgm:spPr/>
      <dgm:t>
        <a:bodyPr/>
        <a:lstStyle/>
        <a:p>
          <a:r>
            <a:rPr lang="hr-HR" sz="2000" dirty="0"/>
            <a:t>„CAP program”</a:t>
          </a:r>
        </a:p>
      </dgm:t>
    </dgm:pt>
    <dgm:pt modelId="{793001AB-0617-4B9F-AE41-243C09FF2D50}" type="parTrans" cxnId="{3C4F51B3-7825-4A31-8738-FFA0E4FC2835}">
      <dgm:prSet/>
      <dgm:spPr/>
      <dgm:t>
        <a:bodyPr/>
        <a:lstStyle/>
        <a:p>
          <a:endParaRPr lang="hr-HR"/>
        </a:p>
      </dgm:t>
    </dgm:pt>
    <dgm:pt modelId="{7AF867CE-7257-4745-B94D-33D2CBD9258C}" type="sibTrans" cxnId="{3C4F51B3-7825-4A31-8738-FFA0E4FC2835}">
      <dgm:prSet/>
      <dgm:spPr/>
      <dgm:t>
        <a:bodyPr/>
        <a:lstStyle/>
        <a:p>
          <a:endParaRPr lang="hr-HR"/>
        </a:p>
      </dgm:t>
    </dgm:pt>
    <dgm:pt modelId="{6E1C01F5-1885-4F6D-A86A-33A1616127C3}">
      <dgm:prSet phldrT="[Tekst]" custT="1"/>
      <dgm:spPr/>
      <dgm:t>
        <a:bodyPr/>
        <a:lstStyle/>
        <a:p>
          <a:r>
            <a:rPr lang="hr-HR" sz="2000" dirty="0"/>
            <a:t>„Teen CAP”</a:t>
          </a:r>
        </a:p>
      </dgm:t>
    </dgm:pt>
    <dgm:pt modelId="{A9032B61-934A-4897-93DA-635A462A67CD}" type="parTrans" cxnId="{D88BBDB2-2B0E-442C-BA15-E7E6D0CBA994}">
      <dgm:prSet/>
      <dgm:spPr/>
      <dgm:t>
        <a:bodyPr/>
        <a:lstStyle/>
        <a:p>
          <a:endParaRPr lang="hr-HR"/>
        </a:p>
      </dgm:t>
    </dgm:pt>
    <dgm:pt modelId="{56113A52-C0F1-4E4E-B85C-01D7D79082C3}" type="sibTrans" cxnId="{D88BBDB2-2B0E-442C-BA15-E7E6D0CBA994}">
      <dgm:prSet/>
      <dgm:spPr/>
      <dgm:t>
        <a:bodyPr/>
        <a:lstStyle/>
        <a:p>
          <a:endParaRPr lang="hr-HR"/>
        </a:p>
      </dgm:t>
    </dgm:pt>
    <dgm:pt modelId="{9AE0F9F0-7470-438F-B6FA-574A5B95EDEE}">
      <dgm:prSet phldrT="[Tekst]" custT="1"/>
      <dgm:spPr/>
      <dgm:t>
        <a:bodyPr/>
        <a:lstStyle/>
        <a:p>
          <a:r>
            <a:rPr lang="hr-HR" sz="2000" dirty="0"/>
            <a:t>„TŽV”</a:t>
          </a:r>
        </a:p>
      </dgm:t>
    </dgm:pt>
    <dgm:pt modelId="{9E5A6703-09AA-4478-A5C8-A25A239C4756}" type="parTrans" cxnId="{0C4CD01B-0DF5-48BD-B886-43CB0D82F584}">
      <dgm:prSet/>
      <dgm:spPr/>
      <dgm:t>
        <a:bodyPr/>
        <a:lstStyle/>
        <a:p>
          <a:endParaRPr lang="hr-HR"/>
        </a:p>
      </dgm:t>
    </dgm:pt>
    <dgm:pt modelId="{4405AF99-8905-4A47-AF7F-1E73198AD3B6}" type="sibTrans" cxnId="{0C4CD01B-0DF5-48BD-B886-43CB0D82F584}">
      <dgm:prSet/>
      <dgm:spPr/>
      <dgm:t>
        <a:bodyPr/>
        <a:lstStyle/>
        <a:p>
          <a:endParaRPr lang="hr-HR"/>
        </a:p>
      </dgm:t>
    </dgm:pt>
    <dgm:pt modelId="{43B3D921-8ADA-4967-9E95-AA87FB2265F6}">
      <dgm:prSet phldrT="[Tekst]" custT="1"/>
      <dgm:spPr/>
      <dgm:t>
        <a:bodyPr/>
        <a:lstStyle/>
        <a:p>
          <a:r>
            <a:rPr lang="hr-HR" sz="2000" dirty="0"/>
            <a:t>„Učenje nije mučenje”</a:t>
          </a:r>
        </a:p>
      </dgm:t>
    </dgm:pt>
    <dgm:pt modelId="{115B5CF0-4938-4AAB-99B6-132B794D8B2A}" type="parTrans" cxnId="{2BB96F3E-610B-4783-BDAF-F3F9C7C83BBD}">
      <dgm:prSet/>
      <dgm:spPr/>
      <dgm:t>
        <a:bodyPr/>
        <a:lstStyle/>
        <a:p>
          <a:endParaRPr lang="hr-HR"/>
        </a:p>
      </dgm:t>
    </dgm:pt>
    <dgm:pt modelId="{6F393003-B320-44B7-9924-419A27002EBF}" type="sibTrans" cxnId="{2BB96F3E-610B-4783-BDAF-F3F9C7C83BBD}">
      <dgm:prSet/>
      <dgm:spPr/>
      <dgm:t>
        <a:bodyPr/>
        <a:lstStyle/>
        <a:p>
          <a:endParaRPr lang="hr-HR"/>
        </a:p>
      </dgm:t>
    </dgm:pt>
    <dgm:pt modelId="{BFFDD4AC-207E-434C-A20A-5B2B5FE24192}">
      <dgm:prSet phldrT="[Tekst]"/>
      <dgm:spPr/>
      <dgm:t>
        <a:bodyPr/>
        <a:lstStyle/>
        <a:p>
          <a:r>
            <a:rPr lang="hr-HR" dirty="0"/>
            <a:t>„Zdrav za 5”</a:t>
          </a:r>
        </a:p>
      </dgm:t>
    </dgm:pt>
    <dgm:pt modelId="{92D2688C-F6A4-4965-9D02-248CAA9A2330}" type="parTrans" cxnId="{ABD300AD-C009-499D-BCD8-A29676905658}">
      <dgm:prSet/>
      <dgm:spPr/>
      <dgm:t>
        <a:bodyPr/>
        <a:lstStyle/>
        <a:p>
          <a:endParaRPr lang="hr-HR"/>
        </a:p>
      </dgm:t>
    </dgm:pt>
    <dgm:pt modelId="{A13776DE-AF4A-4F45-8368-C3C3CF6D85B7}" type="sibTrans" cxnId="{ABD300AD-C009-499D-BCD8-A29676905658}">
      <dgm:prSet/>
      <dgm:spPr/>
      <dgm:t>
        <a:bodyPr/>
        <a:lstStyle/>
        <a:p>
          <a:endParaRPr lang="hr-HR"/>
        </a:p>
      </dgm:t>
    </dgm:pt>
    <dgm:pt modelId="{01963096-45D4-4D40-A51E-0DC47D071286}">
      <dgm:prSet phldrT="[Tekst]"/>
      <dgm:spPr/>
      <dgm:t>
        <a:bodyPr/>
        <a:lstStyle/>
        <a:p>
          <a:r>
            <a:rPr lang="hr-HR" dirty="0"/>
            <a:t>„</a:t>
          </a:r>
          <a:r>
            <a:rPr lang="hr-HR" dirty="0" err="1"/>
            <a:t>Vollumen</a:t>
          </a:r>
          <a:r>
            <a:rPr lang="hr-HR" dirty="0"/>
            <a:t>”</a:t>
          </a:r>
        </a:p>
      </dgm:t>
    </dgm:pt>
    <dgm:pt modelId="{BA0B35C1-F982-4C3F-ADF4-7F8BC481794C}" type="parTrans" cxnId="{47047526-78E8-4DFE-BA93-145C7EDC8F6E}">
      <dgm:prSet/>
      <dgm:spPr/>
      <dgm:t>
        <a:bodyPr/>
        <a:lstStyle/>
        <a:p>
          <a:endParaRPr lang="hr-HR"/>
        </a:p>
      </dgm:t>
    </dgm:pt>
    <dgm:pt modelId="{3C9E1879-BF2F-4656-AF3E-4D0B2B442F73}" type="sibTrans" cxnId="{47047526-78E8-4DFE-BA93-145C7EDC8F6E}">
      <dgm:prSet/>
      <dgm:spPr/>
      <dgm:t>
        <a:bodyPr/>
        <a:lstStyle/>
        <a:p>
          <a:endParaRPr lang="hr-HR"/>
        </a:p>
      </dgm:t>
    </dgm:pt>
    <dgm:pt modelId="{013212BB-4CDA-4BEC-A4BA-36832F642E5C}">
      <dgm:prSet phldrT="[Tekst]"/>
      <dgm:spPr/>
      <dgm:t>
        <a:bodyPr/>
        <a:lstStyle/>
        <a:p>
          <a:r>
            <a:rPr lang="hr-HR" dirty="0"/>
            <a:t>„Sajam mogućnosti”</a:t>
          </a:r>
        </a:p>
      </dgm:t>
    </dgm:pt>
    <dgm:pt modelId="{15A418BD-DFC2-4398-89ED-ADF80808A01A}" type="parTrans" cxnId="{E596001A-D03A-48C6-B4F2-E22BCA1B04D5}">
      <dgm:prSet/>
      <dgm:spPr/>
      <dgm:t>
        <a:bodyPr/>
        <a:lstStyle/>
        <a:p>
          <a:endParaRPr lang="hr-HR"/>
        </a:p>
      </dgm:t>
    </dgm:pt>
    <dgm:pt modelId="{E1FF03F8-55D9-4A39-8EB1-4001D215DFC1}" type="sibTrans" cxnId="{E596001A-D03A-48C6-B4F2-E22BCA1B04D5}">
      <dgm:prSet/>
      <dgm:spPr/>
      <dgm:t>
        <a:bodyPr/>
        <a:lstStyle/>
        <a:p>
          <a:endParaRPr lang="hr-HR"/>
        </a:p>
      </dgm:t>
    </dgm:pt>
    <dgm:pt modelId="{53ECE9BB-8725-4A0E-8F9B-44CB8C4A709E}">
      <dgm:prSet phldrT="[Tekst]"/>
      <dgm:spPr/>
      <dgm:t>
        <a:bodyPr/>
        <a:lstStyle/>
        <a:p>
          <a:r>
            <a:rPr lang="hr-HR" dirty="0"/>
            <a:t>„</a:t>
          </a:r>
          <a:r>
            <a:rPr lang="hr-HR" dirty="0" err="1"/>
            <a:t>Pia</a:t>
          </a:r>
          <a:r>
            <a:rPr lang="hr-HR" dirty="0"/>
            <a:t> 1”</a:t>
          </a:r>
        </a:p>
      </dgm:t>
    </dgm:pt>
    <dgm:pt modelId="{365BD6AB-C833-499E-AABE-0B2F74DB2AE8}" type="parTrans" cxnId="{7FFB3E91-8D1E-4F73-A7B5-6766DAF0D0AB}">
      <dgm:prSet/>
      <dgm:spPr/>
      <dgm:t>
        <a:bodyPr/>
        <a:lstStyle/>
        <a:p>
          <a:endParaRPr lang="hr-HR"/>
        </a:p>
      </dgm:t>
    </dgm:pt>
    <dgm:pt modelId="{1F30A11E-73B8-4B72-90B6-851372C963B2}" type="sibTrans" cxnId="{7FFB3E91-8D1E-4F73-A7B5-6766DAF0D0AB}">
      <dgm:prSet/>
      <dgm:spPr/>
      <dgm:t>
        <a:bodyPr/>
        <a:lstStyle/>
        <a:p>
          <a:endParaRPr lang="hr-HR"/>
        </a:p>
      </dgm:t>
    </dgm:pt>
    <dgm:pt modelId="{5AB55ED9-B2F5-4738-877F-8B945A8CB78E}">
      <dgm:prSet phldrT="[Tekst]"/>
      <dgm:spPr/>
      <dgm:t>
        <a:bodyPr/>
        <a:lstStyle/>
        <a:p>
          <a:r>
            <a:rPr lang="hr-HR" dirty="0"/>
            <a:t>„</a:t>
          </a:r>
          <a:r>
            <a:rPr lang="hr-HR" dirty="0" err="1"/>
            <a:t>Pia</a:t>
          </a:r>
          <a:r>
            <a:rPr lang="hr-HR" dirty="0"/>
            <a:t> 2”</a:t>
          </a:r>
        </a:p>
      </dgm:t>
    </dgm:pt>
    <dgm:pt modelId="{A706EEFA-4DBD-4E83-B7B2-478567063E24}" type="parTrans" cxnId="{8468DD1B-8F56-4A09-943C-0933443BED70}">
      <dgm:prSet/>
      <dgm:spPr/>
      <dgm:t>
        <a:bodyPr/>
        <a:lstStyle/>
        <a:p>
          <a:endParaRPr lang="hr-HR"/>
        </a:p>
      </dgm:t>
    </dgm:pt>
    <dgm:pt modelId="{44571315-FBDC-4404-8524-2AF0CE698C50}" type="sibTrans" cxnId="{8468DD1B-8F56-4A09-943C-0933443BED70}">
      <dgm:prSet/>
      <dgm:spPr/>
      <dgm:t>
        <a:bodyPr/>
        <a:lstStyle/>
        <a:p>
          <a:endParaRPr lang="hr-HR"/>
        </a:p>
      </dgm:t>
    </dgm:pt>
    <dgm:pt modelId="{EE9699B0-D447-41D0-85B7-E11E28A86D33}">
      <dgm:prSet phldrT="[Tekst]"/>
      <dgm:spPr/>
      <dgm:t>
        <a:bodyPr/>
        <a:lstStyle/>
        <a:p>
          <a:r>
            <a:rPr lang="hr-HR" dirty="0"/>
            <a:t>„Mah2”</a:t>
          </a:r>
        </a:p>
      </dgm:t>
    </dgm:pt>
    <dgm:pt modelId="{E49EDD6E-55C4-45DB-8C6F-69EEF938EB71}" type="parTrans" cxnId="{24922226-CD3F-4775-A16C-272E50208BD7}">
      <dgm:prSet/>
      <dgm:spPr/>
      <dgm:t>
        <a:bodyPr/>
        <a:lstStyle/>
        <a:p>
          <a:endParaRPr lang="hr-HR"/>
        </a:p>
      </dgm:t>
    </dgm:pt>
    <dgm:pt modelId="{529B2961-983F-4F87-8449-BEE2ADED2A72}" type="sibTrans" cxnId="{24922226-CD3F-4775-A16C-272E50208BD7}">
      <dgm:prSet/>
      <dgm:spPr/>
      <dgm:t>
        <a:bodyPr/>
        <a:lstStyle/>
        <a:p>
          <a:endParaRPr lang="hr-HR"/>
        </a:p>
      </dgm:t>
    </dgm:pt>
    <dgm:pt modelId="{2FEC80CD-F855-458D-B28F-033348F66134}" type="pres">
      <dgm:prSet presAssocID="{558059AB-508B-4023-AF4B-8587FBCF385C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hr-HR"/>
        </a:p>
      </dgm:t>
    </dgm:pt>
    <dgm:pt modelId="{2334512C-E59F-45DD-B147-0592C42F3D21}" type="pres">
      <dgm:prSet presAssocID="{05D4BA46-25AF-4D8C-B122-9089E854320D}" presName="compositeNode" presStyleCnt="0">
        <dgm:presLayoutVars>
          <dgm:bulletEnabled val="1"/>
        </dgm:presLayoutVars>
      </dgm:prSet>
      <dgm:spPr/>
    </dgm:pt>
    <dgm:pt modelId="{449573D3-D4F1-4C45-9A95-153E22A6E7DB}" type="pres">
      <dgm:prSet presAssocID="{05D4BA46-25AF-4D8C-B122-9089E854320D}" presName="imag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ajalica"/>
        </a:ext>
      </dgm:extLst>
    </dgm:pt>
    <dgm:pt modelId="{C4630D26-D66F-4EE4-8C37-402DB40CCC41}" type="pres">
      <dgm:prSet presAssocID="{05D4BA46-25AF-4D8C-B122-9089E854320D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9FD4EEA-B98D-4E70-9701-6C911378A328}" type="pres">
      <dgm:prSet presAssocID="{05D4BA46-25AF-4D8C-B122-9089E854320D}" presName="parentNode" presStyleLbl="revTx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964E2B4-6B30-4B5B-A8AA-2563208287AD}" type="pres">
      <dgm:prSet presAssocID="{4FAE3869-BA1F-4626-B985-0FF4E5683F76}" presName="sibTrans" presStyleCnt="0"/>
      <dgm:spPr/>
    </dgm:pt>
    <dgm:pt modelId="{2B644756-20BE-4766-8558-5C958A5062CF}" type="pres">
      <dgm:prSet presAssocID="{33F44AFD-140E-4058-B8F5-03300670B5C4}" presName="compositeNode" presStyleCnt="0">
        <dgm:presLayoutVars>
          <dgm:bulletEnabled val="1"/>
        </dgm:presLayoutVars>
      </dgm:prSet>
      <dgm:spPr/>
    </dgm:pt>
    <dgm:pt modelId="{5868B4DC-7B68-4B2E-8F08-50CC2199DDCC}" type="pres">
      <dgm:prSet presAssocID="{33F44AFD-140E-4058-B8F5-03300670B5C4}" presName="image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upčanici"/>
        </a:ext>
      </dgm:extLst>
    </dgm:pt>
    <dgm:pt modelId="{56E3090D-81F7-4935-8639-33B4058762CD}" type="pres">
      <dgm:prSet presAssocID="{33F44AFD-140E-4058-B8F5-03300670B5C4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332D1DC-D2ED-4DB6-B0A2-99F4ABF02206}" type="pres">
      <dgm:prSet presAssocID="{33F44AFD-140E-4058-B8F5-03300670B5C4}" presName="parentNode" presStyleLbl="revTx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B57ABDE-09B8-4FB5-9BA2-835E03AD3AE7}" type="pres">
      <dgm:prSet presAssocID="{7B04846B-465D-40A0-9547-B50C0311B14B}" presName="sibTrans" presStyleCnt="0"/>
      <dgm:spPr/>
    </dgm:pt>
    <dgm:pt modelId="{9A5418E2-35B4-4AE8-9A0E-280747063570}" type="pres">
      <dgm:prSet presAssocID="{281E57E4-8283-4C9B-BAD6-7C8EE4EEC520}" presName="compositeNode" presStyleCnt="0">
        <dgm:presLayoutVars>
          <dgm:bulletEnabled val="1"/>
        </dgm:presLayoutVars>
      </dgm:prSet>
      <dgm:spPr/>
    </dgm:pt>
    <dgm:pt modelId="{638436B7-AF7D-4D1F-8145-B56BCD9AA80A}" type="pres">
      <dgm:prSet presAssocID="{281E57E4-8283-4C9B-BAD6-7C8EE4EEC520}" presName="image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Žarulja"/>
        </a:ext>
      </dgm:extLst>
    </dgm:pt>
    <dgm:pt modelId="{8ABA716F-8977-4247-A928-7402EEFA3448}" type="pres">
      <dgm:prSet presAssocID="{281E57E4-8283-4C9B-BAD6-7C8EE4EEC520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1511EAA8-4445-463B-B408-8842115499FD}" type="pres">
      <dgm:prSet presAssocID="{281E57E4-8283-4C9B-BAD6-7C8EE4EEC520}" presName="parentNode" presStyleLbl="revTx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B44E1889-6C6E-4719-B66F-118613D33E46}" srcId="{33F44AFD-140E-4058-B8F5-03300670B5C4}" destId="{FC11E0F5-8216-4C64-9430-3E0AB7992B41}" srcOrd="3" destOrd="0" parTransId="{32A5B11A-65DA-43A3-B32C-95342810D8C6}" sibTransId="{AF8CBF8C-8A48-4E97-B008-0557FF2AAEA6}"/>
    <dgm:cxn modelId="{4FBFB84F-98AF-4AF1-8FFB-43F49263AE8F}" type="presOf" srcId="{2A2A646E-B14E-4FF8-805E-577DDD2B2C6C}" destId="{C4630D26-D66F-4EE4-8C37-402DB40CCC41}" srcOrd="0" destOrd="0" presId="urn:microsoft.com/office/officeart/2005/8/layout/hList2"/>
    <dgm:cxn modelId="{ABD300AD-C009-499D-BCD8-A29676905658}" srcId="{33F44AFD-140E-4058-B8F5-03300670B5C4}" destId="{BFFDD4AC-207E-434C-A20A-5B2B5FE24192}" srcOrd="1" destOrd="0" parTransId="{92D2688C-F6A4-4965-9D02-248CAA9A2330}" sibTransId="{A13776DE-AF4A-4F45-8368-C3C3CF6D85B7}"/>
    <dgm:cxn modelId="{95B74CEA-C225-43BF-9739-722D790FD9FF}" type="presOf" srcId="{05D4BA46-25AF-4D8C-B122-9089E854320D}" destId="{79FD4EEA-B98D-4E70-9701-6C911378A328}" srcOrd="0" destOrd="0" presId="urn:microsoft.com/office/officeart/2005/8/layout/hList2"/>
    <dgm:cxn modelId="{1A48EE23-BC09-4DDA-AF6B-85C5ADAFC6A8}" type="presOf" srcId="{33F44AFD-140E-4058-B8F5-03300670B5C4}" destId="{7332D1DC-D2ED-4DB6-B0A2-99F4ABF02206}" srcOrd="0" destOrd="0" presId="urn:microsoft.com/office/officeart/2005/8/layout/hList2"/>
    <dgm:cxn modelId="{3C4F51B3-7825-4A31-8738-FFA0E4FC2835}" srcId="{05D4BA46-25AF-4D8C-B122-9089E854320D}" destId="{EEB09D98-DCA8-474B-8F44-1928026B5EFB}" srcOrd="2" destOrd="0" parTransId="{793001AB-0617-4B9F-AE41-243C09FF2D50}" sibTransId="{7AF867CE-7257-4745-B94D-33D2CBD9258C}"/>
    <dgm:cxn modelId="{348F4517-7467-489D-981E-23940FD81D85}" srcId="{05D4BA46-25AF-4D8C-B122-9089E854320D}" destId="{7D99AA24-319D-4862-B322-A61846EE370B}" srcOrd="1" destOrd="0" parTransId="{E3C2406B-B1A7-46F6-9ED9-DD3362098DFA}" sibTransId="{D9082293-4D65-498F-8903-BCED90E133AE}"/>
    <dgm:cxn modelId="{AF976CFB-3026-4BCB-9FC9-DEC16E92F7FE}" type="presOf" srcId="{013212BB-4CDA-4BEC-A4BA-36832F642E5C}" destId="{8ABA716F-8977-4247-A928-7402EEFA3448}" srcOrd="0" destOrd="1" presId="urn:microsoft.com/office/officeart/2005/8/layout/hList2"/>
    <dgm:cxn modelId="{E596001A-D03A-48C6-B4F2-E22BCA1B04D5}" srcId="{281E57E4-8283-4C9B-BAD6-7C8EE4EEC520}" destId="{013212BB-4CDA-4BEC-A4BA-36832F642E5C}" srcOrd="1" destOrd="0" parTransId="{15A418BD-DFC2-4398-89ED-ADF80808A01A}" sibTransId="{E1FF03F8-55D9-4A39-8EB1-4001D215DFC1}"/>
    <dgm:cxn modelId="{9900086E-3C19-4249-85CB-FC8C2561993D}" type="presOf" srcId="{281E57E4-8283-4C9B-BAD6-7C8EE4EEC520}" destId="{1511EAA8-4445-463B-B408-8842115499FD}" srcOrd="0" destOrd="0" presId="urn:microsoft.com/office/officeart/2005/8/layout/hList2"/>
    <dgm:cxn modelId="{7FFB3E91-8D1E-4F73-A7B5-6766DAF0D0AB}" srcId="{281E57E4-8283-4C9B-BAD6-7C8EE4EEC520}" destId="{53ECE9BB-8725-4A0E-8F9B-44CB8C4A709E}" srcOrd="2" destOrd="0" parTransId="{365BD6AB-C833-499E-AABE-0B2F74DB2AE8}" sibTransId="{1F30A11E-73B8-4B72-90B6-851372C963B2}"/>
    <dgm:cxn modelId="{3B148164-8183-4289-8227-CF986ED8D824}" type="presOf" srcId="{BFFDD4AC-207E-434C-A20A-5B2B5FE24192}" destId="{56E3090D-81F7-4935-8639-33B4058762CD}" srcOrd="0" destOrd="1" presId="urn:microsoft.com/office/officeart/2005/8/layout/hList2"/>
    <dgm:cxn modelId="{67D8B058-8EB3-45E7-9822-04D25F866F83}" type="presOf" srcId="{01963096-45D4-4D40-A51E-0DC47D071286}" destId="{56E3090D-81F7-4935-8639-33B4058762CD}" srcOrd="0" destOrd="2" presId="urn:microsoft.com/office/officeart/2005/8/layout/hList2"/>
    <dgm:cxn modelId="{2BB96F3E-610B-4783-BDAF-F3F9C7C83BBD}" srcId="{05D4BA46-25AF-4D8C-B122-9089E854320D}" destId="{43B3D921-8ADA-4967-9E95-AA87FB2265F6}" srcOrd="5" destOrd="0" parTransId="{115B5CF0-4938-4AAB-99B6-132B794D8B2A}" sibTransId="{6F393003-B320-44B7-9924-419A27002EBF}"/>
    <dgm:cxn modelId="{5F1CE869-1CB9-4B9A-973D-2D35686690F6}" type="presOf" srcId="{9AE0F9F0-7470-438F-B6FA-574A5B95EDEE}" destId="{C4630D26-D66F-4EE4-8C37-402DB40CCC41}" srcOrd="0" destOrd="4" presId="urn:microsoft.com/office/officeart/2005/8/layout/hList2"/>
    <dgm:cxn modelId="{4B7DE567-C440-4A62-853C-9BE499739882}" type="presOf" srcId="{EEB09D98-DCA8-474B-8F44-1928026B5EFB}" destId="{C4630D26-D66F-4EE4-8C37-402DB40CCC41}" srcOrd="0" destOrd="2" presId="urn:microsoft.com/office/officeart/2005/8/layout/hList2"/>
    <dgm:cxn modelId="{47047526-78E8-4DFE-BA93-145C7EDC8F6E}" srcId="{33F44AFD-140E-4058-B8F5-03300670B5C4}" destId="{01963096-45D4-4D40-A51E-0DC47D071286}" srcOrd="2" destOrd="0" parTransId="{BA0B35C1-F982-4C3F-ADF4-7F8BC481794C}" sibTransId="{3C9E1879-BF2F-4656-AF3E-4D0B2B442F73}"/>
    <dgm:cxn modelId="{8468DD1B-8F56-4A09-943C-0933443BED70}" srcId="{281E57E4-8283-4C9B-BAD6-7C8EE4EEC520}" destId="{5AB55ED9-B2F5-4738-877F-8B945A8CB78E}" srcOrd="3" destOrd="0" parTransId="{A706EEFA-4DBD-4E83-B7B2-478567063E24}" sibTransId="{44571315-FBDC-4404-8524-2AF0CE698C50}"/>
    <dgm:cxn modelId="{2206F72B-28EB-4FAC-9788-CF072AFF842E}" type="presOf" srcId="{53ECE9BB-8725-4A0E-8F9B-44CB8C4A709E}" destId="{8ABA716F-8977-4247-A928-7402EEFA3448}" srcOrd="0" destOrd="2" presId="urn:microsoft.com/office/officeart/2005/8/layout/hList2"/>
    <dgm:cxn modelId="{33D445F2-3ED2-405D-9228-75A375173C97}" srcId="{05D4BA46-25AF-4D8C-B122-9089E854320D}" destId="{2A2A646E-B14E-4FF8-805E-577DDD2B2C6C}" srcOrd="0" destOrd="0" parTransId="{BB9ACBE1-4A73-4CD4-B8E0-4737EA41F5C4}" sibTransId="{71804B91-0D44-4DA9-BE50-0B187D4C3668}"/>
    <dgm:cxn modelId="{ABCCF266-6E79-48E6-9AF8-1BE7AAA3DD3F}" type="presOf" srcId="{EE9699B0-D447-41D0-85B7-E11E28A86D33}" destId="{8ABA716F-8977-4247-A928-7402EEFA3448}" srcOrd="0" destOrd="4" presId="urn:microsoft.com/office/officeart/2005/8/layout/hList2"/>
    <dgm:cxn modelId="{8D6853AD-31C6-4C15-A8C8-B536F23704D8}" srcId="{33F44AFD-140E-4058-B8F5-03300670B5C4}" destId="{511E299D-9B8D-452A-98E0-BF21FEA3CCDC}" srcOrd="0" destOrd="0" parTransId="{E5A9E8CF-ADF7-43CA-896C-066544B03BBD}" sibTransId="{F2F36AED-3949-4670-AA99-D644E11DE5EE}"/>
    <dgm:cxn modelId="{56B6C0DF-9363-42EA-82E8-F64F33C86653}" type="presOf" srcId="{37918742-38CD-4656-A0A7-F6CEC0CDA451}" destId="{8ABA716F-8977-4247-A928-7402EEFA3448}" srcOrd="0" destOrd="0" presId="urn:microsoft.com/office/officeart/2005/8/layout/hList2"/>
    <dgm:cxn modelId="{24922226-CD3F-4775-A16C-272E50208BD7}" srcId="{281E57E4-8283-4C9B-BAD6-7C8EE4EEC520}" destId="{EE9699B0-D447-41D0-85B7-E11E28A86D33}" srcOrd="4" destOrd="0" parTransId="{E49EDD6E-55C4-45DB-8C6F-69EEF938EB71}" sibTransId="{529B2961-983F-4F87-8449-BEE2ADED2A72}"/>
    <dgm:cxn modelId="{759AF57E-49E9-47A2-B277-3F7A02911A11}" srcId="{281E57E4-8283-4C9B-BAD6-7C8EE4EEC520}" destId="{37918742-38CD-4656-A0A7-F6CEC0CDA451}" srcOrd="0" destOrd="0" parTransId="{0124585C-EE49-4CD1-8A5C-2EDDAF1A9466}" sibTransId="{042F59F7-B0F7-439C-9B7F-0E0B3C660861}"/>
    <dgm:cxn modelId="{0C4CD01B-0DF5-48BD-B886-43CB0D82F584}" srcId="{05D4BA46-25AF-4D8C-B122-9089E854320D}" destId="{9AE0F9F0-7470-438F-B6FA-574A5B95EDEE}" srcOrd="4" destOrd="0" parTransId="{9E5A6703-09AA-4478-A5C8-A25A239C4756}" sibTransId="{4405AF99-8905-4A47-AF7F-1E73198AD3B6}"/>
    <dgm:cxn modelId="{AC253917-A6D3-4D70-B666-03B9B5D3E08F}" type="presOf" srcId="{5AB55ED9-B2F5-4738-877F-8B945A8CB78E}" destId="{8ABA716F-8977-4247-A928-7402EEFA3448}" srcOrd="0" destOrd="3" presId="urn:microsoft.com/office/officeart/2005/8/layout/hList2"/>
    <dgm:cxn modelId="{D88BBDB2-2B0E-442C-BA15-E7E6D0CBA994}" srcId="{05D4BA46-25AF-4D8C-B122-9089E854320D}" destId="{6E1C01F5-1885-4F6D-A86A-33A1616127C3}" srcOrd="3" destOrd="0" parTransId="{A9032B61-934A-4897-93DA-635A462A67CD}" sibTransId="{56113A52-C0F1-4E4E-B85C-01D7D79082C3}"/>
    <dgm:cxn modelId="{75ACE526-3E29-496B-B4C2-BD2DC463D598}" type="presOf" srcId="{FC11E0F5-8216-4C64-9430-3E0AB7992B41}" destId="{56E3090D-81F7-4935-8639-33B4058762CD}" srcOrd="0" destOrd="3" presId="urn:microsoft.com/office/officeart/2005/8/layout/hList2"/>
    <dgm:cxn modelId="{8CD71105-16CB-4233-A30F-526A59671A35}" srcId="{558059AB-508B-4023-AF4B-8587FBCF385C}" destId="{281E57E4-8283-4C9B-BAD6-7C8EE4EEC520}" srcOrd="2" destOrd="0" parTransId="{0625B7BA-7773-4931-BAC0-AB1CC4CAF03F}" sibTransId="{D9C18D55-D72E-4462-B7A5-DF78D7D279D2}"/>
    <dgm:cxn modelId="{15DE9DB9-CA29-450E-9040-44C6938C1EBB}" type="presOf" srcId="{558059AB-508B-4023-AF4B-8587FBCF385C}" destId="{2FEC80CD-F855-458D-B28F-033348F66134}" srcOrd="0" destOrd="0" presId="urn:microsoft.com/office/officeart/2005/8/layout/hList2"/>
    <dgm:cxn modelId="{6B93F331-83CF-4E10-A68A-F66099CF4835}" type="presOf" srcId="{7D99AA24-319D-4862-B322-A61846EE370B}" destId="{C4630D26-D66F-4EE4-8C37-402DB40CCC41}" srcOrd="0" destOrd="1" presId="urn:microsoft.com/office/officeart/2005/8/layout/hList2"/>
    <dgm:cxn modelId="{7D2AF3D1-E119-45AC-913A-B19458FD1C7E}" type="presOf" srcId="{43B3D921-8ADA-4967-9E95-AA87FB2265F6}" destId="{C4630D26-D66F-4EE4-8C37-402DB40CCC41}" srcOrd="0" destOrd="5" presId="urn:microsoft.com/office/officeart/2005/8/layout/hList2"/>
    <dgm:cxn modelId="{C3C7A6A9-CECD-4109-BC61-1D0CFF6BA3FE}" srcId="{558059AB-508B-4023-AF4B-8587FBCF385C}" destId="{33F44AFD-140E-4058-B8F5-03300670B5C4}" srcOrd="1" destOrd="0" parTransId="{501303A4-E4D6-424B-B6EA-2BD1AEEB1679}" sibTransId="{7B04846B-465D-40A0-9547-B50C0311B14B}"/>
    <dgm:cxn modelId="{E9705B26-2F34-4F2C-B8DB-5BB715C491AE}" type="presOf" srcId="{6E1C01F5-1885-4F6D-A86A-33A1616127C3}" destId="{C4630D26-D66F-4EE4-8C37-402DB40CCC41}" srcOrd="0" destOrd="3" presId="urn:microsoft.com/office/officeart/2005/8/layout/hList2"/>
    <dgm:cxn modelId="{2EAB428C-F109-4CF0-98F3-A371084552F4}" type="presOf" srcId="{511E299D-9B8D-452A-98E0-BF21FEA3CCDC}" destId="{56E3090D-81F7-4935-8639-33B4058762CD}" srcOrd="0" destOrd="0" presId="urn:microsoft.com/office/officeart/2005/8/layout/hList2"/>
    <dgm:cxn modelId="{58F5C891-3CE2-4323-9845-27C005F3C61E}" srcId="{558059AB-508B-4023-AF4B-8587FBCF385C}" destId="{05D4BA46-25AF-4D8C-B122-9089E854320D}" srcOrd="0" destOrd="0" parTransId="{911D1277-BC53-4A5B-A6D2-D68F058EA532}" sibTransId="{4FAE3869-BA1F-4626-B985-0FF4E5683F76}"/>
    <dgm:cxn modelId="{A2118D36-B477-4C9D-A5CF-C8D3CBABD098}" type="presParOf" srcId="{2FEC80CD-F855-458D-B28F-033348F66134}" destId="{2334512C-E59F-45DD-B147-0592C42F3D21}" srcOrd="0" destOrd="0" presId="urn:microsoft.com/office/officeart/2005/8/layout/hList2"/>
    <dgm:cxn modelId="{140D7E12-1200-428A-8561-7C3F945AC15F}" type="presParOf" srcId="{2334512C-E59F-45DD-B147-0592C42F3D21}" destId="{449573D3-D4F1-4C45-9A95-153E22A6E7DB}" srcOrd="0" destOrd="0" presId="urn:microsoft.com/office/officeart/2005/8/layout/hList2"/>
    <dgm:cxn modelId="{E5EADC9D-9348-4F5E-886C-BDDE90887D74}" type="presParOf" srcId="{2334512C-E59F-45DD-B147-0592C42F3D21}" destId="{C4630D26-D66F-4EE4-8C37-402DB40CCC41}" srcOrd="1" destOrd="0" presId="urn:microsoft.com/office/officeart/2005/8/layout/hList2"/>
    <dgm:cxn modelId="{0EC73B42-ED68-4266-B85A-273A2FF8EF30}" type="presParOf" srcId="{2334512C-E59F-45DD-B147-0592C42F3D21}" destId="{79FD4EEA-B98D-4E70-9701-6C911378A328}" srcOrd="2" destOrd="0" presId="urn:microsoft.com/office/officeart/2005/8/layout/hList2"/>
    <dgm:cxn modelId="{AD27C830-8659-4845-BE8B-B87D4FD43651}" type="presParOf" srcId="{2FEC80CD-F855-458D-B28F-033348F66134}" destId="{A964E2B4-6B30-4B5B-A8AA-2563208287AD}" srcOrd="1" destOrd="0" presId="urn:microsoft.com/office/officeart/2005/8/layout/hList2"/>
    <dgm:cxn modelId="{7CD942D7-DCAB-4E01-AABB-326B89B6F22A}" type="presParOf" srcId="{2FEC80CD-F855-458D-B28F-033348F66134}" destId="{2B644756-20BE-4766-8558-5C958A5062CF}" srcOrd="2" destOrd="0" presId="urn:microsoft.com/office/officeart/2005/8/layout/hList2"/>
    <dgm:cxn modelId="{3A0170BB-F095-40F4-9144-9308246ED954}" type="presParOf" srcId="{2B644756-20BE-4766-8558-5C958A5062CF}" destId="{5868B4DC-7B68-4B2E-8F08-50CC2199DDCC}" srcOrd="0" destOrd="0" presId="urn:microsoft.com/office/officeart/2005/8/layout/hList2"/>
    <dgm:cxn modelId="{D9EB7977-C596-43A0-96CA-E543AB1123E3}" type="presParOf" srcId="{2B644756-20BE-4766-8558-5C958A5062CF}" destId="{56E3090D-81F7-4935-8639-33B4058762CD}" srcOrd="1" destOrd="0" presId="urn:microsoft.com/office/officeart/2005/8/layout/hList2"/>
    <dgm:cxn modelId="{347B398B-BE41-4DCB-83C2-0AE7EA764C50}" type="presParOf" srcId="{2B644756-20BE-4766-8558-5C958A5062CF}" destId="{7332D1DC-D2ED-4DB6-B0A2-99F4ABF02206}" srcOrd="2" destOrd="0" presId="urn:microsoft.com/office/officeart/2005/8/layout/hList2"/>
    <dgm:cxn modelId="{906C5ED0-9F5A-4B6A-BEA1-57C9653B89FF}" type="presParOf" srcId="{2FEC80CD-F855-458D-B28F-033348F66134}" destId="{EB57ABDE-09B8-4FB5-9BA2-835E03AD3AE7}" srcOrd="3" destOrd="0" presId="urn:microsoft.com/office/officeart/2005/8/layout/hList2"/>
    <dgm:cxn modelId="{B0AEED44-EC4F-4D24-9403-0CEB29279EE5}" type="presParOf" srcId="{2FEC80CD-F855-458D-B28F-033348F66134}" destId="{9A5418E2-35B4-4AE8-9A0E-280747063570}" srcOrd="4" destOrd="0" presId="urn:microsoft.com/office/officeart/2005/8/layout/hList2"/>
    <dgm:cxn modelId="{507152D5-9623-4F07-8093-60F2ED16C1D5}" type="presParOf" srcId="{9A5418E2-35B4-4AE8-9A0E-280747063570}" destId="{638436B7-AF7D-4D1F-8145-B56BCD9AA80A}" srcOrd="0" destOrd="0" presId="urn:microsoft.com/office/officeart/2005/8/layout/hList2"/>
    <dgm:cxn modelId="{E7176C8C-1127-4E2C-BB2F-82AA9F875831}" type="presParOf" srcId="{9A5418E2-35B4-4AE8-9A0E-280747063570}" destId="{8ABA716F-8977-4247-A928-7402EEFA3448}" srcOrd="1" destOrd="0" presId="urn:microsoft.com/office/officeart/2005/8/layout/hList2"/>
    <dgm:cxn modelId="{1FFB17F1-A816-4ED2-8CC9-2494D8194A88}" type="presParOf" srcId="{9A5418E2-35B4-4AE8-9A0E-280747063570}" destId="{1511EAA8-4445-463B-B408-8842115499FD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9764A8-1C7E-48B7-9DC5-A8CADB053C0E}" type="doc">
      <dgm:prSet loTypeId="urn:microsoft.com/office/officeart/2005/8/layout/default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hr-HR"/>
        </a:p>
      </dgm:t>
    </dgm:pt>
    <dgm:pt modelId="{080A416E-85C2-4340-9765-1AA10602A1D6}">
      <dgm:prSet phldrT="[Tekst]"/>
      <dgm:spPr/>
      <dgm:t>
        <a:bodyPr/>
        <a:lstStyle/>
        <a:p>
          <a:r>
            <a:rPr lang="hr-HR" dirty="0"/>
            <a:t>RKT VJERONAUK</a:t>
          </a:r>
        </a:p>
      </dgm:t>
    </dgm:pt>
    <dgm:pt modelId="{931B99D1-53E2-49D4-AE17-0A523371E214}" type="parTrans" cxnId="{139C7BEF-3042-4E88-91F2-A5A798C35A87}">
      <dgm:prSet/>
      <dgm:spPr/>
      <dgm:t>
        <a:bodyPr/>
        <a:lstStyle/>
        <a:p>
          <a:endParaRPr lang="hr-HR"/>
        </a:p>
      </dgm:t>
    </dgm:pt>
    <dgm:pt modelId="{1A6A0B48-E16E-4862-B015-7E14C175FB17}" type="sibTrans" cxnId="{139C7BEF-3042-4E88-91F2-A5A798C35A87}">
      <dgm:prSet/>
      <dgm:spPr/>
      <dgm:t>
        <a:bodyPr/>
        <a:lstStyle/>
        <a:p>
          <a:endParaRPr lang="hr-HR"/>
        </a:p>
      </dgm:t>
    </dgm:pt>
    <dgm:pt modelId="{3E287A2F-85C5-4B11-AC6E-DD2D7EBCF99F}">
      <dgm:prSet phldrT="[Tekst]"/>
      <dgm:spPr/>
      <dgm:t>
        <a:bodyPr/>
        <a:lstStyle/>
        <a:p>
          <a:r>
            <a:rPr lang="hr-HR" dirty="0"/>
            <a:t>INFORMATIKA</a:t>
          </a:r>
        </a:p>
      </dgm:t>
    </dgm:pt>
    <dgm:pt modelId="{3485F763-DB55-479B-B0E9-D8EC5BE1E8F6}" type="parTrans" cxnId="{78709E0D-43F8-4F9D-A71A-C62AA0EFAFA5}">
      <dgm:prSet/>
      <dgm:spPr/>
      <dgm:t>
        <a:bodyPr/>
        <a:lstStyle/>
        <a:p>
          <a:endParaRPr lang="hr-HR"/>
        </a:p>
      </dgm:t>
    </dgm:pt>
    <dgm:pt modelId="{C65EA1C0-6600-4B42-91F0-48E1694A37AF}" type="sibTrans" cxnId="{78709E0D-43F8-4F9D-A71A-C62AA0EFAFA5}">
      <dgm:prSet/>
      <dgm:spPr/>
      <dgm:t>
        <a:bodyPr/>
        <a:lstStyle/>
        <a:p>
          <a:endParaRPr lang="hr-HR"/>
        </a:p>
      </dgm:t>
    </dgm:pt>
    <dgm:pt modelId="{A206003C-2EAA-49C4-9185-F2D2132BA4E9}">
      <dgm:prSet phldrT="[Tekst]"/>
      <dgm:spPr/>
      <dgm:t>
        <a:bodyPr/>
        <a:lstStyle/>
        <a:p>
          <a:r>
            <a:rPr lang="hr-HR" dirty="0"/>
            <a:t>NJEMAČKI JEZIK</a:t>
          </a:r>
        </a:p>
      </dgm:t>
    </dgm:pt>
    <dgm:pt modelId="{47674DD3-F9CA-4727-83B1-3D1AB87225F5}" type="parTrans" cxnId="{6C89665E-35B8-4926-B671-72822EB33B61}">
      <dgm:prSet/>
      <dgm:spPr/>
      <dgm:t>
        <a:bodyPr/>
        <a:lstStyle/>
        <a:p>
          <a:endParaRPr lang="hr-HR"/>
        </a:p>
      </dgm:t>
    </dgm:pt>
    <dgm:pt modelId="{6C3A3FC0-5E8E-4EB3-A7BF-8888E11251FC}" type="sibTrans" cxnId="{6C89665E-35B8-4926-B671-72822EB33B61}">
      <dgm:prSet/>
      <dgm:spPr/>
      <dgm:t>
        <a:bodyPr/>
        <a:lstStyle/>
        <a:p>
          <a:endParaRPr lang="hr-HR"/>
        </a:p>
      </dgm:t>
    </dgm:pt>
    <dgm:pt modelId="{10A4DE2F-8824-4D8C-B484-C5D1E9B7E8F9}">
      <dgm:prSet phldrT="[Tekst]"/>
      <dgm:spPr/>
      <dgm:t>
        <a:bodyPr/>
        <a:lstStyle/>
        <a:p>
          <a:r>
            <a:rPr lang="hr-HR" dirty="0"/>
            <a:t>TALIJANSKI JEZIK</a:t>
          </a:r>
        </a:p>
      </dgm:t>
    </dgm:pt>
    <dgm:pt modelId="{6E74CFB6-F394-47FA-97D9-E4D8006602B5}" type="parTrans" cxnId="{3392DEA2-6C76-47B7-A218-ABB915FF277A}">
      <dgm:prSet/>
      <dgm:spPr/>
      <dgm:t>
        <a:bodyPr/>
        <a:lstStyle/>
        <a:p>
          <a:endParaRPr lang="hr-HR"/>
        </a:p>
      </dgm:t>
    </dgm:pt>
    <dgm:pt modelId="{9C5077C1-6086-4684-A05A-E1117F6A7085}" type="sibTrans" cxnId="{3392DEA2-6C76-47B7-A218-ABB915FF277A}">
      <dgm:prSet/>
      <dgm:spPr/>
      <dgm:t>
        <a:bodyPr/>
        <a:lstStyle/>
        <a:p>
          <a:endParaRPr lang="hr-HR"/>
        </a:p>
      </dgm:t>
    </dgm:pt>
    <dgm:pt modelId="{E4292734-EED0-4EEB-81F1-C859C030265A}" type="pres">
      <dgm:prSet presAssocID="{F59764A8-1C7E-48B7-9DC5-A8CADB053C0E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43D7746B-7446-48EF-8CAC-B257C3FDC3BA}" type="pres">
      <dgm:prSet presAssocID="{080A416E-85C2-4340-9765-1AA10602A1D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532DC0B-E4FF-4B1A-8117-6066AF7F2746}" type="pres">
      <dgm:prSet presAssocID="{1A6A0B48-E16E-4862-B015-7E14C175FB17}" presName="sibTrans" presStyleCnt="0"/>
      <dgm:spPr/>
    </dgm:pt>
    <dgm:pt modelId="{6D18841D-906F-4615-8E7A-9B939936753C}" type="pres">
      <dgm:prSet presAssocID="{3E287A2F-85C5-4B11-AC6E-DD2D7EBCF99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3F6F846-0B68-4D1F-B3CE-66300B1D48F6}" type="pres">
      <dgm:prSet presAssocID="{C65EA1C0-6600-4B42-91F0-48E1694A37AF}" presName="sibTrans" presStyleCnt="0"/>
      <dgm:spPr/>
    </dgm:pt>
    <dgm:pt modelId="{1101B3F1-C7E3-46D9-8F23-BDA36A81F931}" type="pres">
      <dgm:prSet presAssocID="{A206003C-2EAA-49C4-9185-F2D2132BA4E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F04BAD2-63DE-4D73-8CBA-D4877ED79C7E}" type="pres">
      <dgm:prSet presAssocID="{6C3A3FC0-5E8E-4EB3-A7BF-8888E11251FC}" presName="sibTrans" presStyleCnt="0"/>
      <dgm:spPr/>
    </dgm:pt>
    <dgm:pt modelId="{F6A811BA-942F-44AC-8352-A88807E0EC29}" type="pres">
      <dgm:prSet presAssocID="{10A4DE2F-8824-4D8C-B484-C5D1E9B7E8F9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78709E0D-43F8-4F9D-A71A-C62AA0EFAFA5}" srcId="{F59764A8-1C7E-48B7-9DC5-A8CADB053C0E}" destId="{3E287A2F-85C5-4B11-AC6E-DD2D7EBCF99F}" srcOrd="1" destOrd="0" parTransId="{3485F763-DB55-479B-B0E9-D8EC5BE1E8F6}" sibTransId="{C65EA1C0-6600-4B42-91F0-48E1694A37AF}"/>
    <dgm:cxn modelId="{6C89665E-35B8-4926-B671-72822EB33B61}" srcId="{F59764A8-1C7E-48B7-9DC5-A8CADB053C0E}" destId="{A206003C-2EAA-49C4-9185-F2D2132BA4E9}" srcOrd="2" destOrd="0" parTransId="{47674DD3-F9CA-4727-83B1-3D1AB87225F5}" sibTransId="{6C3A3FC0-5E8E-4EB3-A7BF-8888E11251FC}"/>
    <dgm:cxn modelId="{D2CD6E1B-842A-4C0A-A484-F0B49DF1B5CE}" type="presOf" srcId="{10A4DE2F-8824-4D8C-B484-C5D1E9B7E8F9}" destId="{F6A811BA-942F-44AC-8352-A88807E0EC29}" srcOrd="0" destOrd="0" presId="urn:microsoft.com/office/officeart/2005/8/layout/default"/>
    <dgm:cxn modelId="{3392DEA2-6C76-47B7-A218-ABB915FF277A}" srcId="{F59764A8-1C7E-48B7-9DC5-A8CADB053C0E}" destId="{10A4DE2F-8824-4D8C-B484-C5D1E9B7E8F9}" srcOrd="3" destOrd="0" parTransId="{6E74CFB6-F394-47FA-97D9-E4D8006602B5}" sibTransId="{9C5077C1-6086-4684-A05A-E1117F6A7085}"/>
    <dgm:cxn modelId="{ABF8181C-BA5C-4656-9DB5-73EB0AF4E754}" type="presOf" srcId="{080A416E-85C2-4340-9765-1AA10602A1D6}" destId="{43D7746B-7446-48EF-8CAC-B257C3FDC3BA}" srcOrd="0" destOrd="0" presId="urn:microsoft.com/office/officeart/2005/8/layout/default"/>
    <dgm:cxn modelId="{139C7BEF-3042-4E88-91F2-A5A798C35A87}" srcId="{F59764A8-1C7E-48B7-9DC5-A8CADB053C0E}" destId="{080A416E-85C2-4340-9765-1AA10602A1D6}" srcOrd="0" destOrd="0" parTransId="{931B99D1-53E2-49D4-AE17-0A523371E214}" sibTransId="{1A6A0B48-E16E-4862-B015-7E14C175FB17}"/>
    <dgm:cxn modelId="{535270A7-F280-4334-B886-CF353FE7EC23}" type="presOf" srcId="{F59764A8-1C7E-48B7-9DC5-A8CADB053C0E}" destId="{E4292734-EED0-4EEB-81F1-C859C030265A}" srcOrd="0" destOrd="0" presId="urn:microsoft.com/office/officeart/2005/8/layout/default"/>
    <dgm:cxn modelId="{6FB6A5E4-4495-470A-9724-13ACF942C89C}" type="presOf" srcId="{A206003C-2EAA-49C4-9185-F2D2132BA4E9}" destId="{1101B3F1-C7E3-46D9-8F23-BDA36A81F931}" srcOrd="0" destOrd="0" presId="urn:microsoft.com/office/officeart/2005/8/layout/default"/>
    <dgm:cxn modelId="{D5F38F45-5F8A-4F4C-80AB-893C62292C5B}" type="presOf" srcId="{3E287A2F-85C5-4B11-AC6E-DD2D7EBCF99F}" destId="{6D18841D-906F-4615-8E7A-9B939936753C}" srcOrd="0" destOrd="0" presId="urn:microsoft.com/office/officeart/2005/8/layout/default"/>
    <dgm:cxn modelId="{3EC25AA9-B182-4718-A7A0-85451DD3C03D}" type="presParOf" srcId="{E4292734-EED0-4EEB-81F1-C859C030265A}" destId="{43D7746B-7446-48EF-8CAC-B257C3FDC3BA}" srcOrd="0" destOrd="0" presId="urn:microsoft.com/office/officeart/2005/8/layout/default"/>
    <dgm:cxn modelId="{15407B8E-3099-4854-94FA-C82ED379B192}" type="presParOf" srcId="{E4292734-EED0-4EEB-81F1-C859C030265A}" destId="{3532DC0B-E4FF-4B1A-8117-6066AF7F2746}" srcOrd="1" destOrd="0" presId="urn:microsoft.com/office/officeart/2005/8/layout/default"/>
    <dgm:cxn modelId="{1FAE7991-ED46-439C-873E-BED0C0251E81}" type="presParOf" srcId="{E4292734-EED0-4EEB-81F1-C859C030265A}" destId="{6D18841D-906F-4615-8E7A-9B939936753C}" srcOrd="2" destOrd="0" presId="urn:microsoft.com/office/officeart/2005/8/layout/default"/>
    <dgm:cxn modelId="{138C3B55-340F-477F-89E8-056814882DCC}" type="presParOf" srcId="{E4292734-EED0-4EEB-81F1-C859C030265A}" destId="{33F6F846-0B68-4D1F-B3CE-66300B1D48F6}" srcOrd="3" destOrd="0" presId="urn:microsoft.com/office/officeart/2005/8/layout/default"/>
    <dgm:cxn modelId="{8A38163A-2343-4C09-BD03-EFEC5AC1FE6C}" type="presParOf" srcId="{E4292734-EED0-4EEB-81F1-C859C030265A}" destId="{1101B3F1-C7E3-46D9-8F23-BDA36A81F931}" srcOrd="4" destOrd="0" presId="urn:microsoft.com/office/officeart/2005/8/layout/default"/>
    <dgm:cxn modelId="{B7F4EDE5-D481-43B4-86B1-0BAE07F4A6E2}" type="presParOf" srcId="{E4292734-EED0-4EEB-81F1-C859C030265A}" destId="{BF04BAD2-63DE-4D73-8CBA-D4877ED79C7E}" srcOrd="5" destOrd="0" presId="urn:microsoft.com/office/officeart/2005/8/layout/default"/>
    <dgm:cxn modelId="{4F799332-3272-4347-8D5D-9E5B5E3EC388}" type="presParOf" srcId="{E4292734-EED0-4EEB-81F1-C859C030265A}" destId="{F6A811BA-942F-44AC-8352-A88807E0EC2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A3BA17-57B5-4FA0-AB42-9426ABE39660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EA795ABE-D129-4A53-A947-A3A2A8E386C3}">
      <dgm:prSet phldrT="[Tekst]"/>
      <dgm:spPr>
        <a:xfrm>
          <a:off x="2787014" y="1597104"/>
          <a:ext cx="2388870" cy="1064736"/>
        </a:xfrm>
        <a:prstGeom prst="roundRect">
          <a:avLst/>
        </a:prstGeom>
        <a:solidFill>
          <a:srgbClr val="5B9BD5"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1.RAZRED</a:t>
          </a:r>
        </a:p>
      </dgm:t>
    </dgm:pt>
    <dgm:pt modelId="{89422D87-BE5D-4CAA-9922-224061D54A78}" type="parTrans" cxnId="{4B5ABCE9-790E-4C5D-A177-44761B8548CC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B5619787-9750-425C-A56D-5F9222A9494C}" type="sibTrans" cxnId="{4B5ABCE9-790E-4C5D-A177-44761B8548CC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F537F539-3C75-4198-B78F-05BE8F63B58B}">
      <dgm:prSet phldrT="[Tekst]" custT="1"/>
      <dgm:spPr>
        <a:xfrm rot="16200000">
          <a:off x="925988" y="-925988"/>
          <a:ext cx="2129472" cy="3981450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1600" b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DODATNA NASTAVA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Vesela matematika</a:t>
          </a:r>
        </a:p>
      </dgm:t>
    </dgm:pt>
    <dgm:pt modelId="{C3FA3F7F-F105-4690-95B9-A47C71C88825}" type="parTrans" cxnId="{66F278B8-D58B-4DD1-9521-D368EE662B3D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77AC237E-E3BF-4158-9562-DE79C3A61F28}" type="sibTrans" cxnId="{66F278B8-D58B-4DD1-9521-D368EE662B3D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591BF143-285F-428D-A04A-5C8B0833CCDA}">
      <dgm:prSet phldrT="[Tekst]" custT="1"/>
      <dgm:spPr>
        <a:xfrm>
          <a:off x="3981450" y="0"/>
          <a:ext cx="3981450" cy="2129472"/>
        </a:xfrm>
        <a:prstGeom prst="round1Rect">
          <a:avLst/>
        </a:prstGeom>
        <a:solidFill>
          <a:srgbClr val="5B9BD5">
            <a:hueOff val="-2252848"/>
            <a:satOff val="-5806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6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DOPUNSKA NASTAVA:</a:t>
          </a:r>
        </a:p>
        <a:p>
          <a:pPr>
            <a:buNone/>
          </a:pPr>
          <a:r>
            <a:rPr lang="hr-HR" sz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Hrvatski jezik</a:t>
          </a:r>
        </a:p>
        <a:p>
          <a:pPr>
            <a:buNone/>
          </a:pPr>
          <a:r>
            <a:rPr lang="hr-HR" sz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Matematika </a:t>
          </a:r>
        </a:p>
      </dgm:t>
    </dgm:pt>
    <dgm:pt modelId="{CA1B0AE7-4200-4522-98C6-BFFEE12C46DB}" type="parTrans" cxnId="{B22F03DB-A44C-4267-B900-A15A55B9F7DB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21079191-A604-4F5F-AC60-457FB0FAD42F}" type="sibTrans" cxnId="{B22F03DB-A44C-4267-B900-A15A55B9F7DB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BFDCD29D-C5AD-43CC-BFB7-2DB1190CE400}">
      <dgm:prSet phldrT="[Tekst]" custT="1"/>
      <dgm:spPr>
        <a:xfrm rot="10800000">
          <a:off x="25998" y="2129472"/>
          <a:ext cx="3981450" cy="2129472"/>
        </a:xfrm>
        <a:prstGeom prst="round1Rect">
          <a:avLst/>
        </a:prstGeom>
        <a:solidFill>
          <a:srgbClr val="5B9BD5">
            <a:hueOff val="-4505695"/>
            <a:satOff val="-11613"/>
            <a:lumOff val="-784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6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IZVANNASTAVNE AKTIVNOSTI:</a:t>
          </a:r>
        </a:p>
        <a:p>
          <a:pPr>
            <a:buNone/>
          </a:pPr>
          <a:r>
            <a:rPr lang="hr-HR" sz="12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Suvremeni ples i ritmika</a:t>
          </a:r>
        </a:p>
      </dgm:t>
    </dgm:pt>
    <dgm:pt modelId="{95A3B2FF-258B-4EE3-8ADD-A7EB4732FF2D}" type="parTrans" cxnId="{AF60F9E6-025B-40A6-BAC2-1021AB3A1229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85987B64-9EEF-4B7C-ADB3-CA3B1EADB1DA}" type="sibTrans" cxnId="{AF60F9E6-025B-40A6-BAC2-1021AB3A1229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DBD7BF10-A89A-418D-8A0F-17CD69792A1B}">
      <dgm:prSet phldrT="[Tekst]" custT="1"/>
      <dgm:spPr>
        <a:xfrm rot="5400000">
          <a:off x="4896051" y="1203483"/>
          <a:ext cx="2129472" cy="3981450"/>
        </a:xfrm>
        <a:prstGeom prst="round1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6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TERENSKA NASTAVA:</a:t>
          </a:r>
        </a:p>
        <a:p>
          <a:pPr>
            <a:buNone/>
          </a:pPr>
          <a:r>
            <a:rPr lang="hr-HR" sz="1200" baseline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Kazališna i kino predstava</a:t>
          </a:r>
        </a:p>
        <a:p>
          <a:pPr>
            <a:buNone/>
          </a:pPr>
          <a:r>
            <a:rPr lang="hr-HR" sz="1200" baseline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Pozdrav prirodi</a:t>
          </a:r>
        </a:p>
        <a:p>
          <a:pPr>
            <a:buNone/>
          </a:pPr>
          <a:r>
            <a:rPr lang="hr-HR" sz="1200" baseline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Kako sigurno doći do škole</a:t>
          </a:r>
        </a:p>
        <a:p>
          <a:pPr>
            <a:buNone/>
          </a:pPr>
          <a:r>
            <a:rPr lang="hr-HR" sz="1200" baseline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Platak- zajednički izlet 1.- 4.</a:t>
          </a:r>
        </a:p>
      </dgm:t>
    </dgm:pt>
    <dgm:pt modelId="{C62086E8-CCA9-4A73-99D6-83271D19113C}" type="parTrans" cxnId="{C9E67D96-AC0E-4B61-A313-2FD4F9FA2E8E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CC68F2CD-F326-4CF6-857A-F5236D5244C6}" type="sibTrans" cxnId="{C9E67D96-AC0E-4B61-A313-2FD4F9FA2E8E}">
      <dgm:prSet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8CB9D93B-CE44-4DAF-9913-2DBB879E6A03}" type="pres">
      <dgm:prSet presAssocID="{C7A3BA17-57B5-4FA0-AB42-9426ABE3966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12DD2DCF-672D-4569-9DA5-ECE02A67E2EA}" type="pres">
      <dgm:prSet presAssocID="{C7A3BA17-57B5-4FA0-AB42-9426ABE39660}" presName="matrix" presStyleCnt="0"/>
      <dgm:spPr/>
    </dgm:pt>
    <dgm:pt modelId="{D36ACD3C-5689-4D1E-881B-36DFF00E114E}" type="pres">
      <dgm:prSet presAssocID="{C7A3BA17-57B5-4FA0-AB42-9426ABE39660}" presName="tile1" presStyleLbl="node1" presStyleIdx="0" presStyleCnt="4" custScaleX="98442" custScaleY="105895" custLinFactNeighborX="2218" custLinFactNeighborY="1474"/>
      <dgm:spPr/>
      <dgm:t>
        <a:bodyPr/>
        <a:lstStyle/>
        <a:p>
          <a:endParaRPr lang="hr-HR"/>
        </a:p>
      </dgm:t>
    </dgm:pt>
    <dgm:pt modelId="{D00FC82A-7BC0-463A-9C5D-FA6739C44E75}" type="pres">
      <dgm:prSet presAssocID="{C7A3BA17-57B5-4FA0-AB42-9426ABE3966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14E67AD-93A0-4167-9251-F58202E70C56}" type="pres">
      <dgm:prSet presAssocID="{C7A3BA17-57B5-4FA0-AB42-9426ABE39660}" presName="tile2" presStyleLbl="node1" presStyleIdx="1" presStyleCnt="4" custScaleX="97992" custScaleY="102947" custLinFactNeighborX="-498" custLinFactNeighborY="0"/>
      <dgm:spPr/>
      <dgm:t>
        <a:bodyPr/>
        <a:lstStyle/>
        <a:p>
          <a:endParaRPr lang="hr-HR"/>
        </a:p>
      </dgm:t>
    </dgm:pt>
    <dgm:pt modelId="{3E6E4FC9-B8D7-4407-AB1C-FEDDE3C84150}" type="pres">
      <dgm:prSet presAssocID="{C7A3BA17-57B5-4FA0-AB42-9426ABE3966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3D70751-3AD6-4051-8327-77B1CFB71D63}" type="pres">
      <dgm:prSet presAssocID="{C7A3BA17-57B5-4FA0-AB42-9426ABE39660}" presName="tile3" presStyleLbl="node1" presStyleIdx="2" presStyleCnt="4" custScaleX="92454" custScaleY="103014" custLinFactNeighborX="-1425" custLinFactNeighborY="-1103"/>
      <dgm:spPr/>
      <dgm:t>
        <a:bodyPr/>
        <a:lstStyle/>
        <a:p>
          <a:endParaRPr lang="hr-HR"/>
        </a:p>
      </dgm:t>
    </dgm:pt>
    <dgm:pt modelId="{5B23BDC3-019F-4912-8A6C-E62274CCBEA8}" type="pres">
      <dgm:prSet presAssocID="{C7A3BA17-57B5-4FA0-AB42-9426ABE3966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32EA519-7DB8-4B48-B3EF-3A2C2D658C7D}" type="pres">
      <dgm:prSet presAssocID="{C7A3BA17-57B5-4FA0-AB42-9426ABE39660}" presName="tile4" presStyleLbl="node1" presStyleIdx="3" presStyleCnt="4" custScaleX="103838" custLinFactNeighborX="-2866" custLinFactNeighborY="418"/>
      <dgm:spPr/>
      <dgm:t>
        <a:bodyPr/>
        <a:lstStyle/>
        <a:p>
          <a:endParaRPr lang="hr-HR"/>
        </a:p>
      </dgm:t>
    </dgm:pt>
    <dgm:pt modelId="{1FEB4329-486F-4AA0-A4DF-A103F06DDA68}" type="pres">
      <dgm:prSet presAssocID="{C7A3BA17-57B5-4FA0-AB42-9426ABE3966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602E9B1-AF6F-40F7-A09F-2535A829189A}" type="pres">
      <dgm:prSet presAssocID="{C7A3BA17-57B5-4FA0-AB42-9426ABE39660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F170255D-6E68-4C63-A081-245DD4219FA0}" type="presOf" srcId="{F537F539-3C75-4198-B78F-05BE8F63B58B}" destId="{D36ACD3C-5689-4D1E-881B-36DFF00E114E}" srcOrd="0" destOrd="0" presId="urn:microsoft.com/office/officeart/2005/8/layout/matrix1"/>
    <dgm:cxn modelId="{4B5ABCE9-790E-4C5D-A177-44761B8548CC}" srcId="{C7A3BA17-57B5-4FA0-AB42-9426ABE39660}" destId="{EA795ABE-D129-4A53-A947-A3A2A8E386C3}" srcOrd="0" destOrd="0" parTransId="{89422D87-BE5D-4CAA-9922-224061D54A78}" sibTransId="{B5619787-9750-425C-A56D-5F9222A9494C}"/>
    <dgm:cxn modelId="{AF60F9E6-025B-40A6-BAC2-1021AB3A1229}" srcId="{EA795ABE-D129-4A53-A947-A3A2A8E386C3}" destId="{BFDCD29D-C5AD-43CC-BFB7-2DB1190CE400}" srcOrd="2" destOrd="0" parTransId="{95A3B2FF-258B-4EE3-8ADD-A7EB4732FF2D}" sibTransId="{85987B64-9EEF-4B7C-ADB3-CA3B1EADB1DA}"/>
    <dgm:cxn modelId="{0BE15D44-62AC-4C0D-8A6A-EDFE4A72535A}" type="presOf" srcId="{DBD7BF10-A89A-418D-8A0F-17CD69792A1B}" destId="{432EA519-7DB8-4B48-B3EF-3A2C2D658C7D}" srcOrd="0" destOrd="0" presId="urn:microsoft.com/office/officeart/2005/8/layout/matrix1"/>
    <dgm:cxn modelId="{622F4435-B467-407A-865E-343F15D1A3A5}" type="presOf" srcId="{F537F539-3C75-4198-B78F-05BE8F63B58B}" destId="{D00FC82A-7BC0-463A-9C5D-FA6739C44E75}" srcOrd="1" destOrd="0" presId="urn:microsoft.com/office/officeart/2005/8/layout/matrix1"/>
    <dgm:cxn modelId="{B22F03DB-A44C-4267-B900-A15A55B9F7DB}" srcId="{EA795ABE-D129-4A53-A947-A3A2A8E386C3}" destId="{591BF143-285F-428D-A04A-5C8B0833CCDA}" srcOrd="1" destOrd="0" parTransId="{CA1B0AE7-4200-4522-98C6-BFFEE12C46DB}" sibTransId="{21079191-A604-4F5F-AC60-457FB0FAD42F}"/>
    <dgm:cxn modelId="{66F278B8-D58B-4DD1-9521-D368EE662B3D}" srcId="{EA795ABE-D129-4A53-A947-A3A2A8E386C3}" destId="{F537F539-3C75-4198-B78F-05BE8F63B58B}" srcOrd="0" destOrd="0" parTransId="{C3FA3F7F-F105-4690-95B9-A47C71C88825}" sibTransId="{77AC237E-E3BF-4158-9562-DE79C3A61F28}"/>
    <dgm:cxn modelId="{B9C4936A-3B26-4957-9F60-55EFC3B5EFCA}" type="presOf" srcId="{591BF143-285F-428D-A04A-5C8B0833CCDA}" destId="{3E6E4FC9-B8D7-4407-AB1C-FEDDE3C84150}" srcOrd="1" destOrd="0" presId="urn:microsoft.com/office/officeart/2005/8/layout/matrix1"/>
    <dgm:cxn modelId="{39E66392-453B-49C9-9C83-A29276F0D19A}" type="presOf" srcId="{EA795ABE-D129-4A53-A947-A3A2A8E386C3}" destId="{C602E9B1-AF6F-40F7-A09F-2535A829189A}" srcOrd="0" destOrd="0" presId="urn:microsoft.com/office/officeart/2005/8/layout/matrix1"/>
    <dgm:cxn modelId="{12B728A2-F15A-4F20-A839-CDE2C4B00EAE}" type="presOf" srcId="{591BF143-285F-428D-A04A-5C8B0833CCDA}" destId="{E14E67AD-93A0-4167-9251-F58202E70C56}" srcOrd="0" destOrd="0" presId="urn:microsoft.com/office/officeart/2005/8/layout/matrix1"/>
    <dgm:cxn modelId="{86B94D7E-CEBD-4498-83F6-1865AA359E04}" type="presOf" srcId="{C7A3BA17-57B5-4FA0-AB42-9426ABE39660}" destId="{8CB9D93B-CE44-4DAF-9913-2DBB879E6A03}" srcOrd="0" destOrd="0" presId="urn:microsoft.com/office/officeart/2005/8/layout/matrix1"/>
    <dgm:cxn modelId="{C8DCF54D-9830-4604-A5F9-4CFC44046F0E}" type="presOf" srcId="{DBD7BF10-A89A-418D-8A0F-17CD69792A1B}" destId="{1FEB4329-486F-4AA0-A4DF-A103F06DDA68}" srcOrd="1" destOrd="0" presId="urn:microsoft.com/office/officeart/2005/8/layout/matrix1"/>
    <dgm:cxn modelId="{C9E67D96-AC0E-4B61-A313-2FD4F9FA2E8E}" srcId="{EA795ABE-D129-4A53-A947-A3A2A8E386C3}" destId="{DBD7BF10-A89A-418D-8A0F-17CD69792A1B}" srcOrd="3" destOrd="0" parTransId="{C62086E8-CCA9-4A73-99D6-83271D19113C}" sibTransId="{CC68F2CD-F326-4CF6-857A-F5236D5244C6}"/>
    <dgm:cxn modelId="{83CE4506-4A1D-4887-AEB8-D313B0A4389F}" type="presOf" srcId="{BFDCD29D-C5AD-43CC-BFB7-2DB1190CE400}" destId="{5B23BDC3-019F-4912-8A6C-E62274CCBEA8}" srcOrd="1" destOrd="0" presId="urn:microsoft.com/office/officeart/2005/8/layout/matrix1"/>
    <dgm:cxn modelId="{4C6714B9-5ED4-42A5-A6A4-8782B21D09B0}" type="presOf" srcId="{BFDCD29D-C5AD-43CC-BFB7-2DB1190CE400}" destId="{73D70751-3AD6-4051-8327-77B1CFB71D63}" srcOrd="0" destOrd="0" presId="urn:microsoft.com/office/officeart/2005/8/layout/matrix1"/>
    <dgm:cxn modelId="{DD9B3722-F44A-4A8D-937B-2C481E968F65}" type="presParOf" srcId="{8CB9D93B-CE44-4DAF-9913-2DBB879E6A03}" destId="{12DD2DCF-672D-4569-9DA5-ECE02A67E2EA}" srcOrd="0" destOrd="0" presId="urn:microsoft.com/office/officeart/2005/8/layout/matrix1"/>
    <dgm:cxn modelId="{87639FCC-8DAF-4CDF-A728-187302C24223}" type="presParOf" srcId="{12DD2DCF-672D-4569-9DA5-ECE02A67E2EA}" destId="{D36ACD3C-5689-4D1E-881B-36DFF00E114E}" srcOrd="0" destOrd="0" presId="urn:microsoft.com/office/officeart/2005/8/layout/matrix1"/>
    <dgm:cxn modelId="{58C8DF7A-F792-4729-A024-8D51C5580D3B}" type="presParOf" srcId="{12DD2DCF-672D-4569-9DA5-ECE02A67E2EA}" destId="{D00FC82A-7BC0-463A-9C5D-FA6739C44E75}" srcOrd="1" destOrd="0" presId="urn:microsoft.com/office/officeart/2005/8/layout/matrix1"/>
    <dgm:cxn modelId="{030146E5-37B2-4364-AD96-D141328F34C9}" type="presParOf" srcId="{12DD2DCF-672D-4569-9DA5-ECE02A67E2EA}" destId="{E14E67AD-93A0-4167-9251-F58202E70C56}" srcOrd="2" destOrd="0" presId="urn:microsoft.com/office/officeart/2005/8/layout/matrix1"/>
    <dgm:cxn modelId="{60C6A426-F1DF-4E8A-8568-8A4B5584D292}" type="presParOf" srcId="{12DD2DCF-672D-4569-9DA5-ECE02A67E2EA}" destId="{3E6E4FC9-B8D7-4407-AB1C-FEDDE3C84150}" srcOrd="3" destOrd="0" presId="urn:microsoft.com/office/officeart/2005/8/layout/matrix1"/>
    <dgm:cxn modelId="{973E3049-1154-4044-A735-539F56A7A124}" type="presParOf" srcId="{12DD2DCF-672D-4569-9DA5-ECE02A67E2EA}" destId="{73D70751-3AD6-4051-8327-77B1CFB71D63}" srcOrd="4" destOrd="0" presId="urn:microsoft.com/office/officeart/2005/8/layout/matrix1"/>
    <dgm:cxn modelId="{ECC93AAF-0616-430F-B010-13C71349D8BC}" type="presParOf" srcId="{12DD2DCF-672D-4569-9DA5-ECE02A67E2EA}" destId="{5B23BDC3-019F-4912-8A6C-E62274CCBEA8}" srcOrd="5" destOrd="0" presId="urn:microsoft.com/office/officeart/2005/8/layout/matrix1"/>
    <dgm:cxn modelId="{28BDAC57-641B-488C-80C0-2752DBA7B223}" type="presParOf" srcId="{12DD2DCF-672D-4569-9DA5-ECE02A67E2EA}" destId="{432EA519-7DB8-4B48-B3EF-3A2C2D658C7D}" srcOrd="6" destOrd="0" presId="urn:microsoft.com/office/officeart/2005/8/layout/matrix1"/>
    <dgm:cxn modelId="{1EAA3BCE-5860-482F-8840-15C4564916C6}" type="presParOf" srcId="{12DD2DCF-672D-4569-9DA5-ECE02A67E2EA}" destId="{1FEB4329-486F-4AA0-A4DF-A103F06DDA68}" srcOrd="7" destOrd="0" presId="urn:microsoft.com/office/officeart/2005/8/layout/matrix1"/>
    <dgm:cxn modelId="{C27D281E-5B39-44ED-A157-29C7FB096134}" type="presParOf" srcId="{8CB9D93B-CE44-4DAF-9913-2DBB879E6A03}" destId="{C602E9B1-AF6F-40F7-A09F-2535A829189A}" srcOrd="1" destOrd="0" presId="urn:microsoft.com/office/officeart/2005/8/layout/matrix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53C071-14C8-426E-B041-1FB6EEECE190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C72B5682-EA12-4E5A-91C5-07E70D8C7ECC}">
      <dgm:prSet phldrT="[Tekst]" custT="1"/>
      <dgm:spPr>
        <a:xfrm>
          <a:off x="2358710" y="1812362"/>
          <a:ext cx="2098167" cy="1233646"/>
        </a:xfrm>
        <a:prstGeom prst="roundRect">
          <a:avLst/>
        </a:prstGeom>
        <a:solidFill>
          <a:srgbClr val="5B9BD5"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3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2.RAZRED</a:t>
          </a:r>
        </a:p>
      </dgm:t>
    </dgm:pt>
    <dgm:pt modelId="{82A481F0-7A69-4BE6-A851-8C2540D6E326}" type="parTrans" cxnId="{8FBDD92C-C8B4-492E-B239-733D20B56ECB}">
      <dgm:prSet/>
      <dgm:spPr/>
      <dgm:t>
        <a:bodyPr/>
        <a:lstStyle/>
        <a:p>
          <a:endParaRPr lang="hr-HR"/>
        </a:p>
      </dgm:t>
    </dgm:pt>
    <dgm:pt modelId="{FF972904-1391-42E9-B88D-FB377F1B86C4}" type="sibTrans" cxnId="{8FBDD92C-C8B4-492E-B239-733D20B56ECB}">
      <dgm:prSet/>
      <dgm:spPr/>
      <dgm:t>
        <a:bodyPr/>
        <a:lstStyle/>
        <a:p>
          <a:endParaRPr lang="hr-HR"/>
        </a:p>
      </dgm:t>
    </dgm:pt>
    <dgm:pt modelId="{9529146B-34B1-4119-B8A3-5C8299B27E43}">
      <dgm:prSet phldrT="[Tekst]" custT="1"/>
      <dgm:spPr>
        <a:xfrm rot="16200000">
          <a:off x="514826" y="-514826"/>
          <a:ext cx="2467292" cy="3496945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1600" b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DODATNA NASTAVA</a:t>
          </a:r>
          <a:r>
            <a:rPr lang="hr-HR" sz="1200" b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:</a:t>
          </a:r>
        </a:p>
        <a:p>
          <a:pPr algn="ctr">
            <a:buNone/>
          </a:pPr>
          <a:r>
            <a:rPr lang="hr-HR" sz="1200" b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Vesela matematika</a:t>
          </a:r>
          <a:endParaRPr lang="hr-HR" sz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ABABAC6A-BDC5-45A5-BE0F-AF704582ECE7}" type="parTrans" cxnId="{810B8263-BE88-4A64-9942-55C90A6C7C79}">
      <dgm:prSet/>
      <dgm:spPr/>
      <dgm:t>
        <a:bodyPr/>
        <a:lstStyle/>
        <a:p>
          <a:endParaRPr lang="hr-HR"/>
        </a:p>
      </dgm:t>
    </dgm:pt>
    <dgm:pt modelId="{2954B63E-7D94-4F6C-B3B8-AD580418F91C}" type="sibTrans" cxnId="{810B8263-BE88-4A64-9942-55C90A6C7C79}">
      <dgm:prSet/>
      <dgm:spPr/>
      <dgm:t>
        <a:bodyPr/>
        <a:lstStyle/>
        <a:p>
          <a:endParaRPr lang="hr-HR"/>
        </a:p>
      </dgm:t>
    </dgm:pt>
    <dgm:pt modelId="{EA88A28E-11F7-4FF9-9484-01BA9192A43C}">
      <dgm:prSet phldrT="[Tekst]"/>
      <dgm:spPr/>
      <dgm:t>
        <a:bodyPr/>
        <a:lstStyle/>
        <a:p>
          <a:pPr algn="ctr"/>
          <a:endParaRPr lang="hr-HR">
            <a:solidFill>
              <a:schemeClr val="tx1"/>
            </a:solidFill>
          </a:endParaRPr>
        </a:p>
      </dgm:t>
    </dgm:pt>
    <dgm:pt modelId="{4B1E1891-23A1-4891-85F5-B99567B7D945}" type="parTrans" cxnId="{38E8BE62-40FA-482D-90F4-A2D347047867}">
      <dgm:prSet/>
      <dgm:spPr/>
      <dgm:t>
        <a:bodyPr/>
        <a:lstStyle/>
        <a:p>
          <a:endParaRPr lang="hr-HR"/>
        </a:p>
      </dgm:t>
    </dgm:pt>
    <dgm:pt modelId="{223EB9C8-F4FE-4783-92FC-E4C506489763}" type="sibTrans" cxnId="{38E8BE62-40FA-482D-90F4-A2D347047867}">
      <dgm:prSet/>
      <dgm:spPr/>
      <dgm:t>
        <a:bodyPr/>
        <a:lstStyle/>
        <a:p>
          <a:endParaRPr lang="hr-HR"/>
        </a:p>
      </dgm:t>
    </dgm:pt>
    <dgm:pt modelId="{CE72FC62-B7D4-4279-A9EE-C1CB0B29E4D3}">
      <dgm:prSet phldrT="[Tekst]"/>
      <dgm:spPr/>
      <dgm:t>
        <a:bodyPr/>
        <a:lstStyle/>
        <a:p>
          <a:pPr algn="ctr"/>
          <a:endParaRPr lang="hr-HR">
            <a:solidFill>
              <a:schemeClr val="tx1"/>
            </a:solidFill>
          </a:endParaRPr>
        </a:p>
      </dgm:t>
    </dgm:pt>
    <dgm:pt modelId="{37619C30-C180-421D-9469-1A50D410A583}" type="parTrans" cxnId="{EC8E2323-91B1-4E5C-A785-4DD588C45CA9}">
      <dgm:prSet/>
      <dgm:spPr/>
      <dgm:t>
        <a:bodyPr/>
        <a:lstStyle/>
        <a:p>
          <a:endParaRPr lang="hr-HR"/>
        </a:p>
      </dgm:t>
    </dgm:pt>
    <dgm:pt modelId="{C407353A-D413-4275-98B9-F37FBFA7AC23}" type="sibTrans" cxnId="{EC8E2323-91B1-4E5C-A785-4DD588C45CA9}">
      <dgm:prSet/>
      <dgm:spPr/>
      <dgm:t>
        <a:bodyPr/>
        <a:lstStyle/>
        <a:p>
          <a:endParaRPr lang="hr-HR"/>
        </a:p>
      </dgm:t>
    </dgm:pt>
    <dgm:pt modelId="{FD966727-FA82-440C-9A47-776ACDD5AFE9}">
      <dgm:prSet phldrT="[Tekst]"/>
      <dgm:spPr/>
      <dgm:t>
        <a:bodyPr/>
        <a:lstStyle/>
        <a:p>
          <a:pPr algn="ctr"/>
          <a:endParaRPr lang="hr-HR"/>
        </a:p>
      </dgm:t>
    </dgm:pt>
    <dgm:pt modelId="{7CA24992-9611-4B38-A267-341349284A4F}" type="parTrans" cxnId="{2E210E52-B0E8-418B-9D54-C1DB23574018}">
      <dgm:prSet/>
      <dgm:spPr/>
      <dgm:t>
        <a:bodyPr/>
        <a:lstStyle/>
        <a:p>
          <a:endParaRPr lang="hr-HR"/>
        </a:p>
      </dgm:t>
    </dgm:pt>
    <dgm:pt modelId="{3A07FAF0-BC81-4023-8B88-188951FB07CE}" type="sibTrans" cxnId="{2E210E52-B0E8-418B-9D54-C1DB23574018}">
      <dgm:prSet/>
      <dgm:spPr/>
      <dgm:t>
        <a:bodyPr/>
        <a:lstStyle/>
        <a:p>
          <a:endParaRPr lang="hr-HR"/>
        </a:p>
      </dgm:t>
    </dgm:pt>
    <dgm:pt modelId="{04D07802-96ED-43A0-8D98-4172DE4F1096}">
      <dgm:prSet/>
      <dgm:spPr/>
      <dgm:t>
        <a:bodyPr/>
        <a:lstStyle/>
        <a:p>
          <a:pPr algn="ctr"/>
          <a:endParaRPr lang="hr-HR">
            <a:solidFill>
              <a:schemeClr val="tx1"/>
            </a:solidFill>
          </a:endParaRPr>
        </a:p>
      </dgm:t>
    </dgm:pt>
    <dgm:pt modelId="{D3537E9D-B3DC-42EB-A6C6-8C59D48B1F87}" type="parTrans" cxnId="{5615CF53-3482-4110-8548-F474FB380E15}">
      <dgm:prSet/>
      <dgm:spPr/>
      <dgm:t>
        <a:bodyPr/>
        <a:lstStyle/>
        <a:p>
          <a:endParaRPr lang="hr-HR"/>
        </a:p>
      </dgm:t>
    </dgm:pt>
    <dgm:pt modelId="{99E29A10-DA14-423E-8FDF-47BACE91760D}" type="sibTrans" cxnId="{5615CF53-3482-4110-8548-F474FB380E15}">
      <dgm:prSet/>
      <dgm:spPr/>
      <dgm:t>
        <a:bodyPr/>
        <a:lstStyle/>
        <a:p>
          <a:endParaRPr lang="hr-HR"/>
        </a:p>
      </dgm:t>
    </dgm:pt>
    <dgm:pt modelId="{1BF958E6-5458-4700-B9C5-0BB09EF9B3D8}">
      <dgm:prSet/>
      <dgm:spPr/>
      <dgm:t>
        <a:bodyPr/>
        <a:lstStyle/>
        <a:p>
          <a:pPr algn="ctr"/>
          <a:endParaRPr lang="hr-HR">
            <a:solidFill>
              <a:schemeClr val="tx1"/>
            </a:solidFill>
          </a:endParaRPr>
        </a:p>
      </dgm:t>
    </dgm:pt>
    <dgm:pt modelId="{8E8B1019-7F05-48C0-AF7C-91780F5BD621}" type="parTrans" cxnId="{D700FEBF-6896-495E-A672-F4232FEC10F1}">
      <dgm:prSet/>
      <dgm:spPr/>
      <dgm:t>
        <a:bodyPr/>
        <a:lstStyle/>
        <a:p>
          <a:endParaRPr lang="hr-HR"/>
        </a:p>
      </dgm:t>
    </dgm:pt>
    <dgm:pt modelId="{A18CE741-4040-4D4C-8D74-ECFDA2904BD1}" type="sibTrans" cxnId="{D700FEBF-6896-495E-A672-F4232FEC10F1}">
      <dgm:prSet/>
      <dgm:spPr/>
      <dgm:t>
        <a:bodyPr/>
        <a:lstStyle/>
        <a:p>
          <a:endParaRPr lang="hr-HR"/>
        </a:p>
      </dgm:t>
    </dgm:pt>
    <dgm:pt modelId="{6A1A32A0-7616-49B9-9D1D-FFE694E3AF7B}">
      <dgm:prSet custT="1"/>
      <dgm:spPr>
        <a:xfrm>
          <a:off x="3496945" y="0"/>
          <a:ext cx="3496945" cy="2467292"/>
        </a:xfrm>
        <a:prstGeom prst="round1Rect">
          <a:avLst/>
        </a:prstGeom>
        <a:solidFill>
          <a:srgbClr val="5B9BD5">
            <a:hueOff val="-2252848"/>
            <a:satOff val="-5806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16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DOPUNSKA NASTAVA</a:t>
          </a:r>
        </a:p>
      </dgm:t>
    </dgm:pt>
    <dgm:pt modelId="{E2E8EC49-CEBB-4BF9-AA93-0B959613EA35}" type="parTrans" cxnId="{2FF48541-E169-48EE-8C37-5520D398F0D6}">
      <dgm:prSet/>
      <dgm:spPr/>
      <dgm:t>
        <a:bodyPr/>
        <a:lstStyle/>
        <a:p>
          <a:endParaRPr lang="hr-HR"/>
        </a:p>
      </dgm:t>
    </dgm:pt>
    <dgm:pt modelId="{B826027E-FBB5-4AF2-A9B6-8FE8A6AF31AE}" type="sibTrans" cxnId="{2FF48541-E169-48EE-8C37-5520D398F0D6}">
      <dgm:prSet/>
      <dgm:spPr/>
      <dgm:t>
        <a:bodyPr/>
        <a:lstStyle/>
        <a:p>
          <a:endParaRPr lang="hr-HR"/>
        </a:p>
      </dgm:t>
    </dgm:pt>
    <dgm:pt modelId="{FDA8ECA9-A685-47C4-A7BF-E3579E3B355D}">
      <dgm:prSet custT="1"/>
      <dgm:spPr>
        <a:xfrm rot="10800000">
          <a:off x="0" y="2467292"/>
          <a:ext cx="3496945" cy="2467292"/>
        </a:xfrm>
        <a:prstGeom prst="round1Rect">
          <a:avLst/>
        </a:prstGeom>
        <a:solidFill>
          <a:srgbClr val="5B9BD5">
            <a:hueOff val="-4505695"/>
            <a:satOff val="-11613"/>
            <a:lumOff val="-784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16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IZVANNASTAVNE AKTIVNOSTI: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Jezično - scenska radionica na talijanskom jeziku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Domaćinstvo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Sportska grupa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Informatika</a:t>
          </a:r>
        </a:p>
      </dgm:t>
    </dgm:pt>
    <dgm:pt modelId="{12C81EE1-5A11-45CF-BFD5-090F7307D2F2}" type="parTrans" cxnId="{077D1727-AAAD-4408-808C-1A9649DB3D44}">
      <dgm:prSet/>
      <dgm:spPr/>
      <dgm:t>
        <a:bodyPr/>
        <a:lstStyle/>
        <a:p>
          <a:endParaRPr lang="hr-HR"/>
        </a:p>
      </dgm:t>
    </dgm:pt>
    <dgm:pt modelId="{1678F8D2-4972-4E6A-AEE2-568DE556E83D}" type="sibTrans" cxnId="{077D1727-AAAD-4408-808C-1A9649DB3D44}">
      <dgm:prSet/>
      <dgm:spPr/>
      <dgm:t>
        <a:bodyPr/>
        <a:lstStyle/>
        <a:p>
          <a:endParaRPr lang="hr-HR"/>
        </a:p>
      </dgm:t>
    </dgm:pt>
    <dgm:pt modelId="{01304C36-B56E-4F7F-9125-2C79296F6715}">
      <dgm:prSet custT="1"/>
      <dgm:spPr/>
      <dgm:t>
        <a:bodyPr/>
        <a:lstStyle/>
        <a:p>
          <a:pPr algn="ctr"/>
          <a:endParaRPr lang="hr-HR" sz="1200">
            <a:solidFill>
              <a:schemeClr val="tx1"/>
            </a:solidFill>
          </a:endParaRPr>
        </a:p>
      </dgm:t>
    </dgm:pt>
    <dgm:pt modelId="{31C69612-E281-4CF9-BE62-52D565E0D740}" type="parTrans" cxnId="{9E7D8A43-0627-41B8-9EF0-DB738A211A48}">
      <dgm:prSet/>
      <dgm:spPr/>
      <dgm:t>
        <a:bodyPr/>
        <a:lstStyle/>
        <a:p>
          <a:endParaRPr lang="hr-HR"/>
        </a:p>
      </dgm:t>
    </dgm:pt>
    <dgm:pt modelId="{165EAA82-D543-4737-B34D-4460F82E41E5}" type="sibTrans" cxnId="{9E7D8A43-0627-41B8-9EF0-DB738A211A48}">
      <dgm:prSet/>
      <dgm:spPr/>
      <dgm:t>
        <a:bodyPr/>
        <a:lstStyle/>
        <a:p>
          <a:endParaRPr lang="hr-HR"/>
        </a:p>
      </dgm:t>
    </dgm:pt>
    <dgm:pt modelId="{C9B6CFB7-CF28-45CA-AEAF-37B3213C24F2}">
      <dgm:prSet custT="1"/>
      <dgm:spPr>
        <a:xfrm rot="5400000">
          <a:off x="3982571" y="1952466"/>
          <a:ext cx="2467292" cy="3496945"/>
        </a:xfrm>
        <a:prstGeom prst="round1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16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TERENSKA NASTAVA: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Kino i kazalište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Posjet Vatrogasnom domu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Pozdrav prirodi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Klub podvodnih aktivnosti Kostrena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Obilazak turističkim autobusom</a:t>
          </a:r>
        </a:p>
        <a:p>
          <a:pPr algn="ctr">
            <a:buNone/>
          </a:pPr>
          <a:r>
            <a:rPr lang="hr-HR" sz="1200" baseline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Platak- zajednički izlet 1.- 4.</a:t>
          </a:r>
          <a:endParaRPr lang="hr-HR" sz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  <a:p>
          <a:pPr algn="ctr">
            <a:buNone/>
          </a:pPr>
          <a:endParaRPr lang="hr-HR" sz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  <a:p>
          <a:pPr algn="ctr">
            <a:buNone/>
          </a:pPr>
          <a:endParaRPr lang="hr-HR" sz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495625A2-0066-4A4C-9168-9052C36614AB}" type="parTrans" cxnId="{F3C9B540-0339-459B-A7CA-ADB5AFCC93DB}">
      <dgm:prSet/>
      <dgm:spPr/>
      <dgm:t>
        <a:bodyPr/>
        <a:lstStyle/>
        <a:p>
          <a:endParaRPr lang="hr-HR"/>
        </a:p>
      </dgm:t>
    </dgm:pt>
    <dgm:pt modelId="{3B2055B5-AD53-4D06-BF81-1B9B8F25BEAF}" type="sibTrans" cxnId="{F3C9B540-0339-459B-A7CA-ADB5AFCC93DB}">
      <dgm:prSet/>
      <dgm:spPr/>
      <dgm:t>
        <a:bodyPr/>
        <a:lstStyle/>
        <a:p>
          <a:endParaRPr lang="hr-HR"/>
        </a:p>
      </dgm:t>
    </dgm:pt>
    <dgm:pt modelId="{59CDA13E-2776-4FE9-B3C6-FF3F822C2106}" type="pres">
      <dgm:prSet presAssocID="{1F53C071-14C8-426E-B041-1FB6EEECE19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EC0E1228-89AA-4CFA-99D1-FE9C6DD1A37A}" type="pres">
      <dgm:prSet presAssocID="{1F53C071-14C8-426E-B041-1FB6EEECE190}" presName="matrix" presStyleCnt="0"/>
      <dgm:spPr/>
    </dgm:pt>
    <dgm:pt modelId="{4DD17684-CEC6-4569-8AD8-3933BF23A647}" type="pres">
      <dgm:prSet presAssocID="{1F53C071-14C8-426E-B041-1FB6EEECE190}" presName="tile1" presStyleLbl="node1" presStyleIdx="0" presStyleCnt="4"/>
      <dgm:spPr/>
      <dgm:t>
        <a:bodyPr/>
        <a:lstStyle/>
        <a:p>
          <a:endParaRPr lang="hr-HR"/>
        </a:p>
      </dgm:t>
    </dgm:pt>
    <dgm:pt modelId="{D134EE94-783C-493F-8795-9A77AF52786F}" type="pres">
      <dgm:prSet presAssocID="{1F53C071-14C8-426E-B041-1FB6EEECE19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090D9E2-2228-4D99-9A47-B217FA431D1F}" type="pres">
      <dgm:prSet presAssocID="{1F53C071-14C8-426E-B041-1FB6EEECE190}" presName="tile2" presStyleLbl="node1" presStyleIdx="1" presStyleCnt="4"/>
      <dgm:spPr/>
      <dgm:t>
        <a:bodyPr/>
        <a:lstStyle/>
        <a:p>
          <a:endParaRPr lang="hr-HR"/>
        </a:p>
      </dgm:t>
    </dgm:pt>
    <dgm:pt modelId="{8B77D7A4-1A49-4D82-8255-80C8A6A2F15A}" type="pres">
      <dgm:prSet presAssocID="{1F53C071-14C8-426E-B041-1FB6EEECE19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157E751-8303-498E-A154-55C480644A0B}" type="pres">
      <dgm:prSet presAssocID="{1F53C071-14C8-426E-B041-1FB6EEECE190}" presName="tile3" presStyleLbl="node1" presStyleIdx="2" presStyleCnt="4" custScaleX="99353"/>
      <dgm:spPr/>
      <dgm:t>
        <a:bodyPr/>
        <a:lstStyle/>
        <a:p>
          <a:endParaRPr lang="hr-HR"/>
        </a:p>
      </dgm:t>
    </dgm:pt>
    <dgm:pt modelId="{8ABE6CF3-E706-4BCE-8EF1-13E3D9D613B3}" type="pres">
      <dgm:prSet presAssocID="{1F53C071-14C8-426E-B041-1FB6EEECE19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58BEDFEB-F6DB-4CE0-B0B1-363447CE0F8B}" type="pres">
      <dgm:prSet presAssocID="{1F53C071-14C8-426E-B041-1FB6EEECE190}" presName="tile4" presStyleLbl="node1" presStyleIdx="3" presStyleCnt="4" custLinFactNeighborX="-1159"/>
      <dgm:spPr/>
      <dgm:t>
        <a:bodyPr/>
        <a:lstStyle/>
        <a:p>
          <a:endParaRPr lang="hr-HR"/>
        </a:p>
      </dgm:t>
    </dgm:pt>
    <dgm:pt modelId="{E49E7EA2-A179-4D5A-873F-828566B0AF16}" type="pres">
      <dgm:prSet presAssocID="{1F53C071-14C8-426E-B041-1FB6EEECE19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864B49B-BC14-4D08-89D4-102EA167CE4A}" type="pres">
      <dgm:prSet presAssocID="{1F53C071-14C8-426E-B041-1FB6EEECE190}" presName="centerTile" presStyleLbl="fgShp" presStyleIdx="0" presStyleCnt="1" custLinFactNeighborX="-4249" custLinFactNeighborY="-3089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DC4F8D5E-BE4C-41EB-9824-C418F9A993A1}" type="presOf" srcId="{C72B5682-EA12-4E5A-91C5-07E70D8C7ECC}" destId="{0864B49B-BC14-4D08-89D4-102EA167CE4A}" srcOrd="0" destOrd="0" presId="urn:microsoft.com/office/officeart/2005/8/layout/matrix1"/>
    <dgm:cxn modelId="{EEA7CC8F-34AF-456C-A0F5-0EAE5D1C2214}" type="presOf" srcId="{FDA8ECA9-A685-47C4-A7BF-E3579E3B355D}" destId="{8ABE6CF3-E706-4BCE-8EF1-13E3D9D613B3}" srcOrd="1" destOrd="0" presId="urn:microsoft.com/office/officeart/2005/8/layout/matrix1"/>
    <dgm:cxn modelId="{F94AD81A-977B-4116-B40E-753C3E5DE84C}" type="presOf" srcId="{9529146B-34B1-4119-B8A3-5C8299B27E43}" destId="{D134EE94-783C-493F-8795-9A77AF52786F}" srcOrd="1" destOrd="0" presId="urn:microsoft.com/office/officeart/2005/8/layout/matrix1"/>
    <dgm:cxn modelId="{077D1727-AAAD-4408-808C-1A9649DB3D44}" srcId="{C72B5682-EA12-4E5A-91C5-07E70D8C7ECC}" destId="{FDA8ECA9-A685-47C4-A7BF-E3579E3B355D}" srcOrd="2" destOrd="0" parTransId="{12C81EE1-5A11-45CF-BFD5-090F7307D2F2}" sibTransId="{1678F8D2-4972-4E6A-AEE2-568DE556E83D}"/>
    <dgm:cxn modelId="{5615CF53-3482-4110-8548-F474FB380E15}" srcId="{1F53C071-14C8-426E-B041-1FB6EEECE190}" destId="{04D07802-96ED-43A0-8D98-4172DE4F1096}" srcOrd="1" destOrd="0" parTransId="{D3537E9D-B3DC-42EB-A6C6-8C59D48B1F87}" sibTransId="{99E29A10-DA14-423E-8FDF-47BACE91760D}"/>
    <dgm:cxn modelId="{2FF48541-E169-48EE-8C37-5520D398F0D6}" srcId="{C72B5682-EA12-4E5A-91C5-07E70D8C7ECC}" destId="{6A1A32A0-7616-49B9-9D1D-FFE694E3AF7B}" srcOrd="1" destOrd="0" parTransId="{E2E8EC49-CEBB-4BF9-AA93-0B959613EA35}" sibTransId="{B826027E-FBB5-4AF2-A9B6-8FE8A6AF31AE}"/>
    <dgm:cxn modelId="{810B8263-BE88-4A64-9942-55C90A6C7C79}" srcId="{C72B5682-EA12-4E5A-91C5-07E70D8C7ECC}" destId="{9529146B-34B1-4119-B8A3-5C8299B27E43}" srcOrd="0" destOrd="0" parTransId="{ABABAC6A-BDC5-45A5-BE0F-AF704582ECE7}" sibTransId="{2954B63E-7D94-4F6C-B3B8-AD580418F91C}"/>
    <dgm:cxn modelId="{9E7D8A43-0627-41B8-9EF0-DB738A211A48}" srcId="{C72B5682-EA12-4E5A-91C5-07E70D8C7ECC}" destId="{01304C36-B56E-4F7F-9125-2C79296F6715}" srcOrd="4" destOrd="0" parTransId="{31C69612-E281-4CF9-BE62-52D565E0D740}" sibTransId="{165EAA82-D543-4737-B34D-4460F82E41E5}"/>
    <dgm:cxn modelId="{EC8E2323-91B1-4E5C-A785-4DD588C45CA9}" srcId="{1BF958E6-5458-4700-B9C5-0BB09EF9B3D8}" destId="{CE72FC62-B7D4-4279-A9EE-C1CB0B29E4D3}" srcOrd="1" destOrd="0" parTransId="{37619C30-C180-421D-9469-1A50D410A583}" sibTransId="{C407353A-D413-4275-98B9-F37FBFA7AC23}"/>
    <dgm:cxn modelId="{348C23A4-73A8-4E0F-B6E8-6394FE40D6EE}" type="presOf" srcId="{C9B6CFB7-CF28-45CA-AEAF-37B3213C24F2}" destId="{58BEDFEB-F6DB-4CE0-B0B1-363447CE0F8B}" srcOrd="0" destOrd="0" presId="urn:microsoft.com/office/officeart/2005/8/layout/matrix1"/>
    <dgm:cxn modelId="{F3C9B540-0339-459B-A7CA-ADB5AFCC93DB}" srcId="{C72B5682-EA12-4E5A-91C5-07E70D8C7ECC}" destId="{C9B6CFB7-CF28-45CA-AEAF-37B3213C24F2}" srcOrd="3" destOrd="0" parTransId="{495625A2-0066-4A4C-9168-9052C36614AB}" sibTransId="{3B2055B5-AD53-4D06-BF81-1B9B8F25BEAF}"/>
    <dgm:cxn modelId="{CE654C58-7E54-48C0-964E-5718B04884EE}" type="presOf" srcId="{6A1A32A0-7616-49B9-9D1D-FFE694E3AF7B}" destId="{4090D9E2-2228-4D99-9A47-B217FA431D1F}" srcOrd="0" destOrd="0" presId="urn:microsoft.com/office/officeart/2005/8/layout/matrix1"/>
    <dgm:cxn modelId="{38E8BE62-40FA-482D-90F4-A2D347047867}" srcId="{1BF958E6-5458-4700-B9C5-0BB09EF9B3D8}" destId="{EA88A28E-11F7-4FF9-9484-01BA9192A43C}" srcOrd="0" destOrd="0" parTransId="{4B1E1891-23A1-4891-85F5-B99567B7D945}" sibTransId="{223EB9C8-F4FE-4783-92FC-E4C506489763}"/>
    <dgm:cxn modelId="{C3E67A5D-650E-4A25-905C-E83051E28EF9}" type="presOf" srcId="{FDA8ECA9-A685-47C4-A7BF-E3579E3B355D}" destId="{8157E751-8303-498E-A154-55C480644A0B}" srcOrd="0" destOrd="0" presId="urn:microsoft.com/office/officeart/2005/8/layout/matrix1"/>
    <dgm:cxn modelId="{2B2FFD56-0AA5-461F-B450-E5FAABFD25FE}" type="presOf" srcId="{1F53C071-14C8-426E-B041-1FB6EEECE190}" destId="{59CDA13E-2776-4FE9-B3C6-FF3F822C2106}" srcOrd="0" destOrd="0" presId="urn:microsoft.com/office/officeart/2005/8/layout/matrix1"/>
    <dgm:cxn modelId="{D700FEBF-6896-495E-A672-F4232FEC10F1}" srcId="{1F53C071-14C8-426E-B041-1FB6EEECE190}" destId="{1BF958E6-5458-4700-B9C5-0BB09EF9B3D8}" srcOrd="2" destOrd="0" parTransId="{8E8B1019-7F05-48C0-AF7C-91780F5BD621}" sibTransId="{A18CE741-4040-4D4C-8D74-ECFDA2904BD1}"/>
    <dgm:cxn modelId="{E6A6450A-1D94-4DE6-B2B1-8D405E63B460}" type="presOf" srcId="{C9B6CFB7-CF28-45CA-AEAF-37B3213C24F2}" destId="{E49E7EA2-A179-4D5A-873F-828566B0AF16}" srcOrd="1" destOrd="0" presId="urn:microsoft.com/office/officeart/2005/8/layout/matrix1"/>
    <dgm:cxn modelId="{F8762CFD-2CDD-4A52-9FF7-180A6E216902}" type="presOf" srcId="{6A1A32A0-7616-49B9-9D1D-FFE694E3AF7B}" destId="{8B77D7A4-1A49-4D82-8255-80C8A6A2F15A}" srcOrd="1" destOrd="0" presId="urn:microsoft.com/office/officeart/2005/8/layout/matrix1"/>
    <dgm:cxn modelId="{2E210E52-B0E8-418B-9D54-C1DB23574018}" srcId="{1BF958E6-5458-4700-B9C5-0BB09EF9B3D8}" destId="{FD966727-FA82-440C-9A47-776ACDD5AFE9}" srcOrd="2" destOrd="0" parTransId="{7CA24992-9611-4B38-A267-341349284A4F}" sibTransId="{3A07FAF0-BC81-4023-8B88-188951FB07CE}"/>
    <dgm:cxn modelId="{D7DBB4CE-9C6B-425B-9478-C8AC2657D68E}" type="presOf" srcId="{9529146B-34B1-4119-B8A3-5C8299B27E43}" destId="{4DD17684-CEC6-4569-8AD8-3933BF23A647}" srcOrd="0" destOrd="0" presId="urn:microsoft.com/office/officeart/2005/8/layout/matrix1"/>
    <dgm:cxn modelId="{8FBDD92C-C8B4-492E-B239-733D20B56ECB}" srcId="{1F53C071-14C8-426E-B041-1FB6EEECE190}" destId="{C72B5682-EA12-4E5A-91C5-07E70D8C7ECC}" srcOrd="0" destOrd="0" parTransId="{82A481F0-7A69-4BE6-A851-8C2540D6E326}" sibTransId="{FF972904-1391-42E9-B88D-FB377F1B86C4}"/>
    <dgm:cxn modelId="{34B0273D-85E9-45B1-9D4C-BE947546D13D}" type="presParOf" srcId="{59CDA13E-2776-4FE9-B3C6-FF3F822C2106}" destId="{EC0E1228-89AA-4CFA-99D1-FE9C6DD1A37A}" srcOrd="0" destOrd="0" presId="urn:microsoft.com/office/officeart/2005/8/layout/matrix1"/>
    <dgm:cxn modelId="{0CC6BCA7-DBDE-498D-9D33-0EB859BE370C}" type="presParOf" srcId="{EC0E1228-89AA-4CFA-99D1-FE9C6DD1A37A}" destId="{4DD17684-CEC6-4569-8AD8-3933BF23A647}" srcOrd="0" destOrd="0" presId="urn:microsoft.com/office/officeart/2005/8/layout/matrix1"/>
    <dgm:cxn modelId="{106AAD97-B159-4985-8B8F-9794A8B6C4A7}" type="presParOf" srcId="{EC0E1228-89AA-4CFA-99D1-FE9C6DD1A37A}" destId="{D134EE94-783C-493F-8795-9A77AF52786F}" srcOrd="1" destOrd="0" presId="urn:microsoft.com/office/officeart/2005/8/layout/matrix1"/>
    <dgm:cxn modelId="{944C619B-224E-48FB-8B20-1A656C5EB3B6}" type="presParOf" srcId="{EC0E1228-89AA-4CFA-99D1-FE9C6DD1A37A}" destId="{4090D9E2-2228-4D99-9A47-B217FA431D1F}" srcOrd="2" destOrd="0" presId="urn:microsoft.com/office/officeart/2005/8/layout/matrix1"/>
    <dgm:cxn modelId="{B41D8341-6D23-48FA-A20E-C2876A42462E}" type="presParOf" srcId="{EC0E1228-89AA-4CFA-99D1-FE9C6DD1A37A}" destId="{8B77D7A4-1A49-4D82-8255-80C8A6A2F15A}" srcOrd="3" destOrd="0" presId="urn:microsoft.com/office/officeart/2005/8/layout/matrix1"/>
    <dgm:cxn modelId="{73CE59A5-FDB3-4880-B743-6E2979D44D64}" type="presParOf" srcId="{EC0E1228-89AA-4CFA-99D1-FE9C6DD1A37A}" destId="{8157E751-8303-498E-A154-55C480644A0B}" srcOrd="4" destOrd="0" presId="urn:microsoft.com/office/officeart/2005/8/layout/matrix1"/>
    <dgm:cxn modelId="{A87B003D-41DD-4325-A160-692BDC0D6AC4}" type="presParOf" srcId="{EC0E1228-89AA-4CFA-99D1-FE9C6DD1A37A}" destId="{8ABE6CF3-E706-4BCE-8EF1-13E3D9D613B3}" srcOrd="5" destOrd="0" presId="urn:microsoft.com/office/officeart/2005/8/layout/matrix1"/>
    <dgm:cxn modelId="{749F0D20-4309-499D-B0E6-B35653440E3E}" type="presParOf" srcId="{EC0E1228-89AA-4CFA-99D1-FE9C6DD1A37A}" destId="{58BEDFEB-F6DB-4CE0-B0B1-363447CE0F8B}" srcOrd="6" destOrd="0" presId="urn:microsoft.com/office/officeart/2005/8/layout/matrix1"/>
    <dgm:cxn modelId="{A99911D4-D331-46C6-9978-30CA5861B6D9}" type="presParOf" srcId="{EC0E1228-89AA-4CFA-99D1-FE9C6DD1A37A}" destId="{E49E7EA2-A179-4D5A-873F-828566B0AF16}" srcOrd="7" destOrd="0" presId="urn:microsoft.com/office/officeart/2005/8/layout/matrix1"/>
    <dgm:cxn modelId="{1AF2CE33-474E-462C-B689-30FDF90833A7}" type="presParOf" srcId="{59CDA13E-2776-4FE9-B3C6-FF3F822C2106}" destId="{0864B49B-BC14-4D08-89D4-102EA167CE4A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8890F87-1222-471D-94DE-0FDD64677FF3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E8BAA4A5-C14D-403A-AC6D-C1A3453F4D7F}">
      <dgm:prSet phldrT="[Tekst]" custT="1"/>
      <dgm:spPr>
        <a:xfrm>
          <a:off x="2549284" y="1702117"/>
          <a:ext cx="2185100" cy="1134745"/>
        </a:xfrm>
        <a:prstGeom prst="roundRect">
          <a:avLst/>
        </a:prstGeom>
        <a:solidFill>
          <a:srgbClr val="5B9BD5"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28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3.RAZRED</a:t>
          </a:r>
        </a:p>
      </dgm:t>
    </dgm:pt>
    <dgm:pt modelId="{33D56310-4840-4422-9B92-0E6DB3039717}" type="parTrans" cxnId="{63C398E1-F704-4513-8391-23AB0DB9D432}">
      <dgm:prSet/>
      <dgm:spPr/>
      <dgm:t>
        <a:bodyPr/>
        <a:lstStyle/>
        <a:p>
          <a:endParaRPr lang="hr-HR"/>
        </a:p>
      </dgm:t>
    </dgm:pt>
    <dgm:pt modelId="{D2EA10E3-A83D-48D9-A977-35959EB5FE7C}" type="sibTrans" cxnId="{63C398E1-F704-4513-8391-23AB0DB9D432}">
      <dgm:prSet/>
      <dgm:spPr/>
      <dgm:t>
        <a:bodyPr/>
        <a:lstStyle/>
        <a:p>
          <a:endParaRPr lang="hr-HR"/>
        </a:p>
      </dgm:t>
    </dgm:pt>
    <dgm:pt modelId="{9033CCA9-7FC1-4D83-AF56-2DA6CC3C6570}">
      <dgm:prSet phldrT="[Tekst]" custT="1"/>
      <dgm:spPr>
        <a:xfrm rot="16200000">
          <a:off x="686172" y="-686172"/>
          <a:ext cx="2269490" cy="3641834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DODATNA:</a:t>
          </a:r>
        </a:p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Hrvatski jezik </a:t>
          </a:r>
        </a:p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Matematika</a:t>
          </a:r>
        </a:p>
      </dgm:t>
    </dgm:pt>
    <dgm:pt modelId="{7F379669-9D8C-4502-B8E7-7F8BBB3E2B26}" type="parTrans" cxnId="{1A361246-E140-4E3F-8637-B2C86D2DBA01}">
      <dgm:prSet/>
      <dgm:spPr/>
      <dgm:t>
        <a:bodyPr/>
        <a:lstStyle/>
        <a:p>
          <a:endParaRPr lang="hr-HR"/>
        </a:p>
      </dgm:t>
    </dgm:pt>
    <dgm:pt modelId="{5FFDE9AA-F0D1-4F48-B99A-0A86CFD08715}" type="sibTrans" cxnId="{1A361246-E140-4E3F-8637-B2C86D2DBA01}">
      <dgm:prSet/>
      <dgm:spPr/>
      <dgm:t>
        <a:bodyPr/>
        <a:lstStyle/>
        <a:p>
          <a:endParaRPr lang="hr-HR"/>
        </a:p>
      </dgm:t>
    </dgm:pt>
    <dgm:pt modelId="{45CF9775-40F3-4836-BA27-9689E6A49438}">
      <dgm:prSet phldrT="[Tekst]" custT="1"/>
      <dgm:spPr>
        <a:xfrm>
          <a:off x="3641834" y="0"/>
          <a:ext cx="3641834" cy="2269490"/>
        </a:xfrm>
        <a:prstGeom prst="round1Rect">
          <a:avLst/>
        </a:prstGeom>
        <a:solidFill>
          <a:srgbClr val="5B9BD5">
            <a:hueOff val="-2252848"/>
            <a:satOff val="-5806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DOPUNSKA NASTAVA</a:t>
          </a:r>
        </a:p>
      </dgm:t>
    </dgm:pt>
    <dgm:pt modelId="{8C78C7AE-E0E4-400D-9372-A4E08391E3B3}" type="parTrans" cxnId="{CE328CF5-44CC-4F5D-85AB-CFB611B17BE5}">
      <dgm:prSet/>
      <dgm:spPr/>
      <dgm:t>
        <a:bodyPr/>
        <a:lstStyle/>
        <a:p>
          <a:endParaRPr lang="hr-HR"/>
        </a:p>
      </dgm:t>
    </dgm:pt>
    <dgm:pt modelId="{C2AA86FA-2002-4D94-AE2A-4DD459CA0F0B}" type="sibTrans" cxnId="{CE328CF5-44CC-4F5D-85AB-CFB611B17BE5}">
      <dgm:prSet/>
      <dgm:spPr/>
      <dgm:t>
        <a:bodyPr/>
        <a:lstStyle/>
        <a:p>
          <a:endParaRPr lang="hr-HR"/>
        </a:p>
      </dgm:t>
    </dgm:pt>
    <dgm:pt modelId="{8E54C5CF-72D2-4F26-A92E-6660517B4B7B}">
      <dgm:prSet phldrT="[Tekst]" custT="1"/>
      <dgm:spPr>
        <a:xfrm rot="10800000">
          <a:off x="0" y="2269490"/>
          <a:ext cx="3641834" cy="2269490"/>
        </a:xfrm>
        <a:prstGeom prst="round1Rect">
          <a:avLst/>
        </a:prstGeom>
        <a:solidFill>
          <a:srgbClr val="5B9BD5">
            <a:hueOff val="-4505695"/>
            <a:satOff val="-11613"/>
            <a:lumOff val="-784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IZVANNASTAVNE AKTIVNOSTI</a:t>
          </a:r>
        </a:p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Stvaralačko etno skupina</a:t>
          </a:r>
        </a:p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Karnevalska skupina</a:t>
          </a:r>
        </a:p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Informatika</a:t>
          </a:r>
        </a:p>
        <a:p>
          <a:pPr>
            <a:buNone/>
          </a:pPr>
          <a:endParaRPr lang="hr-HR" sz="14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E4F1712F-8625-4AB1-B366-C63E5C1D2933}" type="parTrans" cxnId="{318C3B28-7644-46A6-B977-004D1EE782BF}">
      <dgm:prSet/>
      <dgm:spPr/>
      <dgm:t>
        <a:bodyPr/>
        <a:lstStyle/>
        <a:p>
          <a:endParaRPr lang="hr-HR"/>
        </a:p>
      </dgm:t>
    </dgm:pt>
    <dgm:pt modelId="{F9511A3D-7071-4486-AF87-F12909350CD2}" type="sibTrans" cxnId="{318C3B28-7644-46A6-B977-004D1EE782BF}">
      <dgm:prSet/>
      <dgm:spPr/>
      <dgm:t>
        <a:bodyPr/>
        <a:lstStyle/>
        <a:p>
          <a:endParaRPr lang="hr-HR"/>
        </a:p>
      </dgm:t>
    </dgm:pt>
    <dgm:pt modelId="{67CCDCB2-E700-496B-9D7E-31BFADAF659B}">
      <dgm:prSet phldrT="[Tekst]"/>
      <dgm:spPr>
        <a:xfrm rot="5400000">
          <a:off x="4328006" y="1583317"/>
          <a:ext cx="2269490" cy="3641834"/>
        </a:xfrm>
        <a:prstGeom prst="round1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TERENSKA NASTAVA: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Kino i kazalište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Planetarij i zvjezdarnica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Snalaženje u prostoru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Promet/Županija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Plan mjesta</a:t>
          </a:r>
        </a:p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Klub podvodnih aktivnosti Kostrena</a:t>
          </a:r>
        </a:p>
        <a:p>
          <a:pPr>
            <a:buNone/>
          </a:pPr>
          <a:r>
            <a:rPr lang="hr-HR" baseline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Platak- zajednički izlet 1.- 4.</a:t>
          </a:r>
          <a:endParaRPr lang="hr-HR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8F6C9DC-3A5C-4266-A6AC-0B1E727A212B}" type="parTrans" cxnId="{9FC50905-5A2E-4211-9C13-822AB56EEEB9}">
      <dgm:prSet/>
      <dgm:spPr/>
      <dgm:t>
        <a:bodyPr/>
        <a:lstStyle/>
        <a:p>
          <a:endParaRPr lang="hr-HR"/>
        </a:p>
      </dgm:t>
    </dgm:pt>
    <dgm:pt modelId="{4B520DA6-9831-4A9C-8785-1E0B1E64A0FC}" type="sibTrans" cxnId="{9FC50905-5A2E-4211-9C13-822AB56EEEB9}">
      <dgm:prSet/>
      <dgm:spPr/>
      <dgm:t>
        <a:bodyPr/>
        <a:lstStyle/>
        <a:p>
          <a:endParaRPr lang="hr-HR"/>
        </a:p>
      </dgm:t>
    </dgm:pt>
    <dgm:pt modelId="{FC6F65F0-F70A-43E7-9A79-F40D0B7237C5}" type="pres">
      <dgm:prSet presAssocID="{A8890F87-1222-471D-94DE-0FDD64677FF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593B1478-A3E0-4948-A6A4-E9D05ED1D53D}" type="pres">
      <dgm:prSet presAssocID="{A8890F87-1222-471D-94DE-0FDD64677FF3}" presName="matrix" presStyleCnt="0"/>
      <dgm:spPr/>
    </dgm:pt>
    <dgm:pt modelId="{55E9D3D4-D6FA-4204-813E-D4332BD7C983}" type="pres">
      <dgm:prSet presAssocID="{A8890F87-1222-471D-94DE-0FDD64677FF3}" presName="tile1" presStyleLbl="node1" presStyleIdx="0" presStyleCnt="4"/>
      <dgm:spPr/>
      <dgm:t>
        <a:bodyPr/>
        <a:lstStyle/>
        <a:p>
          <a:endParaRPr lang="hr-HR"/>
        </a:p>
      </dgm:t>
    </dgm:pt>
    <dgm:pt modelId="{ED73D17D-40A5-4F49-9463-F146E35F25C4}" type="pres">
      <dgm:prSet presAssocID="{A8890F87-1222-471D-94DE-0FDD64677FF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487AB81-EE3C-4792-9DE6-AB49F431AF87}" type="pres">
      <dgm:prSet presAssocID="{A8890F87-1222-471D-94DE-0FDD64677FF3}" presName="tile2" presStyleLbl="node1" presStyleIdx="1" presStyleCnt="4" custLinFactNeighborX="-943" custLinFactNeighborY="-3448"/>
      <dgm:spPr/>
      <dgm:t>
        <a:bodyPr/>
        <a:lstStyle/>
        <a:p>
          <a:endParaRPr lang="hr-HR"/>
        </a:p>
      </dgm:t>
    </dgm:pt>
    <dgm:pt modelId="{7549D9EC-40E5-4889-B2A5-C54A173F0A30}" type="pres">
      <dgm:prSet presAssocID="{A8890F87-1222-471D-94DE-0FDD64677FF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C3783B74-4C51-4772-9145-B328AA82EAFC}" type="pres">
      <dgm:prSet presAssocID="{A8890F87-1222-471D-94DE-0FDD64677FF3}" presName="tile3" presStyleLbl="node1" presStyleIdx="2" presStyleCnt="4"/>
      <dgm:spPr/>
      <dgm:t>
        <a:bodyPr/>
        <a:lstStyle/>
        <a:p>
          <a:endParaRPr lang="hr-HR"/>
        </a:p>
      </dgm:t>
    </dgm:pt>
    <dgm:pt modelId="{1A9E0416-AB76-4BBB-96E7-9CAF213FAE7E}" type="pres">
      <dgm:prSet presAssocID="{A8890F87-1222-471D-94DE-0FDD64677FF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77CF6C4-E8BC-48BD-A047-EBC9B510A4A7}" type="pres">
      <dgm:prSet presAssocID="{A8890F87-1222-471D-94DE-0FDD64677FF3}" presName="tile4" presStyleLbl="node1" presStyleIdx="3" presStyleCnt="4"/>
      <dgm:spPr/>
      <dgm:t>
        <a:bodyPr/>
        <a:lstStyle/>
        <a:p>
          <a:endParaRPr lang="hr-HR"/>
        </a:p>
      </dgm:t>
    </dgm:pt>
    <dgm:pt modelId="{44CC9764-7C1D-4FF9-A6CF-47A7E0AED40C}" type="pres">
      <dgm:prSet presAssocID="{A8890F87-1222-471D-94DE-0FDD64677FF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6E542AF9-EB28-489B-BCFA-FC8E5ACC906F}" type="pres">
      <dgm:prSet presAssocID="{A8890F87-1222-471D-94DE-0FDD64677FF3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29A0A008-E4A1-451D-98C2-94A706F5D089}" type="presOf" srcId="{9033CCA9-7FC1-4D83-AF56-2DA6CC3C6570}" destId="{55E9D3D4-D6FA-4204-813E-D4332BD7C983}" srcOrd="0" destOrd="0" presId="urn:microsoft.com/office/officeart/2005/8/layout/matrix1"/>
    <dgm:cxn modelId="{E8167AFA-1D27-4970-9134-E5A3D87151AF}" type="presOf" srcId="{45CF9775-40F3-4836-BA27-9689E6A49438}" destId="{0487AB81-EE3C-4792-9DE6-AB49F431AF87}" srcOrd="0" destOrd="0" presId="urn:microsoft.com/office/officeart/2005/8/layout/matrix1"/>
    <dgm:cxn modelId="{318C3B28-7644-46A6-B977-004D1EE782BF}" srcId="{E8BAA4A5-C14D-403A-AC6D-C1A3453F4D7F}" destId="{8E54C5CF-72D2-4F26-A92E-6660517B4B7B}" srcOrd="2" destOrd="0" parTransId="{E4F1712F-8625-4AB1-B366-C63E5C1D2933}" sibTransId="{F9511A3D-7071-4486-AF87-F12909350CD2}"/>
    <dgm:cxn modelId="{74601372-45B3-496C-9C1F-962983CAE973}" type="presOf" srcId="{9033CCA9-7FC1-4D83-AF56-2DA6CC3C6570}" destId="{ED73D17D-40A5-4F49-9463-F146E35F25C4}" srcOrd="1" destOrd="0" presId="urn:microsoft.com/office/officeart/2005/8/layout/matrix1"/>
    <dgm:cxn modelId="{4592B687-DC11-4011-9166-D5F837C08793}" type="presOf" srcId="{8E54C5CF-72D2-4F26-A92E-6660517B4B7B}" destId="{1A9E0416-AB76-4BBB-96E7-9CAF213FAE7E}" srcOrd="1" destOrd="0" presId="urn:microsoft.com/office/officeart/2005/8/layout/matrix1"/>
    <dgm:cxn modelId="{9FC50905-5A2E-4211-9C13-822AB56EEEB9}" srcId="{E8BAA4A5-C14D-403A-AC6D-C1A3453F4D7F}" destId="{67CCDCB2-E700-496B-9D7E-31BFADAF659B}" srcOrd="3" destOrd="0" parTransId="{88F6C9DC-3A5C-4266-A6AC-0B1E727A212B}" sibTransId="{4B520DA6-9831-4A9C-8785-1E0B1E64A0FC}"/>
    <dgm:cxn modelId="{01821CA6-8DCC-4989-83B5-6164F9E4DEBB}" type="presOf" srcId="{E8BAA4A5-C14D-403A-AC6D-C1A3453F4D7F}" destId="{6E542AF9-EB28-489B-BCFA-FC8E5ACC906F}" srcOrd="0" destOrd="0" presId="urn:microsoft.com/office/officeart/2005/8/layout/matrix1"/>
    <dgm:cxn modelId="{853D8246-D4F3-44CE-B381-ECBB3CBE8336}" type="presOf" srcId="{67CCDCB2-E700-496B-9D7E-31BFADAF659B}" destId="{F77CF6C4-E8BC-48BD-A047-EBC9B510A4A7}" srcOrd="0" destOrd="0" presId="urn:microsoft.com/office/officeart/2005/8/layout/matrix1"/>
    <dgm:cxn modelId="{CE328CF5-44CC-4F5D-85AB-CFB611B17BE5}" srcId="{E8BAA4A5-C14D-403A-AC6D-C1A3453F4D7F}" destId="{45CF9775-40F3-4836-BA27-9689E6A49438}" srcOrd="1" destOrd="0" parTransId="{8C78C7AE-E0E4-400D-9372-A4E08391E3B3}" sibTransId="{C2AA86FA-2002-4D94-AE2A-4DD459CA0F0B}"/>
    <dgm:cxn modelId="{F2AE2183-BD8D-4422-80A5-D91967D6B9AB}" type="presOf" srcId="{8E54C5CF-72D2-4F26-A92E-6660517B4B7B}" destId="{C3783B74-4C51-4772-9145-B328AA82EAFC}" srcOrd="0" destOrd="0" presId="urn:microsoft.com/office/officeart/2005/8/layout/matrix1"/>
    <dgm:cxn modelId="{20574A56-0233-46A7-88D1-9B5916CC2F6B}" type="presOf" srcId="{45CF9775-40F3-4836-BA27-9689E6A49438}" destId="{7549D9EC-40E5-4889-B2A5-C54A173F0A30}" srcOrd="1" destOrd="0" presId="urn:microsoft.com/office/officeart/2005/8/layout/matrix1"/>
    <dgm:cxn modelId="{5B748733-F8BC-4DD6-A9B9-577F3D11D261}" type="presOf" srcId="{A8890F87-1222-471D-94DE-0FDD64677FF3}" destId="{FC6F65F0-F70A-43E7-9A79-F40D0B7237C5}" srcOrd="0" destOrd="0" presId="urn:microsoft.com/office/officeart/2005/8/layout/matrix1"/>
    <dgm:cxn modelId="{F7545EB9-C1D9-475C-8B1B-4AF5293EDBEA}" type="presOf" srcId="{67CCDCB2-E700-496B-9D7E-31BFADAF659B}" destId="{44CC9764-7C1D-4FF9-A6CF-47A7E0AED40C}" srcOrd="1" destOrd="0" presId="urn:microsoft.com/office/officeart/2005/8/layout/matrix1"/>
    <dgm:cxn modelId="{63C398E1-F704-4513-8391-23AB0DB9D432}" srcId="{A8890F87-1222-471D-94DE-0FDD64677FF3}" destId="{E8BAA4A5-C14D-403A-AC6D-C1A3453F4D7F}" srcOrd="0" destOrd="0" parTransId="{33D56310-4840-4422-9B92-0E6DB3039717}" sibTransId="{D2EA10E3-A83D-48D9-A977-35959EB5FE7C}"/>
    <dgm:cxn modelId="{1A361246-E140-4E3F-8637-B2C86D2DBA01}" srcId="{E8BAA4A5-C14D-403A-AC6D-C1A3453F4D7F}" destId="{9033CCA9-7FC1-4D83-AF56-2DA6CC3C6570}" srcOrd="0" destOrd="0" parTransId="{7F379669-9D8C-4502-B8E7-7F8BBB3E2B26}" sibTransId="{5FFDE9AA-F0D1-4F48-B99A-0A86CFD08715}"/>
    <dgm:cxn modelId="{51403C77-4764-4715-BB42-5E43343EA1F6}" type="presParOf" srcId="{FC6F65F0-F70A-43E7-9A79-F40D0B7237C5}" destId="{593B1478-A3E0-4948-A6A4-E9D05ED1D53D}" srcOrd="0" destOrd="0" presId="urn:microsoft.com/office/officeart/2005/8/layout/matrix1"/>
    <dgm:cxn modelId="{CA7526C5-FD16-4CA3-A348-087A938C47BB}" type="presParOf" srcId="{593B1478-A3E0-4948-A6A4-E9D05ED1D53D}" destId="{55E9D3D4-D6FA-4204-813E-D4332BD7C983}" srcOrd="0" destOrd="0" presId="urn:microsoft.com/office/officeart/2005/8/layout/matrix1"/>
    <dgm:cxn modelId="{D8B05C71-16AF-4CE9-938D-1115B20337E4}" type="presParOf" srcId="{593B1478-A3E0-4948-A6A4-E9D05ED1D53D}" destId="{ED73D17D-40A5-4F49-9463-F146E35F25C4}" srcOrd="1" destOrd="0" presId="urn:microsoft.com/office/officeart/2005/8/layout/matrix1"/>
    <dgm:cxn modelId="{F942FC8C-7D2C-4A26-B112-E6AE821AADA8}" type="presParOf" srcId="{593B1478-A3E0-4948-A6A4-E9D05ED1D53D}" destId="{0487AB81-EE3C-4792-9DE6-AB49F431AF87}" srcOrd="2" destOrd="0" presId="urn:microsoft.com/office/officeart/2005/8/layout/matrix1"/>
    <dgm:cxn modelId="{BF303542-BAE1-4BCA-80B7-F5066C27FF58}" type="presParOf" srcId="{593B1478-A3E0-4948-A6A4-E9D05ED1D53D}" destId="{7549D9EC-40E5-4889-B2A5-C54A173F0A30}" srcOrd="3" destOrd="0" presId="urn:microsoft.com/office/officeart/2005/8/layout/matrix1"/>
    <dgm:cxn modelId="{2E60387A-6C55-4255-8140-5CE86742CE45}" type="presParOf" srcId="{593B1478-A3E0-4948-A6A4-E9D05ED1D53D}" destId="{C3783B74-4C51-4772-9145-B328AA82EAFC}" srcOrd="4" destOrd="0" presId="urn:microsoft.com/office/officeart/2005/8/layout/matrix1"/>
    <dgm:cxn modelId="{D0918C37-028E-4918-A37A-5F05E6771E2B}" type="presParOf" srcId="{593B1478-A3E0-4948-A6A4-E9D05ED1D53D}" destId="{1A9E0416-AB76-4BBB-96E7-9CAF213FAE7E}" srcOrd="5" destOrd="0" presId="urn:microsoft.com/office/officeart/2005/8/layout/matrix1"/>
    <dgm:cxn modelId="{78798329-E0B8-4953-A1E1-FD210310EE9B}" type="presParOf" srcId="{593B1478-A3E0-4948-A6A4-E9D05ED1D53D}" destId="{F77CF6C4-E8BC-48BD-A047-EBC9B510A4A7}" srcOrd="6" destOrd="0" presId="urn:microsoft.com/office/officeart/2005/8/layout/matrix1"/>
    <dgm:cxn modelId="{3A3C1901-ACA8-4FC1-8BB9-682539C81BD7}" type="presParOf" srcId="{593B1478-A3E0-4948-A6A4-E9D05ED1D53D}" destId="{44CC9764-7C1D-4FF9-A6CF-47A7E0AED40C}" srcOrd="7" destOrd="0" presId="urn:microsoft.com/office/officeart/2005/8/layout/matrix1"/>
    <dgm:cxn modelId="{B5DE93C3-8A81-4B42-8ACD-A83A41AEFE98}" type="presParOf" srcId="{FC6F65F0-F70A-43E7-9A79-F40D0B7237C5}" destId="{6E542AF9-EB28-489B-BCFA-FC8E5ACC906F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0AE446-60FC-4E32-B525-1E56F3B02F46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FA0105E7-3B78-4CA5-B592-4037242A9BBF}">
      <dgm:prSet phldrT="[Tekst]" custT="1"/>
      <dgm:spPr/>
      <dgm:t>
        <a:bodyPr/>
        <a:lstStyle/>
        <a:p>
          <a:r>
            <a:rPr lang="hr-HR" sz="2800">
              <a:solidFill>
                <a:schemeClr val="tx1"/>
              </a:solidFill>
            </a:rPr>
            <a:t>4.RAZRED</a:t>
          </a:r>
        </a:p>
      </dgm:t>
    </dgm:pt>
    <dgm:pt modelId="{44C15C23-AE49-4483-86E9-9224BE663848}" type="parTrans" cxnId="{081520A2-268F-46BE-BE82-4AE81FD9462D}">
      <dgm:prSet/>
      <dgm:spPr/>
      <dgm:t>
        <a:bodyPr/>
        <a:lstStyle/>
        <a:p>
          <a:endParaRPr lang="hr-HR"/>
        </a:p>
      </dgm:t>
    </dgm:pt>
    <dgm:pt modelId="{E470C67F-EA93-4875-A7B3-8077A6E50BFB}" type="sibTrans" cxnId="{081520A2-268F-46BE-BE82-4AE81FD9462D}">
      <dgm:prSet/>
      <dgm:spPr/>
      <dgm:t>
        <a:bodyPr/>
        <a:lstStyle/>
        <a:p>
          <a:endParaRPr lang="hr-HR"/>
        </a:p>
      </dgm:t>
    </dgm:pt>
    <dgm:pt modelId="{9D84721E-16F7-4CEE-AF4F-11C86CC94FD8}">
      <dgm:prSet custT="1"/>
      <dgm:spPr/>
      <dgm:t>
        <a:bodyPr/>
        <a:lstStyle/>
        <a:p>
          <a:r>
            <a:rPr lang="hr-HR" sz="1400">
              <a:solidFill>
                <a:schemeClr val="tx1"/>
              </a:solidFill>
            </a:rPr>
            <a:t>IZVANNASTAVNE AKTIVNOSTI</a:t>
          </a:r>
        </a:p>
        <a:p>
          <a:r>
            <a:rPr lang="hr-HR" sz="1200">
              <a:solidFill>
                <a:schemeClr val="tx1"/>
              </a:solidFill>
            </a:rPr>
            <a:t>Mali čakavci</a:t>
          </a:r>
        </a:p>
        <a:p>
          <a:r>
            <a:rPr lang="hr-HR" sz="1200">
              <a:solidFill>
                <a:schemeClr val="tx1"/>
              </a:solidFill>
            </a:rPr>
            <a:t>Mali vrtlari</a:t>
          </a:r>
        </a:p>
        <a:p>
          <a:r>
            <a:rPr lang="hr-HR" sz="1200">
              <a:solidFill>
                <a:schemeClr val="tx1"/>
              </a:solidFill>
            </a:rPr>
            <a:t>Likovna grupa</a:t>
          </a:r>
        </a:p>
        <a:p>
          <a:r>
            <a:rPr lang="hr-HR" sz="1200">
              <a:solidFill>
                <a:schemeClr val="tx1"/>
              </a:solidFill>
            </a:rPr>
            <a:t>Mali zbor</a:t>
          </a:r>
        </a:p>
        <a:p>
          <a:endParaRPr lang="hr-HR" sz="1200"/>
        </a:p>
      </dgm:t>
    </dgm:pt>
    <dgm:pt modelId="{243B32CE-4327-4B91-AC08-2B43B367B769}" type="parTrans" cxnId="{0E313FA1-8B22-4834-BE3C-23A69E3D3A0B}">
      <dgm:prSet/>
      <dgm:spPr/>
      <dgm:t>
        <a:bodyPr/>
        <a:lstStyle/>
        <a:p>
          <a:endParaRPr lang="hr-HR"/>
        </a:p>
      </dgm:t>
    </dgm:pt>
    <dgm:pt modelId="{C1097DA7-9900-4E27-8DEB-0B3E7674CDEB}" type="sibTrans" cxnId="{0E313FA1-8B22-4834-BE3C-23A69E3D3A0B}">
      <dgm:prSet/>
      <dgm:spPr/>
      <dgm:t>
        <a:bodyPr/>
        <a:lstStyle/>
        <a:p>
          <a:endParaRPr lang="hr-HR"/>
        </a:p>
      </dgm:t>
    </dgm:pt>
    <dgm:pt modelId="{37BDF347-AF17-4D62-AE7B-AE36A048A12B}">
      <dgm:prSet custT="1"/>
      <dgm:spPr/>
      <dgm:t>
        <a:bodyPr/>
        <a:lstStyle/>
        <a:p>
          <a:r>
            <a:rPr lang="hr-HR" sz="1400">
              <a:solidFill>
                <a:schemeClr val="tx1"/>
              </a:solidFill>
            </a:rPr>
            <a:t>TERENSKA NASTAVA</a:t>
          </a:r>
        </a:p>
        <a:p>
          <a:r>
            <a:rPr lang="hr-HR" sz="1100">
              <a:solidFill>
                <a:schemeClr val="tx1"/>
              </a:solidFill>
            </a:rPr>
            <a:t>Kino i kazalište</a:t>
          </a:r>
        </a:p>
        <a:p>
          <a:r>
            <a:rPr lang="hr-HR" sz="1100">
              <a:solidFill>
                <a:schemeClr val="tx1"/>
              </a:solidFill>
            </a:rPr>
            <a:t>Pegaz</a:t>
          </a:r>
        </a:p>
        <a:p>
          <a:r>
            <a:rPr lang="hr-HR" sz="1100">
              <a:solidFill>
                <a:schemeClr val="tx1"/>
              </a:solidFill>
            </a:rPr>
            <a:t>Planetarij i zvjezdarnica</a:t>
          </a:r>
        </a:p>
        <a:p>
          <a:r>
            <a:rPr lang="hr-HR" sz="1100">
              <a:solidFill>
                <a:schemeClr val="tx1"/>
              </a:solidFill>
            </a:rPr>
            <a:t>Poučna staza "Sveti Križ"</a:t>
          </a:r>
        </a:p>
        <a:p>
          <a:r>
            <a:rPr lang="hr-HR" sz="1100">
              <a:solidFill>
                <a:schemeClr val="tx1"/>
              </a:solidFill>
            </a:rPr>
            <a:t>Izvor Rječine i Martinovo selo</a:t>
          </a:r>
        </a:p>
        <a:p>
          <a:r>
            <a:rPr lang="hr-HR" sz="1100">
              <a:solidFill>
                <a:schemeClr val="tx1"/>
              </a:solidFill>
            </a:rPr>
            <a:t>Škola u prirodi</a:t>
          </a:r>
        </a:p>
        <a:p>
          <a:r>
            <a:rPr lang="hr-HR" sz="1100">
              <a:solidFill>
                <a:schemeClr val="tx1"/>
              </a:solidFill>
            </a:rPr>
            <a:t>Plitivička jezera 4.b</a:t>
          </a:r>
        </a:p>
        <a:p>
          <a:r>
            <a:rPr lang="hr-HR" sz="1100">
              <a:solidFill>
                <a:schemeClr val="tx1"/>
              </a:solidFill>
            </a:rPr>
            <a:t>Posjet kući Velebita</a:t>
          </a:r>
        </a:p>
        <a:p>
          <a:r>
            <a:rPr lang="hr-HR" sz="1100" baseline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Platak- zajednički izlet 1.- 4.</a:t>
          </a:r>
          <a:endParaRPr lang="hr-HR" sz="1200">
            <a:solidFill>
              <a:schemeClr val="tx1"/>
            </a:solidFill>
          </a:endParaRPr>
        </a:p>
        <a:p>
          <a:endParaRPr lang="hr-HR" sz="1000"/>
        </a:p>
      </dgm:t>
    </dgm:pt>
    <dgm:pt modelId="{00C8C76D-929E-445E-A876-97C571AD0280}" type="parTrans" cxnId="{8A0C0690-02CF-403E-BBC9-C080A2F65E9B}">
      <dgm:prSet/>
      <dgm:spPr/>
      <dgm:t>
        <a:bodyPr/>
        <a:lstStyle/>
        <a:p>
          <a:endParaRPr lang="hr-HR"/>
        </a:p>
      </dgm:t>
    </dgm:pt>
    <dgm:pt modelId="{F60E9F42-C1CE-4D58-991A-0D047FE34DBB}" type="sibTrans" cxnId="{8A0C0690-02CF-403E-BBC9-C080A2F65E9B}">
      <dgm:prSet/>
      <dgm:spPr/>
      <dgm:t>
        <a:bodyPr/>
        <a:lstStyle/>
        <a:p>
          <a:endParaRPr lang="hr-HR"/>
        </a:p>
      </dgm:t>
    </dgm:pt>
    <dgm:pt modelId="{CB68157A-B078-4E9A-A570-9DE5D25DA10B}">
      <dgm:prSet phldrT="[Tekst]" custT="1"/>
      <dgm:spPr/>
      <dgm:t>
        <a:bodyPr/>
        <a:lstStyle/>
        <a:p>
          <a:r>
            <a:rPr lang="hr-HR" sz="1600" dirty="0">
              <a:solidFill>
                <a:schemeClr val="tx1"/>
              </a:solidFill>
            </a:rPr>
            <a:t>Dopunska nastava:</a:t>
          </a:r>
        </a:p>
        <a:p>
          <a:r>
            <a:rPr lang="hr-HR" sz="1400" dirty="0">
              <a:solidFill>
                <a:schemeClr val="tx1"/>
              </a:solidFill>
            </a:rPr>
            <a:t>Hrvatski jezik</a:t>
          </a:r>
        </a:p>
        <a:p>
          <a:r>
            <a:rPr lang="hr-HR" sz="1400" dirty="0">
              <a:solidFill>
                <a:schemeClr val="tx1"/>
              </a:solidFill>
            </a:rPr>
            <a:t>Matematika</a:t>
          </a:r>
        </a:p>
      </dgm:t>
    </dgm:pt>
    <dgm:pt modelId="{ED979162-A573-47AC-9932-78AD7DACA943}" type="sibTrans" cxnId="{8A720119-4737-4B79-8F4E-4A4010B4ABC1}">
      <dgm:prSet/>
      <dgm:spPr/>
      <dgm:t>
        <a:bodyPr/>
        <a:lstStyle/>
        <a:p>
          <a:endParaRPr lang="hr-HR"/>
        </a:p>
      </dgm:t>
    </dgm:pt>
    <dgm:pt modelId="{4F0691AF-957E-43C9-B913-19FDFDEC94C6}" type="parTrans" cxnId="{8A720119-4737-4B79-8F4E-4A4010B4ABC1}">
      <dgm:prSet/>
      <dgm:spPr/>
      <dgm:t>
        <a:bodyPr/>
        <a:lstStyle/>
        <a:p>
          <a:endParaRPr lang="hr-HR"/>
        </a:p>
      </dgm:t>
    </dgm:pt>
    <dgm:pt modelId="{44DEB925-0349-4C43-8D91-728728B4B4A4}">
      <dgm:prSet phldrT="[Tekst]" custT="1"/>
      <dgm:spPr/>
      <dgm:t>
        <a:bodyPr/>
        <a:lstStyle/>
        <a:p>
          <a:r>
            <a:rPr lang="hr-HR" sz="1600" dirty="0">
              <a:solidFill>
                <a:schemeClr val="tx1"/>
              </a:solidFill>
            </a:rPr>
            <a:t>DODATNA:</a:t>
          </a:r>
        </a:p>
        <a:p>
          <a:r>
            <a:rPr lang="hr-HR" sz="1400" dirty="0">
              <a:solidFill>
                <a:schemeClr val="tx1"/>
              </a:solidFill>
            </a:rPr>
            <a:t>Hrvatski jezik, Matematika</a:t>
          </a:r>
        </a:p>
      </dgm:t>
    </dgm:pt>
    <dgm:pt modelId="{9B5F74DD-7A80-48E2-950C-6205E1DA4C07}" type="sibTrans" cxnId="{63BD169E-0A5B-4E82-9F56-3DC18DBD6893}">
      <dgm:prSet/>
      <dgm:spPr/>
      <dgm:t>
        <a:bodyPr/>
        <a:lstStyle/>
        <a:p>
          <a:endParaRPr lang="hr-HR"/>
        </a:p>
      </dgm:t>
    </dgm:pt>
    <dgm:pt modelId="{ADB6AE4A-31B5-4127-B5AB-039F4D03AEB3}" type="parTrans" cxnId="{63BD169E-0A5B-4E82-9F56-3DC18DBD6893}">
      <dgm:prSet/>
      <dgm:spPr/>
      <dgm:t>
        <a:bodyPr/>
        <a:lstStyle/>
        <a:p>
          <a:endParaRPr lang="hr-HR"/>
        </a:p>
      </dgm:t>
    </dgm:pt>
    <dgm:pt modelId="{DACD624B-D32D-4DBC-BC8A-5A44518BD396}" type="pres">
      <dgm:prSet presAssocID="{010AE446-60FC-4E32-B525-1E56F3B02F4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849E49C-A5A7-44C6-958E-4DBA0A7E7F71}" type="pres">
      <dgm:prSet presAssocID="{010AE446-60FC-4E32-B525-1E56F3B02F46}" presName="matrix" presStyleCnt="0"/>
      <dgm:spPr/>
    </dgm:pt>
    <dgm:pt modelId="{99FA04C0-24A1-4D61-9ED0-FC35141BF915}" type="pres">
      <dgm:prSet presAssocID="{010AE446-60FC-4E32-B525-1E56F3B02F46}" presName="tile1" presStyleLbl="node1" presStyleIdx="0" presStyleCnt="4" custLinFactNeighborX="321"/>
      <dgm:spPr/>
      <dgm:t>
        <a:bodyPr/>
        <a:lstStyle/>
        <a:p>
          <a:endParaRPr lang="hr-HR"/>
        </a:p>
      </dgm:t>
    </dgm:pt>
    <dgm:pt modelId="{1E7EFFAC-D643-447E-9FB8-817B669089F3}" type="pres">
      <dgm:prSet presAssocID="{010AE446-60FC-4E32-B525-1E56F3B02F4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76F1C335-5B5E-41A8-87E3-7EE42E1198A7}" type="pres">
      <dgm:prSet presAssocID="{010AE446-60FC-4E32-B525-1E56F3B02F46}" presName="tile2" presStyleLbl="node1" presStyleIdx="1" presStyleCnt="4" custLinFactNeighborX="-921" custLinFactNeighborY="-1199"/>
      <dgm:spPr/>
      <dgm:t>
        <a:bodyPr/>
        <a:lstStyle/>
        <a:p>
          <a:endParaRPr lang="hr-HR"/>
        </a:p>
      </dgm:t>
    </dgm:pt>
    <dgm:pt modelId="{7F164FAC-A62A-4C4B-9824-2A8D8D7B337A}" type="pres">
      <dgm:prSet presAssocID="{010AE446-60FC-4E32-B525-1E56F3B02F4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6864221-7DA9-4A1C-8E7B-AA8F001A13EE}" type="pres">
      <dgm:prSet presAssocID="{010AE446-60FC-4E32-B525-1E56F3B02F46}" presName="tile3" presStyleLbl="node1" presStyleIdx="2" presStyleCnt="4" custLinFactNeighborX="-3594" custLinFactNeighborY="405"/>
      <dgm:spPr/>
      <dgm:t>
        <a:bodyPr/>
        <a:lstStyle/>
        <a:p>
          <a:endParaRPr lang="hr-HR"/>
        </a:p>
      </dgm:t>
    </dgm:pt>
    <dgm:pt modelId="{0028EE03-C203-4EFC-A7E9-D034FF999F2B}" type="pres">
      <dgm:prSet presAssocID="{010AE446-60FC-4E32-B525-1E56F3B02F4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BB2E6A8F-D482-4BDF-BD97-181962205727}" type="pres">
      <dgm:prSet presAssocID="{010AE446-60FC-4E32-B525-1E56F3B02F46}" presName="tile4" presStyleLbl="node1" presStyleIdx="3" presStyleCnt="4" custScaleX="100091" custScaleY="99232"/>
      <dgm:spPr/>
      <dgm:t>
        <a:bodyPr/>
        <a:lstStyle/>
        <a:p>
          <a:endParaRPr lang="hr-HR"/>
        </a:p>
      </dgm:t>
    </dgm:pt>
    <dgm:pt modelId="{77BBD4C2-8865-4E2C-9F23-41D277E6BC73}" type="pres">
      <dgm:prSet presAssocID="{010AE446-60FC-4E32-B525-1E56F3B02F4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3C68DF3-E04A-4C14-AEE7-88279E0AAAB9}" type="pres">
      <dgm:prSet presAssocID="{010AE446-60FC-4E32-B525-1E56F3B02F46}" presName="centerTile" presStyleLbl="fgShp" presStyleIdx="0" presStyleCnt="1" custLinFactNeighborX="904" custLinFactNeighborY="-839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29EEF581-D195-4B2C-96C5-E5ACFA425AFF}" type="presOf" srcId="{44DEB925-0349-4C43-8D91-728728B4B4A4}" destId="{1E7EFFAC-D643-447E-9FB8-817B669089F3}" srcOrd="1" destOrd="0" presId="urn:microsoft.com/office/officeart/2005/8/layout/matrix1"/>
    <dgm:cxn modelId="{6C18A7CE-8DFE-4715-8C26-B5A2E2681D13}" type="presOf" srcId="{CB68157A-B078-4E9A-A570-9DE5D25DA10B}" destId="{76F1C335-5B5E-41A8-87E3-7EE42E1198A7}" srcOrd="0" destOrd="0" presId="urn:microsoft.com/office/officeart/2005/8/layout/matrix1"/>
    <dgm:cxn modelId="{A3254AED-6C6B-4C11-92E9-4C9E9E28E138}" type="presOf" srcId="{37BDF347-AF17-4D62-AE7B-AE36A048A12B}" destId="{77BBD4C2-8865-4E2C-9F23-41D277E6BC73}" srcOrd="1" destOrd="0" presId="urn:microsoft.com/office/officeart/2005/8/layout/matrix1"/>
    <dgm:cxn modelId="{6E01594B-EC6B-4036-B17D-1A2C2FDF7C31}" type="presOf" srcId="{010AE446-60FC-4E32-B525-1E56F3B02F46}" destId="{DACD624B-D32D-4DBC-BC8A-5A44518BD396}" srcOrd="0" destOrd="0" presId="urn:microsoft.com/office/officeart/2005/8/layout/matrix1"/>
    <dgm:cxn modelId="{6E47A5FB-8BA7-4266-BF5A-BD74E16B29F5}" type="presOf" srcId="{CB68157A-B078-4E9A-A570-9DE5D25DA10B}" destId="{7F164FAC-A62A-4C4B-9824-2A8D8D7B337A}" srcOrd="1" destOrd="0" presId="urn:microsoft.com/office/officeart/2005/8/layout/matrix1"/>
    <dgm:cxn modelId="{78F8F98C-6AE1-4C79-83BA-11163D5B93C1}" type="presOf" srcId="{FA0105E7-3B78-4CA5-B592-4037242A9BBF}" destId="{03C68DF3-E04A-4C14-AEE7-88279E0AAAB9}" srcOrd="0" destOrd="0" presId="urn:microsoft.com/office/officeart/2005/8/layout/matrix1"/>
    <dgm:cxn modelId="{8A720119-4737-4B79-8F4E-4A4010B4ABC1}" srcId="{FA0105E7-3B78-4CA5-B592-4037242A9BBF}" destId="{CB68157A-B078-4E9A-A570-9DE5D25DA10B}" srcOrd="1" destOrd="0" parTransId="{4F0691AF-957E-43C9-B913-19FDFDEC94C6}" sibTransId="{ED979162-A573-47AC-9932-78AD7DACA943}"/>
    <dgm:cxn modelId="{8A0C0690-02CF-403E-BBC9-C080A2F65E9B}" srcId="{FA0105E7-3B78-4CA5-B592-4037242A9BBF}" destId="{37BDF347-AF17-4D62-AE7B-AE36A048A12B}" srcOrd="3" destOrd="0" parTransId="{00C8C76D-929E-445E-A876-97C571AD0280}" sibTransId="{F60E9F42-C1CE-4D58-991A-0D047FE34DBB}"/>
    <dgm:cxn modelId="{B23F51C7-D08A-45D9-B02F-08E36E86BF41}" type="presOf" srcId="{9D84721E-16F7-4CEE-AF4F-11C86CC94FD8}" destId="{0028EE03-C203-4EFC-A7E9-D034FF999F2B}" srcOrd="1" destOrd="0" presId="urn:microsoft.com/office/officeart/2005/8/layout/matrix1"/>
    <dgm:cxn modelId="{634D3942-48C9-444E-BB80-815A3D8615E2}" type="presOf" srcId="{44DEB925-0349-4C43-8D91-728728B4B4A4}" destId="{99FA04C0-24A1-4D61-9ED0-FC35141BF915}" srcOrd="0" destOrd="0" presId="urn:microsoft.com/office/officeart/2005/8/layout/matrix1"/>
    <dgm:cxn modelId="{5CB64D3C-FFA9-4153-AC29-1FBDC9FB0863}" type="presOf" srcId="{37BDF347-AF17-4D62-AE7B-AE36A048A12B}" destId="{BB2E6A8F-D482-4BDF-BD97-181962205727}" srcOrd="0" destOrd="0" presId="urn:microsoft.com/office/officeart/2005/8/layout/matrix1"/>
    <dgm:cxn modelId="{0CD2BF0D-13A4-40C8-81EE-E53399240DE5}" type="presOf" srcId="{9D84721E-16F7-4CEE-AF4F-11C86CC94FD8}" destId="{B6864221-7DA9-4A1C-8E7B-AA8F001A13EE}" srcOrd="0" destOrd="0" presId="urn:microsoft.com/office/officeart/2005/8/layout/matrix1"/>
    <dgm:cxn modelId="{081520A2-268F-46BE-BE82-4AE81FD9462D}" srcId="{010AE446-60FC-4E32-B525-1E56F3B02F46}" destId="{FA0105E7-3B78-4CA5-B592-4037242A9BBF}" srcOrd="0" destOrd="0" parTransId="{44C15C23-AE49-4483-86E9-9224BE663848}" sibTransId="{E470C67F-EA93-4875-A7B3-8077A6E50BFB}"/>
    <dgm:cxn modelId="{0E313FA1-8B22-4834-BE3C-23A69E3D3A0B}" srcId="{FA0105E7-3B78-4CA5-B592-4037242A9BBF}" destId="{9D84721E-16F7-4CEE-AF4F-11C86CC94FD8}" srcOrd="2" destOrd="0" parTransId="{243B32CE-4327-4B91-AC08-2B43B367B769}" sibTransId="{C1097DA7-9900-4E27-8DEB-0B3E7674CDEB}"/>
    <dgm:cxn modelId="{63BD169E-0A5B-4E82-9F56-3DC18DBD6893}" srcId="{FA0105E7-3B78-4CA5-B592-4037242A9BBF}" destId="{44DEB925-0349-4C43-8D91-728728B4B4A4}" srcOrd="0" destOrd="0" parTransId="{ADB6AE4A-31B5-4127-B5AB-039F4D03AEB3}" sibTransId="{9B5F74DD-7A80-48E2-950C-6205E1DA4C07}"/>
    <dgm:cxn modelId="{C6675E51-896F-4DC5-B29F-851B96334DDA}" type="presParOf" srcId="{DACD624B-D32D-4DBC-BC8A-5A44518BD396}" destId="{8849E49C-A5A7-44C6-958E-4DBA0A7E7F71}" srcOrd="0" destOrd="0" presId="urn:microsoft.com/office/officeart/2005/8/layout/matrix1"/>
    <dgm:cxn modelId="{3CAEF006-583B-49C5-AAB0-B97675D940FE}" type="presParOf" srcId="{8849E49C-A5A7-44C6-958E-4DBA0A7E7F71}" destId="{99FA04C0-24A1-4D61-9ED0-FC35141BF915}" srcOrd="0" destOrd="0" presId="urn:microsoft.com/office/officeart/2005/8/layout/matrix1"/>
    <dgm:cxn modelId="{DED2A0C1-3164-4EF5-8113-D115A98CE29B}" type="presParOf" srcId="{8849E49C-A5A7-44C6-958E-4DBA0A7E7F71}" destId="{1E7EFFAC-D643-447E-9FB8-817B669089F3}" srcOrd="1" destOrd="0" presId="urn:microsoft.com/office/officeart/2005/8/layout/matrix1"/>
    <dgm:cxn modelId="{33078C51-D9E1-4E5E-B371-1C10FFCF90B8}" type="presParOf" srcId="{8849E49C-A5A7-44C6-958E-4DBA0A7E7F71}" destId="{76F1C335-5B5E-41A8-87E3-7EE42E1198A7}" srcOrd="2" destOrd="0" presId="urn:microsoft.com/office/officeart/2005/8/layout/matrix1"/>
    <dgm:cxn modelId="{5A7E004F-2627-4321-8541-01329093686E}" type="presParOf" srcId="{8849E49C-A5A7-44C6-958E-4DBA0A7E7F71}" destId="{7F164FAC-A62A-4C4B-9824-2A8D8D7B337A}" srcOrd="3" destOrd="0" presId="urn:microsoft.com/office/officeart/2005/8/layout/matrix1"/>
    <dgm:cxn modelId="{47C34CFD-BFDD-4F0B-8CBC-988ECED823E9}" type="presParOf" srcId="{8849E49C-A5A7-44C6-958E-4DBA0A7E7F71}" destId="{B6864221-7DA9-4A1C-8E7B-AA8F001A13EE}" srcOrd="4" destOrd="0" presId="urn:microsoft.com/office/officeart/2005/8/layout/matrix1"/>
    <dgm:cxn modelId="{9A2BF987-DF00-4862-961A-02D941F5F98E}" type="presParOf" srcId="{8849E49C-A5A7-44C6-958E-4DBA0A7E7F71}" destId="{0028EE03-C203-4EFC-A7E9-D034FF999F2B}" srcOrd="5" destOrd="0" presId="urn:microsoft.com/office/officeart/2005/8/layout/matrix1"/>
    <dgm:cxn modelId="{5D404D05-FA23-48D2-87C0-CCB5345461E7}" type="presParOf" srcId="{8849E49C-A5A7-44C6-958E-4DBA0A7E7F71}" destId="{BB2E6A8F-D482-4BDF-BD97-181962205727}" srcOrd="6" destOrd="0" presId="urn:microsoft.com/office/officeart/2005/8/layout/matrix1"/>
    <dgm:cxn modelId="{020140B4-F50A-437C-BDF6-1C9DC837FE58}" type="presParOf" srcId="{8849E49C-A5A7-44C6-958E-4DBA0A7E7F71}" destId="{77BBD4C2-8865-4E2C-9F23-41D277E6BC73}" srcOrd="7" destOrd="0" presId="urn:microsoft.com/office/officeart/2005/8/layout/matrix1"/>
    <dgm:cxn modelId="{524BEFFC-BCCF-444C-A0E6-00E64157A80C}" type="presParOf" srcId="{DACD624B-D32D-4DBC-BC8A-5A44518BD396}" destId="{03C68DF3-E04A-4C14-AEE7-88279E0AAAB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679138-27B2-46D2-A6E7-EA89424C2D10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A3DC720F-2C23-42BF-A2A7-A1C39D8E18CD}">
      <dgm:prSet phldrT="[Tekst]"/>
      <dgm:spPr>
        <a:xfrm>
          <a:off x="2565439" y="2085379"/>
          <a:ext cx="1966213" cy="1029153"/>
        </a:xfrm>
        <a:prstGeom prst="roundRect">
          <a:avLst/>
        </a:prstGeom>
        <a:solidFill>
          <a:srgbClr val="5B9BD5"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5. razred</a:t>
          </a:r>
        </a:p>
      </dgm:t>
    </dgm:pt>
    <dgm:pt modelId="{ABE7C6EE-D348-4C01-92F0-433BBAF2AB39}" type="parTrans" cxnId="{E68DBC32-EADE-4F36-B518-64FB336EEFEB}">
      <dgm:prSet/>
      <dgm:spPr/>
      <dgm:t>
        <a:bodyPr/>
        <a:lstStyle/>
        <a:p>
          <a:endParaRPr lang="hr-HR"/>
        </a:p>
      </dgm:t>
    </dgm:pt>
    <dgm:pt modelId="{F6DAD457-7D24-4589-938C-DC42318D2C1A}" type="sibTrans" cxnId="{E68DBC32-EADE-4F36-B518-64FB336EEFEB}">
      <dgm:prSet/>
      <dgm:spPr/>
      <dgm:t>
        <a:bodyPr/>
        <a:lstStyle/>
        <a:p>
          <a:endParaRPr lang="hr-HR"/>
        </a:p>
      </dgm:t>
    </dgm:pt>
    <dgm:pt modelId="{8FF247B3-5EEE-4FEB-B4F9-737D6AFDC885}">
      <dgm:prSet phldrT="[Tekst]" custT="1"/>
      <dgm:spPr>
        <a:xfrm rot="16200000">
          <a:off x="645720" y="-650846"/>
          <a:ext cx="2320730" cy="3576637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Dodatna:</a:t>
          </a:r>
        </a:p>
        <a:p>
          <a:pPr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Matematika</a:t>
          </a:r>
        </a:p>
        <a:p>
          <a:pPr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Povijest</a:t>
          </a:r>
        </a:p>
        <a:p>
          <a:pPr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Geografija</a:t>
          </a:r>
        </a:p>
        <a:p>
          <a:pPr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Likovna grupa</a:t>
          </a:r>
        </a:p>
      </dgm:t>
    </dgm:pt>
    <dgm:pt modelId="{C418FD8C-E6EB-4541-9796-DF1F2090DF3F}" type="parTrans" cxnId="{35F12A3F-3C04-4C72-880E-E879BF90048F}">
      <dgm:prSet/>
      <dgm:spPr/>
      <dgm:t>
        <a:bodyPr/>
        <a:lstStyle/>
        <a:p>
          <a:endParaRPr lang="hr-HR"/>
        </a:p>
      </dgm:t>
    </dgm:pt>
    <dgm:pt modelId="{22B9B9A6-E647-4C27-9B5B-A2520F733415}" type="sibTrans" cxnId="{35F12A3F-3C04-4C72-880E-E879BF90048F}">
      <dgm:prSet/>
      <dgm:spPr/>
      <dgm:t>
        <a:bodyPr/>
        <a:lstStyle/>
        <a:p>
          <a:endParaRPr lang="hr-HR"/>
        </a:p>
      </dgm:t>
    </dgm:pt>
    <dgm:pt modelId="{20D96A89-BBD0-4AB8-AAF3-07AA2C1F4A52}">
      <dgm:prSet phldrT="[Tekst]"/>
      <dgm:spPr/>
      <dgm:t>
        <a:bodyPr/>
        <a:lstStyle/>
        <a:p>
          <a:endParaRPr lang="hr-HR"/>
        </a:p>
      </dgm:t>
    </dgm:pt>
    <dgm:pt modelId="{8CBC2177-5BCD-4CC2-BBA7-6FDFF8EBD163}" type="parTrans" cxnId="{1D69D80F-E04F-40B5-9EA6-6293A8FB3C63}">
      <dgm:prSet/>
      <dgm:spPr/>
      <dgm:t>
        <a:bodyPr/>
        <a:lstStyle/>
        <a:p>
          <a:endParaRPr lang="hr-HR"/>
        </a:p>
      </dgm:t>
    </dgm:pt>
    <dgm:pt modelId="{616C5D86-CCC4-4BC2-9DCB-BB1736A9BE8D}" type="sibTrans" cxnId="{1D69D80F-E04F-40B5-9EA6-6293A8FB3C63}">
      <dgm:prSet/>
      <dgm:spPr/>
      <dgm:t>
        <a:bodyPr/>
        <a:lstStyle/>
        <a:p>
          <a:endParaRPr lang="hr-HR"/>
        </a:p>
      </dgm:t>
    </dgm:pt>
    <dgm:pt modelId="{EB3E88BA-5907-4E16-9257-2F07247ED1E9}">
      <dgm:prSet phldrT="[Tekst]"/>
      <dgm:spPr/>
      <dgm:t>
        <a:bodyPr/>
        <a:lstStyle/>
        <a:p>
          <a:endParaRPr lang="hr-HR"/>
        </a:p>
      </dgm:t>
    </dgm:pt>
    <dgm:pt modelId="{B39213E7-D57B-47D9-8F7D-8C0B6B03C00B}" type="parTrans" cxnId="{B3753AC4-2E73-4230-8433-F2D3DD4D733D}">
      <dgm:prSet/>
      <dgm:spPr/>
      <dgm:t>
        <a:bodyPr/>
        <a:lstStyle/>
        <a:p>
          <a:endParaRPr lang="hr-HR"/>
        </a:p>
      </dgm:t>
    </dgm:pt>
    <dgm:pt modelId="{61B3A791-7EC9-41C6-85F2-B6F8D903DE34}" type="sibTrans" cxnId="{B3753AC4-2E73-4230-8433-F2D3DD4D733D}">
      <dgm:prSet/>
      <dgm:spPr/>
      <dgm:t>
        <a:bodyPr/>
        <a:lstStyle/>
        <a:p>
          <a:endParaRPr lang="hr-HR"/>
        </a:p>
      </dgm:t>
    </dgm:pt>
    <dgm:pt modelId="{F6D92175-3935-45DB-87D2-874C42421EC6}">
      <dgm:prSet phldrT="[Tekst]"/>
      <dgm:spPr/>
      <dgm:t>
        <a:bodyPr/>
        <a:lstStyle/>
        <a:p>
          <a:endParaRPr lang="hr-HR"/>
        </a:p>
      </dgm:t>
    </dgm:pt>
    <dgm:pt modelId="{D945BA16-04AD-43CA-85E1-25829C321D89}" type="parTrans" cxnId="{533E385B-5B66-447A-8C3C-420D1C1E0607}">
      <dgm:prSet/>
      <dgm:spPr/>
      <dgm:t>
        <a:bodyPr/>
        <a:lstStyle/>
        <a:p>
          <a:endParaRPr lang="hr-HR"/>
        </a:p>
      </dgm:t>
    </dgm:pt>
    <dgm:pt modelId="{F35D4212-7CB7-4CF9-AEE0-F771A7D8AA19}" type="sibTrans" cxnId="{533E385B-5B66-447A-8C3C-420D1C1E0607}">
      <dgm:prSet/>
      <dgm:spPr/>
      <dgm:t>
        <a:bodyPr/>
        <a:lstStyle/>
        <a:p>
          <a:endParaRPr lang="hr-HR"/>
        </a:p>
      </dgm:t>
    </dgm:pt>
    <dgm:pt modelId="{24B9AE85-3802-468E-BC6E-1550A5FC1BD4}">
      <dgm:prSet phldrT="[Tekst]" custT="1"/>
      <dgm:spPr>
        <a:xfrm>
          <a:off x="3576735" y="-5063"/>
          <a:ext cx="3576637" cy="2285071"/>
        </a:xfrm>
        <a:prstGeom prst="round1Rect">
          <a:avLst/>
        </a:prstGeom>
        <a:solidFill>
          <a:srgbClr val="5B9BD5">
            <a:hueOff val="-2252848"/>
            <a:satOff val="-5806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Dopunska:</a:t>
          </a:r>
        </a:p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Matematika</a:t>
          </a:r>
          <a:endParaRPr lang="hr-HR" sz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3B49B826-5280-4596-B7CE-D0AB07AA5B7C}" type="parTrans" cxnId="{FF21E06E-7FE8-458A-BD47-3CA32675CCA3}">
      <dgm:prSet/>
      <dgm:spPr/>
      <dgm:t>
        <a:bodyPr/>
        <a:lstStyle/>
        <a:p>
          <a:endParaRPr lang="hr-HR"/>
        </a:p>
      </dgm:t>
    </dgm:pt>
    <dgm:pt modelId="{2796A76D-242E-4B1E-A9D8-8EBFD49AE59B}" type="sibTrans" cxnId="{FF21E06E-7FE8-458A-BD47-3CA32675CCA3}">
      <dgm:prSet/>
      <dgm:spPr/>
      <dgm:t>
        <a:bodyPr/>
        <a:lstStyle/>
        <a:p>
          <a:endParaRPr lang="hr-HR"/>
        </a:p>
      </dgm:t>
    </dgm:pt>
    <dgm:pt modelId="{CC9817F5-EF77-4F48-9169-21861D3E1415}">
      <dgm:prSet custT="1"/>
      <dgm:spPr>
        <a:xfrm rot="10800000">
          <a:off x="-98" y="2252050"/>
          <a:ext cx="3577030" cy="3476317"/>
        </a:xfrm>
        <a:prstGeom prst="round1Rect">
          <a:avLst/>
        </a:prstGeom>
        <a:solidFill>
          <a:srgbClr val="5B9BD5">
            <a:hueOff val="-4505695"/>
            <a:satOff val="-11613"/>
            <a:lumOff val="-784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4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IZVANNASTAVNE AKTIVNOSTI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Modelari, Promet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Robotika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Veliki zbor, Kazalište u školi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Moja Rijeka, Građanski odgoj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Vjeronaučna olimpijada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Školski sportski klub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Video grupa</a:t>
          </a:r>
        </a:p>
        <a:p>
          <a:pPr>
            <a:buNone/>
          </a:pPr>
          <a:r>
            <a:rPr lang="hr-HR" sz="10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Čitateljski klub</a:t>
          </a:r>
        </a:p>
        <a:p>
          <a:pPr>
            <a:buNone/>
          </a:pPr>
          <a:endParaRPr lang="hr-HR" sz="1000" baseline="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82E6989A-4DA9-40D1-A547-865A4711A1E3}" type="parTrans" cxnId="{66A1C910-C32C-481A-B344-636BC610FF61}">
      <dgm:prSet/>
      <dgm:spPr/>
      <dgm:t>
        <a:bodyPr/>
        <a:lstStyle/>
        <a:p>
          <a:endParaRPr lang="hr-HR"/>
        </a:p>
      </dgm:t>
    </dgm:pt>
    <dgm:pt modelId="{7666381A-FC1E-42E9-B18E-C97CD7F7830B}" type="sibTrans" cxnId="{66A1C910-C32C-481A-B344-636BC610FF61}">
      <dgm:prSet/>
      <dgm:spPr/>
      <dgm:t>
        <a:bodyPr/>
        <a:lstStyle/>
        <a:p>
          <a:endParaRPr lang="hr-HR"/>
        </a:p>
      </dgm:t>
    </dgm:pt>
    <dgm:pt modelId="{E0D8738D-612B-4E3E-A29D-08834AB87847}">
      <dgm:prSet custT="1"/>
      <dgm:spPr/>
      <dgm:t>
        <a:bodyPr/>
        <a:lstStyle/>
        <a:p>
          <a:endParaRPr lang="hr-HR" sz="1400"/>
        </a:p>
      </dgm:t>
    </dgm:pt>
    <dgm:pt modelId="{5A0C8E8B-7C5E-4747-AA5A-B2157EF167AA}" type="parTrans" cxnId="{CAB9B122-B022-443B-9B22-1629810569A6}">
      <dgm:prSet/>
      <dgm:spPr/>
      <dgm:t>
        <a:bodyPr/>
        <a:lstStyle/>
        <a:p>
          <a:endParaRPr lang="hr-HR"/>
        </a:p>
      </dgm:t>
    </dgm:pt>
    <dgm:pt modelId="{FCDEBAED-D522-4F14-86C1-2A239F430B3F}" type="sibTrans" cxnId="{CAB9B122-B022-443B-9B22-1629810569A6}">
      <dgm:prSet/>
      <dgm:spPr/>
      <dgm:t>
        <a:bodyPr/>
        <a:lstStyle/>
        <a:p>
          <a:endParaRPr lang="hr-HR"/>
        </a:p>
      </dgm:t>
    </dgm:pt>
    <dgm:pt modelId="{B6002607-F045-41F1-A46C-34D0402DBD8F}">
      <dgm:prSet custT="1"/>
      <dgm:spPr/>
      <dgm:t>
        <a:bodyPr/>
        <a:lstStyle/>
        <a:p>
          <a:endParaRPr lang="hr-HR" sz="1200" baseline="0"/>
        </a:p>
      </dgm:t>
    </dgm:pt>
    <dgm:pt modelId="{A07320FD-BF3F-42A3-90B4-82C528916CC1}" type="parTrans" cxnId="{DF5E6D2A-1A38-4EE7-9DBA-4988497B524E}">
      <dgm:prSet/>
      <dgm:spPr/>
      <dgm:t>
        <a:bodyPr/>
        <a:lstStyle/>
        <a:p>
          <a:endParaRPr lang="hr-HR"/>
        </a:p>
      </dgm:t>
    </dgm:pt>
    <dgm:pt modelId="{D8E4AD4D-0CC8-437D-B10C-B595C969A0CC}" type="sibTrans" cxnId="{DF5E6D2A-1A38-4EE7-9DBA-4988497B524E}">
      <dgm:prSet/>
      <dgm:spPr/>
      <dgm:t>
        <a:bodyPr/>
        <a:lstStyle/>
        <a:p>
          <a:endParaRPr lang="hr-HR"/>
        </a:p>
      </dgm:t>
    </dgm:pt>
    <dgm:pt modelId="{3657B3D9-966E-4ED6-AB05-007A7BB97397}">
      <dgm:prSet custT="1"/>
      <dgm:spPr>
        <a:xfrm rot="5400000">
          <a:off x="3638634" y="2201890"/>
          <a:ext cx="3452839" cy="3576637"/>
        </a:xfrm>
        <a:prstGeom prst="round1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TERENSKA NASTAVA:</a:t>
          </a:r>
        </a:p>
        <a:p>
          <a:pPr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Posjet Zviru</a:t>
          </a:r>
        </a:p>
        <a:p>
          <a:pPr>
            <a:buNone/>
          </a:pPr>
          <a:r>
            <a:rPr lang="en-US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plan terenske nastave u sklopu programa Moja Rijeka:</a:t>
          </a:r>
          <a:endParaRPr lang="hr-HR" sz="12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  <a:p>
          <a:pPr>
            <a:buFont typeface="Symbol" panose="05050102010706020507" pitchFamily="18" charset="2"/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Grad- tržnica i lukobran- listopad 2017.</a:t>
          </a:r>
        </a:p>
        <a:p>
          <a:pPr>
            <a:buFont typeface="Symbol" panose="05050102010706020507" pitchFamily="18" charset="2"/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Željeznički kolodvor i Rikard Benčić – prosinac 2017.</a:t>
          </a:r>
        </a:p>
        <a:p>
          <a:pPr>
            <a:buFont typeface="Symbol" panose="05050102010706020507" pitchFamily="18" charset="2"/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Glagoljica- izložba u Sveučilišnoj knjižnici- veljača 2018.</a:t>
          </a:r>
        </a:p>
        <a:p>
          <a:pPr>
            <a:buFont typeface="Symbol" panose="05050102010706020507" pitchFamily="18" charset="2"/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Festival znanosti – svibanj 2018. (ovisno o programu)</a:t>
          </a:r>
        </a:p>
        <a:p>
          <a:pPr>
            <a:buFont typeface="Symbol" panose="05050102010706020507" pitchFamily="18" charset="2"/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Pećine i Vila Ružić- svibanj 2018.</a:t>
          </a:r>
        </a:p>
        <a:p>
          <a:pPr>
            <a:buFont typeface="Symbol" panose="05050102010706020507" pitchFamily="18" charset="2"/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Cjelodnevni izlet Zagreb- za učenike izborne nastave: modelari, školskog sportskog kluba i KMT</a:t>
          </a:r>
        </a:p>
        <a:p>
          <a:pPr>
            <a:buFont typeface="Symbol" panose="05050102010706020507" pitchFamily="18" charset="2"/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Gacka - Nagradni izlet za sudionike školskih natjecanja</a:t>
          </a:r>
        </a:p>
      </dgm:t>
    </dgm:pt>
    <dgm:pt modelId="{73145532-7532-44E9-A750-329C14A62B18}" type="parTrans" cxnId="{48053B4C-1B10-4560-9E60-54AA201221BC}">
      <dgm:prSet/>
      <dgm:spPr/>
      <dgm:t>
        <a:bodyPr/>
        <a:lstStyle/>
        <a:p>
          <a:endParaRPr lang="hr-HR"/>
        </a:p>
      </dgm:t>
    </dgm:pt>
    <dgm:pt modelId="{39E81FAF-06A5-414D-80CE-70EE61742CB3}" type="sibTrans" cxnId="{48053B4C-1B10-4560-9E60-54AA201221BC}">
      <dgm:prSet/>
      <dgm:spPr/>
      <dgm:t>
        <a:bodyPr/>
        <a:lstStyle/>
        <a:p>
          <a:endParaRPr lang="hr-HR"/>
        </a:p>
      </dgm:t>
    </dgm:pt>
    <dgm:pt modelId="{F856DC1E-9A6B-4B86-A8A8-DEADB3F49A41}" type="pres">
      <dgm:prSet presAssocID="{8F679138-27B2-46D2-A6E7-EA89424C2D10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7AA3E421-8046-4CC4-A564-32F0A17CE020}" type="pres">
      <dgm:prSet presAssocID="{8F679138-27B2-46D2-A6E7-EA89424C2D10}" presName="matrix" presStyleCnt="0"/>
      <dgm:spPr/>
    </dgm:pt>
    <dgm:pt modelId="{37726F9F-DB4D-47D4-839F-4BFF243316CE}" type="pres">
      <dgm:prSet presAssocID="{8F679138-27B2-46D2-A6E7-EA89424C2D10}" presName="tile1" presStyleLbl="node1" presStyleIdx="0" presStyleCnt="4" custScaleY="81351" custLinFactNeighborX="494" custLinFactNeighborY="-1224"/>
      <dgm:spPr/>
      <dgm:t>
        <a:bodyPr/>
        <a:lstStyle/>
        <a:p>
          <a:endParaRPr lang="hr-HR"/>
        </a:p>
      </dgm:t>
    </dgm:pt>
    <dgm:pt modelId="{87580CD6-23C2-4195-B6D7-6877D97E1D13}" type="pres">
      <dgm:prSet presAssocID="{8F679138-27B2-46D2-A6E7-EA89424C2D1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144C7D2-0CC2-4947-9A23-66CC60D01E8D}" type="pres">
      <dgm:prSet presAssocID="{8F679138-27B2-46D2-A6E7-EA89424C2D10}" presName="tile2" presStyleLbl="node1" presStyleIdx="1" presStyleCnt="4" custScaleY="80101"/>
      <dgm:spPr/>
      <dgm:t>
        <a:bodyPr/>
        <a:lstStyle/>
        <a:p>
          <a:endParaRPr lang="hr-HR"/>
        </a:p>
      </dgm:t>
    </dgm:pt>
    <dgm:pt modelId="{91325765-12DD-462B-8E52-3063A959E962}" type="pres">
      <dgm:prSet presAssocID="{8F679138-27B2-46D2-A6E7-EA89424C2D1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4A924EC-3F88-4933-9E57-54F5A6A3E3A2}" type="pres">
      <dgm:prSet presAssocID="{8F679138-27B2-46D2-A6E7-EA89424C2D10}" presName="tile3" presStyleLbl="node1" presStyleIdx="2" presStyleCnt="4" custScaleX="100011" custScaleY="121859" custLinFactNeighborX="-17260" custLinFactNeighborY="1535"/>
      <dgm:spPr/>
      <dgm:t>
        <a:bodyPr/>
        <a:lstStyle/>
        <a:p>
          <a:endParaRPr lang="hr-HR"/>
        </a:p>
      </dgm:t>
    </dgm:pt>
    <dgm:pt modelId="{6F8C6B1A-1DE4-4CCD-97FD-22ED0965DC1C}" type="pres">
      <dgm:prSet presAssocID="{8F679138-27B2-46D2-A6E7-EA89424C2D1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F74905DC-6014-4D9B-9394-31D85D167E5B}" type="pres">
      <dgm:prSet presAssocID="{8F679138-27B2-46D2-A6E7-EA89424C2D10}" presName="tile4" presStyleLbl="node1" presStyleIdx="3" presStyleCnt="4" custScaleY="121036"/>
      <dgm:spPr/>
      <dgm:t>
        <a:bodyPr/>
        <a:lstStyle/>
        <a:p>
          <a:endParaRPr lang="hr-HR"/>
        </a:p>
      </dgm:t>
    </dgm:pt>
    <dgm:pt modelId="{838A8EDD-FCC1-46CF-9DE8-E39483BC1238}" type="pres">
      <dgm:prSet presAssocID="{8F679138-27B2-46D2-A6E7-EA89424C2D1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5536CBB-01BC-4A41-A857-646F9C292A16}" type="pres">
      <dgm:prSet presAssocID="{8F679138-27B2-46D2-A6E7-EA89424C2D10}" presName="centerTile" presStyleLbl="fgShp" presStyleIdx="0" presStyleCnt="1" custAng="0" custScaleX="91623" custScaleY="72152" custLinFactNeighborX="-1309" custLinFactNeighborY="-17722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66A1C910-C32C-481A-B344-636BC610FF61}" srcId="{A3DC720F-2C23-42BF-A2A7-A1C39D8E18CD}" destId="{CC9817F5-EF77-4F48-9169-21861D3E1415}" srcOrd="2" destOrd="0" parTransId="{82E6989A-4DA9-40D1-A547-865A4711A1E3}" sibTransId="{7666381A-FC1E-42E9-B18E-C97CD7F7830B}"/>
    <dgm:cxn modelId="{35F12A3F-3C04-4C72-880E-E879BF90048F}" srcId="{A3DC720F-2C23-42BF-A2A7-A1C39D8E18CD}" destId="{8FF247B3-5EEE-4FEB-B4F9-737D6AFDC885}" srcOrd="0" destOrd="0" parTransId="{C418FD8C-E6EB-4541-9796-DF1F2090DF3F}" sibTransId="{22B9B9A6-E647-4C27-9B5B-A2520F733415}"/>
    <dgm:cxn modelId="{48053B4C-1B10-4560-9E60-54AA201221BC}" srcId="{A3DC720F-2C23-42BF-A2A7-A1C39D8E18CD}" destId="{3657B3D9-966E-4ED6-AB05-007A7BB97397}" srcOrd="3" destOrd="0" parTransId="{73145532-7532-44E9-A750-329C14A62B18}" sibTransId="{39E81FAF-06A5-414D-80CE-70EE61742CB3}"/>
    <dgm:cxn modelId="{DF5E6D2A-1A38-4EE7-9DBA-4988497B524E}" srcId="{8F679138-27B2-46D2-A6E7-EA89424C2D10}" destId="{B6002607-F045-41F1-A46C-34D0402DBD8F}" srcOrd="1" destOrd="0" parTransId="{A07320FD-BF3F-42A3-90B4-82C528916CC1}" sibTransId="{D8E4AD4D-0CC8-437D-B10C-B595C969A0CC}"/>
    <dgm:cxn modelId="{CAB9B122-B022-443B-9B22-1629810569A6}" srcId="{B6002607-F045-41F1-A46C-34D0402DBD8F}" destId="{E0D8738D-612B-4E3E-A29D-08834AB87847}" srcOrd="0" destOrd="0" parTransId="{5A0C8E8B-7C5E-4747-AA5A-B2157EF167AA}" sibTransId="{FCDEBAED-D522-4F14-86C1-2A239F430B3F}"/>
    <dgm:cxn modelId="{01236D36-C881-4CD6-9B41-B951A3297972}" type="presOf" srcId="{8FF247B3-5EEE-4FEB-B4F9-737D6AFDC885}" destId="{37726F9F-DB4D-47D4-839F-4BFF243316CE}" srcOrd="0" destOrd="0" presId="urn:microsoft.com/office/officeart/2005/8/layout/matrix1"/>
    <dgm:cxn modelId="{0D5B3EB0-B524-42FF-A5DF-A651454E8317}" type="presOf" srcId="{A3DC720F-2C23-42BF-A2A7-A1C39D8E18CD}" destId="{45536CBB-01BC-4A41-A857-646F9C292A16}" srcOrd="0" destOrd="0" presId="urn:microsoft.com/office/officeart/2005/8/layout/matrix1"/>
    <dgm:cxn modelId="{B3753AC4-2E73-4230-8433-F2D3DD4D733D}" srcId="{20D96A89-BBD0-4AB8-AAF3-07AA2C1F4A52}" destId="{EB3E88BA-5907-4E16-9257-2F07247ED1E9}" srcOrd="0" destOrd="0" parTransId="{B39213E7-D57B-47D9-8F7D-8C0B6B03C00B}" sibTransId="{61B3A791-7EC9-41C6-85F2-B6F8D903DE34}"/>
    <dgm:cxn modelId="{E25AA0F1-CAF9-4789-82F7-8F4FC705E4A0}" type="presOf" srcId="{8FF247B3-5EEE-4FEB-B4F9-737D6AFDC885}" destId="{87580CD6-23C2-4195-B6D7-6877D97E1D13}" srcOrd="1" destOrd="0" presId="urn:microsoft.com/office/officeart/2005/8/layout/matrix1"/>
    <dgm:cxn modelId="{4B786585-2F86-4668-BC28-23B4D50BA46B}" type="presOf" srcId="{24B9AE85-3802-468E-BC6E-1550A5FC1BD4}" destId="{A144C7D2-0CC2-4947-9A23-66CC60D01E8D}" srcOrd="0" destOrd="0" presId="urn:microsoft.com/office/officeart/2005/8/layout/matrix1"/>
    <dgm:cxn modelId="{678D6AF0-E052-4F50-ADAA-272030B936A0}" type="presOf" srcId="{CC9817F5-EF77-4F48-9169-21861D3E1415}" destId="{6F8C6B1A-1DE4-4CCD-97FD-22ED0965DC1C}" srcOrd="1" destOrd="0" presId="urn:microsoft.com/office/officeart/2005/8/layout/matrix1"/>
    <dgm:cxn modelId="{1D69D80F-E04F-40B5-9EA6-6293A8FB3C63}" srcId="{8F679138-27B2-46D2-A6E7-EA89424C2D10}" destId="{20D96A89-BBD0-4AB8-AAF3-07AA2C1F4A52}" srcOrd="2" destOrd="0" parTransId="{8CBC2177-5BCD-4CC2-BBA7-6FDFF8EBD163}" sibTransId="{616C5D86-CCC4-4BC2-9DCB-BB1736A9BE8D}"/>
    <dgm:cxn modelId="{02587108-63D2-4345-BC26-B342B67B8644}" type="presOf" srcId="{8F679138-27B2-46D2-A6E7-EA89424C2D10}" destId="{F856DC1E-9A6B-4B86-A8A8-DEADB3F49A41}" srcOrd="0" destOrd="0" presId="urn:microsoft.com/office/officeart/2005/8/layout/matrix1"/>
    <dgm:cxn modelId="{CC50BE85-E059-410C-84A6-097D0FADDFF1}" type="presOf" srcId="{3657B3D9-966E-4ED6-AB05-007A7BB97397}" destId="{F74905DC-6014-4D9B-9394-31D85D167E5B}" srcOrd="0" destOrd="0" presId="urn:microsoft.com/office/officeart/2005/8/layout/matrix1"/>
    <dgm:cxn modelId="{E68DBC32-EADE-4F36-B518-64FB336EEFEB}" srcId="{8F679138-27B2-46D2-A6E7-EA89424C2D10}" destId="{A3DC720F-2C23-42BF-A2A7-A1C39D8E18CD}" srcOrd="0" destOrd="0" parTransId="{ABE7C6EE-D348-4C01-92F0-433BBAF2AB39}" sibTransId="{F6DAD457-7D24-4589-938C-DC42318D2C1A}"/>
    <dgm:cxn modelId="{FF21E06E-7FE8-458A-BD47-3CA32675CCA3}" srcId="{A3DC720F-2C23-42BF-A2A7-A1C39D8E18CD}" destId="{24B9AE85-3802-468E-BC6E-1550A5FC1BD4}" srcOrd="1" destOrd="0" parTransId="{3B49B826-5280-4596-B7CE-D0AB07AA5B7C}" sibTransId="{2796A76D-242E-4B1E-A9D8-8EBFD49AE59B}"/>
    <dgm:cxn modelId="{EF9DA63A-D211-41B2-97E6-77744B932E75}" type="presOf" srcId="{24B9AE85-3802-468E-BC6E-1550A5FC1BD4}" destId="{91325765-12DD-462B-8E52-3063A959E962}" srcOrd="1" destOrd="0" presId="urn:microsoft.com/office/officeart/2005/8/layout/matrix1"/>
    <dgm:cxn modelId="{0F65CC48-0948-4215-84D4-D048D6154408}" type="presOf" srcId="{3657B3D9-966E-4ED6-AB05-007A7BB97397}" destId="{838A8EDD-FCC1-46CF-9DE8-E39483BC1238}" srcOrd="1" destOrd="0" presId="urn:microsoft.com/office/officeart/2005/8/layout/matrix1"/>
    <dgm:cxn modelId="{157C17B7-F3C1-4728-B0ED-D638976BA6D6}" type="presOf" srcId="{CC9817F5-EF77-4F48-9169-21861D3E1415}" destId="{D4A924EC-3F88-4933-9E57-54F5A6A3E3A2}" srcOrd="0" destOrd="0" presId="urn:microsoft.com/office/officeart/2005/8/layout/matrix1"/>
    <dgm:cxn modelId="{533E385B-5B66-447A-8C3C-420D1C1E0607}" srcId="{20D96A89-BBD0-4AB8-AAF3-07AA2C1F4A52}" destId="{F6D92175-3935-45DB-87D2-874C42421EC6}" srcOrd="1" destOrd="0" parTransId="{D945BA16-04AD-43CA-85E1-25829C321D89}" sibTransId="{F35D4212-7CB7-4CF9-AEE0-F771A7D8AA19}"/>
    <dgm:cxn modelId="{B62C4954-9FAA-4010-8D61-301A3C3E3215}" type="presParOf" srcId="{F856DC1E-9A6B-4B86-A8A8-DEADB3F49A41}" destId="{7AA3E421-8046-4CC4-A564-32F0A17CE020}" srcOrd="0" destOrd="0" presId="urn:microsoft.com/office/officeart/2005/8/layout/matrix1"/>
    <dgm:cxn modelId="{463FB120-5A15-473E-B7FE-3D7561A0E70C}" type="presParOf" srcId="{7AA3E421-8046-4CC4-A564-32F0A17CE020}" destId="{37726F9F-DB4D-47D4-839F-4BFF243316CE}" srcOrd="0" destOrd="0" presId="urn:microsoft.com/office/officeart/2005/8/layout/matrix1"/>
    <dgm:cxn modelId="{DB36F6AB-36EC-41B4-BC01-0932F3D4E79D}" type="presParOf" srcId="{7AA3E421-8046-4CC4-A564-32F0A17CE020}" destId="{87580CD6-23C2-4195-B6D7-6877D97E1D13}" srcOrd="1" destOrd="0" presId="urn:microsoft.com/office/officeart/2005/8/layout/matrix1"/>
    <dgm:cxn modelId="{F2AC6D77-8EBB-4F80-8ABF-BF3D990F4C61}" type="presParOf" srcId="{7AA3E421-8046-4CC4-A564-32F0A17CE020}" destId="{A144C7D2-0CC2-4947-9A23-66CC60D01E8D}" srcOrd="2" destOrd="0" presId="urn:microsoft.com/office/officeart/2005/8/layout/matrix1"/>
    <dgm:cxn modelId="{34D24A62-CC92-4050-BE0C-1B6DC802934E}" type="presParOf" srcId="{7AA3E421-8046-4CC4-A564-32F0A17CE020}" destId="{91325765-12DD-462B-8E52-3063A959E962}" srcOrd="3" destOrd="0" presId="urn:microsoft.com/office/officeart/2005/8/layout/matrix1"/>
    <dgm:cxn modelId="{C41BAFC2-FCD3-4EB9-B039-44C76ED6498D}" type="presParOf" srcId="{7AA3E421-8046-4CC4-A564-32F0A17CE020}" destId="{D4A924EC-3F88-4933-9E57-54F5A6A3E3A2}" srcOrd="4" destOrd="0" presId="urn:microsoft.com/office/officeart/2005/8/layout/matrix1"/>
    <dgm:cxn modelId="{ABF896F4-C33B-49CD-8359-2EFD75EE1DF9}" type="presParOf" srcId="{7AA3E421-8046-4CC4-A564-32F0A17CE020}" destId="{6F8C6B1A-1DE4-4CCD-97FD-22ED0965DC1C}" srcOrd="5" destOrd="0" presId="urn:microsoft.com/office/officeart/2005/8/layout/matrix1"/>
    <dgm:cxn modelId="{C49C29AC-9C14-4951-AF07-2E761DBD8C34}" type="presParOf" srcId="{7AA3E421-8046-4CC4-A564-32F0A17CE020}" destId="{F74905DC-6014-4D9B-9394-31D85D167E5B}" srcOrd="6" destOrd="0" presId="urn:microsoft.com/office/officeart/2005/8/layout/matrix1"/>
    <dgm:cxn modelId="{8FD983EE-BA97-451F-8D81-2CC1316A49ED}" type="presParOf" srcId="{7AA3E421-8046-4CC4-A564-32F0A17CE020}" destId="{838A8EDD-FCC1-46CF-9DE8-E39483BC1238}" srcOrd="7" destOrd="0" presId="urn:microsoft.com/office/officeart/2005/8/layout/matrix1"/>
    <dgm:cxn modelId="{6FA86BAC-EFF4-44DF-979F-4502FAAA0CF2}" type="presParOf" srcId="{F856DC1E-9A6B-4B86-A8A8-DEADB3F49A41}" destId="{45536CBB-01BC-4A41-A857-646F9C292A1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9FCD4D-D890-4051-8B60-AFEC99655425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D8A17A85-CD8C-4F08-8261-CFC1FE6140E9}">
      <dgm:prSet phldrT="[Tekst]"/>
      <dgm:spPr>
        <a:xfrm>
          <a:off x="2560319" y="2079287"/>
          <a:ext cx="2194560" cy="1386191"/>
        </a:xfrm>
        <a:prstGeom prst="roundRect">
          <a:avLst/>
        </a:prstGeom>
        <a:solidFill>
          <a:srgbClr val="5B9BD5">
            <a:tint val="4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6.RAZRED</a:t>
          </a:r>
        </a:p>
      </dgm:t>
    </dgm:pt>
    <dgm:pt modelId="{48BE2DAE-8072-488A-91F4-49B4B1EFFED8}" type="parTrans" cxnId="{F13E47BE-B350-47BD-8FBF-E3F33A69EB23}">
      <dgm:prSet/>
      <dgm:spPr/>
      <dgm:t>
        <a:bodyPr/>
        <a:lstStyle/>
        <a:p>
          <a:pPr algn="ctr"/>
          <a:endParaRPr lang="hr-HR"/>
        </a:p>
      </dgm:t>
    </dgm:pt>
    <dgm:pt modelId="{732B2484-3626-4F34-997C-843521F7A894}" type="sibTrans" cxnId="{F13E47BE-B350-47BD-8FBF-E3F33A69EB23}">
      <dgm:prSet/>
      <dgm:spPr/>
      <dgm:t>
        <a:bodyPr/>
        <a:lstStyle/>
        <a:p>
          <a:pPr algn="ctr"/>
          <a:endParaRPr lang="hr-HR"/>
        </a:p>
      </dgm:t>
    </dgm:pt>
    <dgm:pt modelId="{0065A9EA-2232-4BB4-8B2B-01D8D3EF3387}">
      <dgm:prSet phldrT="[Tekst]" custT="1"/>
      <dgm:spPr>
        <a:xfrm rot="16200000">
          <a:off x="452337" y="-442608"/>
          <a:ext cx="2772383" cy="3657600"/>
        </a:xfrm>
        <a:prstGeom prst="round1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DODATNA: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Matematika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Engleski jezik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Geografija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Povijest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Likovna grupa</a:t>
          </a:r>
        </a:p>
      </dgm:t>
    </dgm:pt>
    <dgm:pt modelId="{D7E545AA-DDBC-49DC-9701-C48CA6F523A2}" type="parTrans" cxnId="{208FE4DD-509C-4516-9AFC-AE801D02FE42}">
      <dgm:prSet/>
      <dgm:spPr/>
      <dgm:t>
        <a:bodyPr/>
        <a:lstStyle/>
        <a:p>
          <a:pPr algn="ctr"/>
          <a:endParaRPr lang="hr-HR"/>
        </a:p>
      </dgm:t>
    </dgm:pt>
    <dgm:pt modelId="{063EE77E-19E2-4F63-8D4F-8C8D3AF23D24}" type="sibTrans" cxnId="{208FE4DD-509C-4516-9AFC-AE801D02FE42}">
      <dgm:prSet/>
      <dgm:spPr/>
      <dgm:t>
        <a:bodyPr/>
        <a:lstStyle/>
        <a:p>
          <a:pPr algn="ctr"/>
          <a:endParaRPr lang="hr-HR"/>
        </a:p>
      </dgm:t>
    </dgm:pt>
    <dgm:pt modelId="{E5D629F0-D3D4-4210-8735-928E1C89C6A9}">
      <dgm:prSet phldrT="[Tekst]" custT="1"/>
      <dgm:spPr>
        <a:xfrm rot="10800000">
          <a:off x="0" y="2772383"/>
          <a:ext cx="3657600" cy="2772383"/>
        </a:xfrm>
        <a:prstGeom prst="round1Rect">
          <a:avLst/>
        </a:prstGeom>
        <a:solidFill>
          <a:srgbClr val="5B9BD5">
            <a:hueOff val="-4505695"/>
            <a:satOff val="-11613"/>
            <a:lumOff val="-7843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140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IZVANNASTAVNE </a:t>
          </a:r>
          <a:r>
            <a:rPr lang="hr-HR" sz="1400" dirty="0" err="1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AKTIVNOSTI:ž</a:t>
          </a:r>
          <a:endParaRPr lang="hr-HR" sz="14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  <a:p>
          <a:pPr algn="ctr">
            <a:buNone/>
          </a:pPr>
          <a:r>
            <a:rPr lang="hr-HR" sz="12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Modelari, Promet</a:t>
          </a:r>
        </a:p>
        <a:p>
          <a:pPr algn="ctr">
            <a:buNone/>
          </a:pPr>
          <a:r>
            <a:rPr lang="hr-HR" sz="12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Robotika</a:t>
          </a:r>
        </a:p>
        <a:p>
          <a:pPr algn="ctr">
            <a:buNone/>
          </a:pPr>
          <a:r>
            <a:rPr lang="hr-HR" sz="12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Veliki zbor, Kazalište u školi</a:t>
          </a:r>
        </a:p>
        <a:p>
          <a:pPr algn="ctr">
            <a:buNone/>
          </a:pPr>
          <a:r>
            <a:rPr lang="hr-HR" sz="12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Moja Rijeka, Građanski odgoj</a:t>
          </a:r>
        </a:p>
        <a:p>
          <a:pPr algn="ctr">
            <a:buNone/>
          </a:pPr>
          <a:r>
            <a:rPr lang="hr-HR" sz="12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Vjeronaučna olimpijada</a:t>
          </a:r>
        </a:p>
        <a:p>
          <a:pPr algn="ctr">
            <a:buNone/>
          </a:pPr>
          <a:r>
            <a:rPr lang="hr-HR" sz="12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Školski sportski klub</a:t>
          </a:r>
        </a:p>
        <a:p>
          <a:pPr algn="ctr">
            <a:buNone/>
          </a:pPr>
          <a:r>
            <a:rPr lang="hr-HR" sz="12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Video grupa</a:t>
          </a:r>
        </a:p>
        <a:p>
          <a:pPr algn="ctr">
            <a:buNone/>
          </a:pPr>
          <a:r>
            <a:rPr lang="hr-HR" sz="12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Novinari </a:t>
          </a:r>
        </a:p>
        <a:p>
          <a:pPr algn="ctr">
            <a:buNone/>
          </a:pPr>
          <a:r>
            <a:rPr lang="hr-HR" sz="1200" baseline="0" dirty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Čitateljski klub</a:t>
          </a:r>
          <a:endParaRPr lang="hr-HR" sz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  <a:p>
          <a:pPr algn="ctr">
            <a:buNone/>
          </a:pPr>
          <a:endParaRPr lang="hr-HR" sz="14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6D135B5-934E-447B-8B97-04ED2C9DA6DC}" type="parTrans" cxnId="{F3C91C73-0311-4EF4-AA9B-87D76426D398}">
      <dgm:prSet/>
      <dgm:spPr/>
      <dgm:t>
        <a:bodyPr/>
        <a:lstStyle/>
        <a:p>
          <a:pPr algn="ctr"/>
          <a:endParaRPr lang="hr-HR"/>
        </a:p>
      </dgm:t>
    </dgm:pt>
    <dgm:pt modelId="{82A9FCC6-C880-4D95-AE97-9CDCFC1FFE34}" type="sibTrans" cxnId="{F3C91C73-0311-4EF4-AA9B-87D76426D398}">
      <dgm:prSet/>
      <dgm:spPr/>
      <dgm:t>
        <a:bodyPr/>
        <a:lstStyle/>
        <a:p>
          <a:pPr algn="ctr"/>
          <a:endParaRPr lang="hr-HR"/>
        </a:p>
      </dgm:t>
    </dgm:pt>
    <dgm:pt modelId="{4915D7A7-0EA4-4398-B5B2-A506416144B5}">
      <dgm:prSet phldrT="[Tekst]" custT="1"/>
      <dgm:spPr>
        <a:xfrm rot="5400000">
          <a:off x="4100208" y="2329774"/>
          <a:ext cx="2772383" cy="3657600"/>
        </a:xfrm>
        <a:prstGeom prst="round1Rect">
          <a:avLst/>
        </a:prstGeom>
        <a:solidFill>
          <a:srgbClr val="5B9BD5">
            <a:hueOff val="-6758543"/>
            <a:satOff val="-17419"/>
            <a:lumOff val="-11765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TERENSKA NASTAVA: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Posjet Aquatici u Karlovcu- svi učenici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Posjet kući Velebita- za učenike Eko skupine, dodatne nastave gegrafije, mladi vrtlari i učenike likovne skupine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Dvodnevni izlet Italija -Austija za učenike izborne nastave tal,jezika, geografa, mladi vrtlari i učenike likovne skupine i Eko skupine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Cjelodnevni izlet Zagreb- za učenike izborne nastave: modelari, školskog sportskog kluba i KMT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Gacka - nagradni izlet za učenike sudionike šk.natjecanja</a:t>
          </a:r>
        </a:p>
        <a:p>
          <a:pPr algn="ctr">
            <a:buNone/>
          </a:pPr>
          <a:endParaRPr lang="hr-HR" sz="140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54B92D24-EB6E-4A01-8849-C7AA169A294C}" type="parTrans" cxnId="{9DB04AAD-A84E-45DD-8E43-9D03BADD4B43}">
      <dgm:prSet/>
      <dgm:spPr/>
      <dgm:t>
        <a:bodyPr/>
        <a:lstStyle/>
        <a:p>
          <a:pPr algn="ctr"/>
          <a:endParaRPr lang="hr-HR"/>
        </a:p>
      </dgm:t>
    </dgm:pt>
    <dgm:pt modelId="{BCFC47EA-8478-4F16-B687-B4509A7ECB4B}" type="sibTrans" cxnId="{9DB04AAD-A84E-45DD-8E43-9D03BADD4B43}">
      <dgm:prSet/>
      <dgm:spPr/>
      <dgm:t>
        <a:bodyPr/>
        <a:lstStyle/>
        <a:p>
          <a:pPr algn="ctr"/>
          <a:endParaRPr lang="hr-HR"/>
        </a:p>
      </dgm:t>
    </dgm:pt>
    <dgm:pt modelId="{E74769EC-E773-4A51-B73E-9EDEC53079EB}">
      <dgm:prSet phldrT="[Tekst]"/>
      <dgm:spPr/>
      <dgm:t>
        <a:bodyPr/>
        <a:lstStyle/>
        <a:p>
          <a:pPr algn="ctr"/>
          <a:endParaRPr lang="hr-HR"/>
        </a:p>
      </dgm:t>
    </dgm:pt>
    <dgm:pt modelId="{CDDC78C3-CD43-48F4-9293-665D7E6F72F7}" type="parTrans" cxnId="{D450F097-7573-4D7D-9076-8DB24AE8C06B}">
      <dgm:prSet/>
      <dgm:spPr/>
      <dgm:t>
        <a:bodyPr/>
        <a:lstStyle/>
        <a:p>
          <a:pPr algn="ctr"/>
          <a:endParaRPr lang="hr-HR"/>
        </a:p>
      </dgm:t>
    </dgm:pt>
    <dgm:pt modelId="{E6D88E5B-2F2B-4D84-BDC5-3EE5A69C82D0}" type="sibTrans" cxnId="{D450F097-7573-4D7D-9076-8DB24AE8C06B}">
      <dgm:prSet/>
      <dgm:spPr/>
      <dgm:t>
        <a:bodyPr/>
        <a:lstStyle/>
        <a:p>
          <a:pPr algn="ctr"/>
          <a:endParaRPr lang="hr-HR"/>
        </a:p>
      </dgm:t>
    </dgm:pt>
    <dgm:pt modelId="{28BF8A5A-E9E6-4F2D-8EC4-3CFE1B433342}">
      <dgm:prSet phldrT="[Tekst]" custT="1"/>
      <dgm:spPr>
        <a:xfrm>
          <a:off x="3657600" y="0"/>
          <a:ext cx="3657600" cy="2772383"/>
        </a:xfrm>
        <a:prstGeom prst="round1Rect">
          <a:avLst/>
        </a:prstGeom>
        <a:solidFill>
          <a:srgbClr val="5B9BD5">
            <a:hueOff val="-2252848"/>
            <a:satOff val="-5806"/>
            <a:lumOff val="-3922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hr-HR" sz="14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DOPUNSKA: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Matematika</a:t>
          </a:r>
        </a:p>
        <a:p>
          <a:pPr algn="ctr">
            <a:buNone/>
          </a:pPr>
          <a:r>
            <a:rPr lang="hr-HR" sz="120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Engleski jezik</a:t>
          </a:r>
        </a:p>
      </dgm:t>
    </dgm:pt>
    <dgm:pt modelId="{B61ADBBD-B497-4D05-A1F0-EBDE5CD7E3E9}" type="parTrans" cxnId="{D8A5E340-4A91-4EA4-B5B8-5C6C26397F26}">
      <dgm:prSet/>
      <dgm:spPr/>
      <dgm:t>
        <a:bodyPr/>
        <a:lstStyle/>
        <a:p>
          <a:pPr algn="ctr"/>
          <a:endParaRPr lang="hr-HR"/>
        </a:p>
      </dgm:t>
    </dgm:pt>
    <dgm:pt modelId="{C3E5F0B7-93C0-4659-B14B-04B5B312ABB4}" type="sibTrans" cxnId="{D8A5E340-4A91-4EA4-B5B8-5C6C26397F26}">
      <dgm:prSet/>
      <dgm:spPr/>
      <dgm:t>
        <a:bodyPr/>
        <a:lstStyle/>
        <a:p>
          <a:pPr algn="ctr"/>
          <a:endParaRPr lang="hr-HR"/>
        </a:p>
      </dgm:t>
    </dgm:pt>
    <dgm:pt modelId="{E0B04A17-2095-4647-9663-277715DABCA6}" type="pres">
      <dgm:prSet presAssocID="{739FCD4D-D890-4051-8B60-AFEC9965542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73143D5B-3624-4891-B314-0334A3421B3A}" type="pres">
      <dgm:prSet presAssocID="{739FCD4D-D890-4051-8B60-AFEC99655425}" presName="matrix" presStyleCnt="0"/>
      <dgm:spPr/>
    </dgm:pt>
    <dgm:pt modelId="{A80E23B7-12E8-446A-AE66-212C700BC191}" type="pres">
      <dgm:prSet presAssocID="{739FCD4D-D890-4051-8B60-AFEC99655425}" presName="tile1" presStyleLbl="node1" presStyleIdx="0" presStyleCnt="4" custLinFactNeighborX="0" custLinFactNeighborY="-2505"/>
      <dgm:spPr/>
      <dgm:t>
        <a:bodyPr/>
        <a:lstStyle/>
        <a:p>
          <a:endParaRPr lang="hr-HR"/>
        </a:p>
      </dgm:t>
    </dgm:pt>
    <dgm:pt modelId="{2639E919-EA03-4FEA-90BE-8C24344C4FA1}" type="pres">
      <dgm:prSet presAssocID="{739FCD4D-D890-4051-8B60-AFEC9965542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8132AEC-8740-4EC8-ABEF-9E8F312C266B}" type="pres">
      <dgm:prSet presAssocID="{739FCD4D-D890-4051-8B60-AFEC99655425}" presName="tile2" presStyleLbl="node1" presStyleIdx="1" presStyleCnt="4"/>
      <dgm:spPr/>
      <dgm:t>
        <a:bodyPr/>
        <a:lstStyle/>
        <a:p>
          <a:endParaRPr lang="hr-HR"/>
        </a:p>
      </dgm:t>
    </dgm:pt>
    <dgm:pt modelId="{E3A0DCB8-601D-4843-8CD6-260D1DDD5A77}" type="pres">
      <dgm:prSet presAssocID="{739FCD4D-D890-4051-8B60-AFEC9965542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E0AE6260-C8D1-497E-809B-67E83EF805ED}" type="pres">
      <dgm:prSet presAssocID="{739FCD4D-D890-4051-8B60-AFEC99655425}" presName="tile3" presStyleLbl="node1" presStyleIdx="2" presStyleCnt="4"/>
      <dgm:spPr/>
      <dgm:t>
        <a:bodyPr/>
        <a:lstStyle/>
        <a:p>
          <a:endParaRPr lang="hr-HR"/>
        </a:p>
      </dgm:t>
    </dgm:pt>
    <dgm:pt modelId="{A32F3B6B-659E-4B95-B8C6-B90A930FAB07}" type="pres">
      <dgm:prSet presAssocID="{739FCD4D-D890-4051-8B60-AFEC9965542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8E9C4F8C-D386-45F0-B687-ADE79E152701}" type="pres">
      <dgm:prSet presAssocID="{739FCD4D-D890-4051-8B60-AFEC99655425}" presName="tile4" presStyleLbl="node1" presStyleIdx="3" presStyleCnt="4" custLinFactNeighborX="21"/>
      <dgm:spPr/>
      <dgm:t>
        <a:bodyPr/>
        <a:lstStyle/>
        <a:p>
          <a:endParaRPr lang="hr-HR"/>
        </a:p>
      </dgm:t>
    </dgm:pt>
    <dgm:pt modelId="{E700B57C-1C70-45B6-A538-5D9117072877}" type="pres">
      <dgm:prSet presAssocID="{739FCD4D-D890-4051-8B60-AFEC9965542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DDFEE055-9359-4A47-A9FA-4EBCA4A62636}" type="pres">
      <dgm:prSet presAssocID="{739FCD4D-D890-4051-8B60-AFEC99655425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D9D3612A-BAC7-4A01-BEA0-4D98157C8D3D}" type="presOf" srcId="{E5D629F0-D3D4-4210-8735-928E1C89C6A9}" destId="{A32F3B6B-659E-4B95-B8C6-B90A930FAB07}" srcOrd="1" destOrd="0" presId="urn:microsoft.com/office/officeart/2005/8/layout/matrix1"/>
    <dgm:cxn modelId="{B7CAF8BD-09AE-4CD0-AC3E-68CE8439E2BF}" type="presOf" srcId="{739FCD4D-D890-4051-8B60-AFEC99655425}" destId="{E0B04A17-2095-4647-9663-277715DABCA6}" srcOrd="0" destOrd="0" presId="urn:microsoft.com/office/officeart/2005/8/layout/matrix1"/>
    <dgm:cxn modelId="{61C35C9A-EA79-4C9C-80B7-4F62393DA12B}" type="presOf" srcId="{0065A9EA-2232-4BB4-8B2B-01D8D3EF3387}" destId="{A80E23B7-12E8-446A-AE66-212C700BC191}" srcOrd="0" destOrd="0" presId="urn:microsoft.com/office/officeart/2005/8/layout/matrix1"/>
    <dgm:cxn modelId="{9DB04AAD-A84E-45DD-8E43-9D03BADD4B43}" srcId="{D8A17A85-CD8C-4F08-8261-CFC1FE6140E9}" destId="{4915D7A7-0EA4-4398-B5B2-A506416144B5}" srcOrd="3" destOrd="0" parTransId="{54B92D24-EB6E-4A01-8849-C7AA169A294C}" sibTransId="{BCFC47EA-8478-4F16-B687-B4509A7ECB4B}"/>
    <dgm:cxn modelId="{F3C91C73-0311-4EF4-AA9B-87D76426D398}" srcId="{D8A17A85-CD8C-4F08-8261-CFC1FE6140E9}" destId="{E5D629F0-D3D4-4210-8735-928E1C89C6A9}" srcOrd="2" destOrd="0" parTransId="{B6D135B5-934E-447B-8B97-04ED2C9DA6DC}" sibTransId="{82A9FCC6-C880-4D95-AE97-9CDCFC1FFE34}"/>
    <dgm:cxn modelId="{DC50515C-FB1C-4675-9B23-68E2E8D0706D}" type="presOf" srcId="{0065A9EA-2232-4BB4-8B2B-01D8D3EF3387}" destId="{2639E919-EA03-4FEA-90BE-8C24344C4FA1}" srcOrd="1" destOrd="0" presId="urn:microsoft.com/office/officeart/2005/8/layout/matrix1"/>
    <dgm:cxn modelId="{EF7E6D54-A6D9-4759-B516-30B9A3AF2472}" type="presOf" srcId="{28BF8A5A-E9E6-4F2D-8EC4-3CFE1B433342}" destId="{28132AEC-8740-4EC8-ABEF-9E8F312C266B}" srcOrd="0" destOrd="0" presId="urn:microsoft.com/office/officeart/2005/8/layout/matrix1"/>
    <dgm:cxn modelId="{D450F097-7573-4D7D-9076-8DB24AE8C06B}" srcId="{D8A17A85-CD8C-4F08-8261-CFC1FE6140E9}" destId="{E74769EC-E773-4A51-B73E-9EDEC53079EB}" srcOrd="4" destOrd="0" parTransId="{CDDC78C3-CD43-48F4-9293-665D7E6F72F7}" sibTransId="{E6D88E5B-2F2B-4D84-BDC5-3EE5A69C82D0}"/>
    <dgm:cxn modelId="{9087F547-76CC-4276-B619-567DE4A0F5A5}" type="presOf" srcId="{28BF8A5A-E9E6-4F2D-8EC4-3CFE1B433342}" destId="{E3A0DCB8-601D-4843-8CD6-260D1DDD5A77}" srcOrd="1" destOrd="0" presId="urn:microsoft.com/office/officeart/2005/8/layout/matrix1"/>
    <dgm:cxn modelId="{F13E47BE-B350-47BD-8FBF-E3F33A69EB23}" srcId="{739FCD4D-D890-4051-8B60-AFEC99655425}" destId="{D8A17A85-CD8C-4F08-8261-CFC1FE6140E9}" srcOrd="0" destOrd="0" parTransId="{48BE2DAE-8072-488A-91F4-49B4B1EFFED8}" sibTransId="{732B2484-3626-4F34-997C-843521F7A894}"/>
    <dgm:cxn modelId="{C662E571-6DA2-4785-8220-96F30D97B968}" type="presOf" srcId="{D8A17A85-CD8C-4F08-8261-CFC1FE6140E9}" destId="{DDFEE055-9359-4A47-A9FA-4EBCA4A62636}" srcOrd="0" destOrd="0" presId="urn:microsoft.com/office/officeart/2005/8/layout/matrix1"/>
    <dgm:cxn modelId="{84EC47F3-8A70-4BC7-8C60-D1530186326A}" type="presOf" srcId="{4915D7A7-0EA4-4398-B5B2-A506416144B5}" destId="{E700B57C-1C70-45B6-A538-5D9117072877}" srcOrd="1" destOrd="0" presId="urn:microsoft.com/office/officeart/2005/8/layout/matrix1"/>
    <dgm:cxn modelId="{B4A07D13-6645-42F6-8C2F-4AE8479E08A3}" type="presOf" srcId="{4915D7A7-0EA4-4398-B5B2-A506416144B5}" destId="{8E9C4F8C-D386-45F0-B687-ADE79E152701}" srcOrd="0" destOrd="0" presId="urn:microsoft.com/office/officeart/2005/8/layout/matrix1"/>
    <dgm:cxn modelId="{D8A5E340-4A91-4EA4-B5B8-5C6C26397F26}" srcId="{D8A17A85-CD8C-4F08-8261-CFC1FE6140E9}" destId="{28BF8A5A-E9E6-4F2D-8EC4-3CFE1B433342}" srcOrd="1" destOrd="0" parTransId="{B61ADBBD-B497-4D05-A1F0-EBDE5CD7E3E9}" sibTransId="{C3E5F0B7-93C0-4659-B14B-04B5B312ABB4}"/>
    <dgm:cxn modelId="{208FE4DD-509C-4516-9AFC-AE801D02FE42}" srcId="{D8A17A85-CD8C-4F08-8261-CFC1FE6140E9}" destId="{0065A9EA-2232-4BB4-8B2B-01D8D3EF3387}" srcOrd="0" destOrd="0" parTransId="{D7E545AA-DDBC-49DC-9701-C48CA6F523A2}" sibTransId="{063EE77E-19E2-4F63-8D4F-8C8D3AF23D24}"/>
    <dgm:cxn modelId="{DDA8ED3D-CC25-4AC1-8D76-4FA81032BCB7}" type="presOf" srcId="{E5D629F0-D3D4-4210-8735-928E1C89C6A9}" destId="{E0AE6260-C8D1-497E-809B-67E83EF805ED}" srcOrd="0" destOrd="0" presId="urn:microsoft.com/office/officeart/2005/8/layout/matrix1"/>
    <dgm:cxn modelId="{C77401F4-3866-4B43-8241-2885617873E5}" type="presParOf" srcId="{E0B04A17-2095-4647-9663-277715DABCA6}" destId="{73143D5B-3624-4891-B314-0334A3421B3A}" srcOrd="0" destOrd="0" presId="urn:microsoft.com/office/officeart/2005/8/layout/matrix1"/>
    <dgm:cxn modelId="{D58E0220-2936-4C0E-B3A6-242F5072B08F}" type="presParOf" srcId="{73143D5B-3624-4891-B314-0334A3421B3A}" destId="{A80E23B7-12E8-446A-AE66-212C700BC191}" srcOrd="0" destOrd="0" presId="urn:microsoft.com/office/officeart/2005/8/layout/matrix1"/>
    <dgm:cxn modelId="{B374F4EC-B1F0-4DA8-9F74-3D110EE1E467}" type="presParOf" srcId="{73143D5B-3624-4891-B314-0334A3421B3A}" destId="{2639E919-EA03-4FEA-90BE-8C24344C4FA1}" srcOrd="1" destOrd="0" presId="urn:microsoft.com/office/officeart/2005/8/layout/matrix1"/>
    <dgm:cxn modelId="{6F7E8F72-393A-4EB7-B0DF-B4EB2A85F8A4}" type="presParOf" srcId="{73143D5B-3624-4891-B314-0334A3421B3A}" destId="{28132AEC-8740-4EC8-ABEF-9E8F312C266B}" srcOrd="2" destOrd="0" presId="urn:microsoft.com/office/officeart/2005/8/layout/matrix1"/>
    <dgm:cxn modelId="{2C3B1065-9A27-4360-B326-6B82BC15E576}" type="presParOf" srcId="{73143D5B-3624-4891-B314-0334A3421B3A}" destId="{E3A0DCB8-601D-4843-8CD6-260D1DDD5A77}" srcOrd="3" destOrd="0" presId="urn:microsoft.com/office/officeart/2005/8/layout/matrix1"/>
    <dgm:cxn modelId="{EC6204F0-FAFD-44EC-A594-5F9CF1B99132}" type="presParOf" srcId="{73143D5B-3624-4891-B314-0334A3421B3A}" destId="{E0AE6260-C8D1-497E-809B-67E83EF805ED}" srcOrd="4" destOrd="0" presId="urn:microsoft.com/office/officeart/2005/8/layout/matrix1"/>
    <dgm:cxn modelId="{7DD390B9-E875-48B6-9F16-DB4F72282512}" type="presParOf" srcId="{73143D5B-3624-4891-B314-0334A3421B3A}" destId="{A32F3B6B-659E-4B95-B8C6-B90A930FAB07}" srcOrd="5" destOrd="0" presId="urn:microsoft.com/office/officeart/2005/8/layout/matrix1"/>
    <dgm:cxn modelId="{0C713F5B-F047-4B24-B0BE-16ECBBF9239E}" type="presParOf" srcId="{73143D5B-3624-4891-B314-0334A3421B3A}" destId="{8E9C4F8C-D386-45F0-B687-ADE79E152701}" srcOrd="6" destOrd="0" presId="urn:microsoft.com/office/officeart/2005/8/layout/matrix1"/>
    <dgm:cxn modelId="{7E2A5589-F5A7-4CE9-AAC6-61F8EA9A03F8}" type="presParOf" srcId="{73143D5B-3624-4891-B314-0334A3421B3A}" destId="{E700B57C-1C70-45B6-A538-5D9117072877}" srcOrd="7" destOrd="0" presId="urn:microsoft.com/office/officeart/2005/8/layout/matrix1"/>
    <dgm:cxn modelId="{7ACED234-9CCC-4463-BC1A-E47EF95D5FED}" type="presParOf" srcId="{E0B04A17-2095-4647-9663-277715DABCA6}" destId="{DDFEE055-9359-4A47-A9FA-4EBCA4A6263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3D8D718-5280-45BA-905A-12F82DCE6612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hr-HR"/>
        </a:p>
      </dgm:t>
    </dgm:pt>
    <dgm:pt modelId="{0806CAA9-A28C-4C11-B5E2-BB9A11E3A4BF}">
      <dgm:prSet phldrT="[Tekst]"/>
      <dgm:spPr/>
      <dgm:t>
        <a:bodyPr/>
        <a:lstStyle/>
        <a:p>
          <a:r>
            <a:rPr lang="hr-HR">
              <a:solidFill>
                <a:sysClr val="windowText" lastClr="000000"/>
              </a:solidFill>
            </a:rPr>
            <a:t>7.RAZRED</a:t>
          </a:r>
        </a:p>
      </dgm:t>
    </dgm:pt>
    <dgm:pt modelId="{BD39E1AF-BC9E-4B63-A4B1-835A3D93E0F4}" type="parTrans" cxnId="{D32BC675-CFC7-485C-AC26-E7B590010D82}">
      <dgm:prSet/>
      <dgm:spPr/>
      <dgm:t>
        <a:bodyPr/>
        <a:lstStyle/>
        <a:p>
          <a:endParaRPr lang="hr-HR"/>
        </a:p>
      </dgm:t>
    </dgm:pt>
    <dgm:pt modelId="{7D0F8608-4ECC-44A6-A7D2-BAEE5B204A6D}" type="sibTrans" cxnId="{D32BC675-CFC7-485C-AC26-E7B590010D82}">
      <dgm:prSet/>
      <dgm:spPr/>
      <dgm:t>
        <a:bodyPr/>
        <a:lstStyle/>
        <a:p>
          <a:endParaRPr lang="hr-HR"/>
        </a:p>
      </dgm:t>
    </dgm:pt>
    <dgm:pt modelId="{4B166C1A-D064-4390-BDBE-E5CADC33BE4C}">
      <dgm:prSet phldrT="[Tekst]" custT="1"/>
      <dgm:spPr/>
      <dgm:t>
        <a:bodyPr/>
        <a:lstStyle/>
        <a:p>
          <a:r>
            <a:rPr lang="hr-HR" sz="1400">
              <a:solidFill>
                <a:sysClr val="windowText" lastClr="000000"/>
              </a:solidFill>
            </a:rPr>
            <a:t>DODATNA:</a:t>
          </a:r>
        </a:p>
        <a:p>
          <a:r>
            <a:rPr lang="hr-HR" sz="1200">
              <a:solidFill>
                <a:sysClr val="windowText" lastClr="000000"/>
              </a:solidFill>
            </a:rPr>
            <a:t>Matematika</a:t>
          </a:r>
        </a:p>
        <a:p>
          <a:r>
            <a:rPr lang="hr-HR" sz="1200">
              <a:solidFill>
                <a:sysClr val="windowText" lastClr="000000"/>
              </a:solidFill>
            </a:rPr>
            <a:t>Engleski jezik</a:t>
          </a:r>
        </a:p>
        <a:p>
          <a:r>
            <a:rPr lang="hr-HR" sz="1200">
              <a:solidFill>
                <a:sysClr val="windowText" lastClr="000000"/>
              </a:solidFill>
            </a:rPr>
            <a:t>Geografija</a:t>
          </a:r>
        </a:p>
        <a:p>
          <a:r>
            <a:rPr lang="hr-HR" sz="1200">
              <a:solidFill>
                <a:sysClr val="windowText" lastClr="000000"/>
              </a:solidFill>
            </a:rPr>
            <a:t>Povijest</a:t>
          </a:r>
        </a:p>
        <a:p>
          <a:r>
            <a:rPr lang="hr-HR" sz="1200">
              <a:solidFill>
                <a:sysClr val="windowText" lastClr="000000"/>
              </a:solidFill>
            </a:rPr>
            <a:t>Likovna grupa</a:t>
          </a:r>
        </a:p>
        <a:p>
          <a:r>
            <a:rPr lang="hr-HR" sz="1200">
              <a:solidFill>
                <a:sysClr val="windowText" lastClr="000000"/>
              </a:solidFill>
            </a:rPr>
            <a:t>Kemija</a:t>
          </a:r>
        </a:p>
        <a:p>
          <a:r>
            <a:rPr lang="hr-HR" sz="1200">
              <a:solidFill>
                <a:sysClr val="windowText" lastClr="000000"/>
              </a:solidFill>
            </a:rPr>
            <a:t>Fizika</a:t>
          </a:r>
        </a:p>
      </dgm:t>
    </dgm:pt>
    <dgm:pt modelId="{FCAF9FC4-22E5-4633-9EDD-B4A18E05B7EF}" type="parTrans" cxnId="{49091865-C72A-470C-88E2-800768848C05}">
      <dgm:prSet/>
      <dgm:spPr/>
      <dgm:t>
        <a:bodyPr/>
        <a:lstStyle/>
        <a:p>
          <a:endParaRPr lang="hr-HR"/>
        </a:p>
      </dgm:t>
    </dgm:pt>
    <dgm:pt modelId="{CB82862B-2AEB-4CD2-9D2A-03B7FEAE589E}" type="sibTrans" cxnId="{49091865-C72A-470C-88E2-800768848C05}">
      <dgm:prSet/>
      <dgm:spPr/>
      <dgm:t>
        <a:bodyPr/>
        <a:lstStyle/>
        <a:p>
          <a:endParaRPr lang="hr-HR"/>
        </a:p>
      </dgm:t>
    </dgm:pt>
    <dgm:pt modelId="{BAB8F68C-9257-439B-B649-0BA410544BD6}">
      <dgm:prSet phldrT="[Tekst]" phldr="1"/>
      <dgm:spPr/>
      <dgm:t>
        <a:bodyPr/>
        <a:lstStyle/>
        <a:p>
          <a:endParaRPr lang="hr-HR">
            <a:solidFill>
              <a:sysClr val="windowText" lastClr="000000"/>
            </a:solidFill>
          </a:endParaRPr>
        </a:p>
      </dgm:t>
    </dgm:pt>
    <dgm:pt modelId="{6053D626-7597-4328-BF45-D20592D3B8E9}" type="parTrans" cxnId="{AA5D07D8-5A82-41A7-9507-57741E2BBEB1}">
      <dgm:prSet/>
      <dgm:spPr/>
      <dgm:t>
        <a:bodyPr/>
        <a:lstStyle/>
        <a:p>
          <a:endParaRPr lang="hr-HR"/>
        </a:p>
      </dgm:t>
    </dgm:pt>
    <dgm:pt modelId="{44C1FCFB-112B-4677-9C08-FB740E558158}" type="sibTrans" cxnId="{AA5D07D8-5A82-41A7-9507-57741E2BBEB1}">
      <dgm:prSet/>
      <dgm:spPr/>
      <dgm:t>
        <a:bodyPr/>
        <a:lstStyle/>
        <a:p>
          <a:endParaRPr lang="hr-HR"/>
        </a:p>
      </dgm:t>
    </dgm:pt>
    <dgm:pt modelId="{CD8DD938-906D-489F-B47B-002029524AD7}">
      <dgm:prSet phldrT="[Tekst]" custT="1"/>
      <dgm:spPr/>
      <dgm:t>
        <a:bodyPr/>
        <a:lstStyle/>
        <a:p>
          <a:r>
            <a:rPr lang="hr-HR" sz="1400">
              <a:solidFill>
                <a:sysClr val="windowText" lastClr="000000"/>
              </a:solidFill>
            </a:rPr>
            <a:t>DOPUNSKA:</a:t>
          </a:r>
        </a:p>
        <a:p>
          <a:r>
            <a:rPr lang="hr-HR" sz="1200">
              <a:solidFill>
                <a:sysClr val="windowText" lastClr="000000"/>
              </a:solidFill>
            </a:rPr>
            <a:t>Matematika</a:t>
          </a:r>
        </a:p>
        <a:p>
          <a:r>
            <a:rPr lang="hr-HR" sz="1200">
              <a:solidFill>
                <a:sysClr val="windowText" lastClr="000000"/>
              </a:solidFill>
            </a:rPr>
            <a:t>Engleski jezik</a:t>
          </a:r>
        </a:p>
      </dgm:t>
    </dgm:pt>
    <dgm:pt modelId="{5D39D323-1E8B-4012-AF47-5C0C315D8607}" type="parTrans" cxnId="{71CD5121-1360-4CF9-9785-E445B4A4BC61}">
      <dgm:prSet/>
      <dgm:spPr/>
      <dgm:t>
        <a:bodyPr/>
        <a:lstStyle/>
        <a:p>
          <a:endParaRPr lang="hr-HR"/>
        </a:p>
      </dgm:t>
    </dgm:pt>
    <dgm:pt modelId="{B121F3A3-C797-494B-AF7A-FDD9DD5D244E}" type="sibTrans" cxnId="{71CD5121-1360-4CF9-9785-E445B4A4BC61}">
      <dgm:prSet/>
      <dgm:spPr/>
      <dgm:t>
        <a:bodyPr/>
        <a:lstStyle/>
        <a:p>
          <a:endParaRPr lang="hr-HR"/>
        </a:p>
      </dgm:t>
    </dgm:pt>
    <dgm:pt modelId="{9E7C3CA7-411E-4277-BB88-B8B39FE17392}">
      <dgm:prSet phldrT="[Tekst]" custT="1"/>
      <dgm:spPr/>
      <dgm:t>
        <a:bodyPr/>
        <a:lstStyle/>
        <a:p>
          <a:r>
            <a:rPr lang="hr-HR" sz="1200" dirty="0">
              <a:solidFill>
                <a:sysClr val="windowText" lastClr="000000"/>
              </a:solidFill>
            </a:rPr>
            <a:t>IZVANNASTAVNE </a:t>
          </a:r>
          <a:r>
            <a:rPr lang="hr-HR" sz="1200" dirty="0" err="1">
              <a:solidFill>
                <a:sysClr val="windowText" lastClr="000000"/>
              </a:solidFill>
            </a:rPr>
            <a:t>AKTIVNOSTI:ž</a:t>
          </a:r>
          <a:endParaRPr lang="hr-HR" sz="1200" dirty="0">
            <a:solidFill>
              <a:sysClr val="windowText" lastClr="000000"/>
            </a:solidFill>
          </a:endParaRPr>
        </a:p>
        <a:p>
          <a:r>
            <a:rPr lang="hr-HR" sz="1200" baseline="0" dirty="0">
              <a:solidFill>
                <a:sysClr val="windowText" lastClr="000000"/>
              </a:solidFill>
            </a:rPr>
            <a:t>Dvojezični klub</a:t>
          </a:r>
        </a:p>
        <a:p>
          <a:r>
            <a:rPr lang="hr-HR" sz="1200" baseline="0" dirty="0">
              <a:solidFill>
                <a:sysClr val="windowText" lastClr="000000"/>
              </a:solidFill>
            </a:rPr>
            <a:t>Robotika</a:t>
          </a:r>
        </a:p>
        <a:p>
          <a:r>
            <a:rPr lang="hr-HR" sz="1200" baseline="0" dirty="0">
              <a:solidFill>
                <a:sysClr val="windowText" lastClr="000000"/>
              </a:solidFill>
            </a:rPr>
            <a:t>Veliki zbor, Kazalište u školi</a:t>
          </a:r>
        </a:p>
        <a:p>
          <a:r>
            <a:rPr lang="hr-HR" sz="1200" baseline="0" dirty="0">
              <a:solidFill>
                <a:sysClr val="windowText" lastClr="000000"/>
              </a:solidFill>
            </a:rPr>
            <a:t>Crveni križ</a:t>
          </a:r>
        </a:p>
        <a:p>
          <a:r>
            <a:rPr lang="hr-HR" sz="1200" baseline="0" dirty="0">
              <a:solidFill>
                <a:sysClr val="windowText" lastClr="000000"/>
              </a:solidFill>
            </a:rPr>
            <a:t>Vjeronaučna olimpijada</a:t>
          </a:r>
        </a:p>
        <a:p>
          <a:r>
            <a:rPr lang="hr-HR" sz="1200" baseline="0" dirty="0">
              <a:solidFill>
                <a:sysClr val="windowText" lastClr="000000"/>
              </a:solidFill>
            </a:rPr>
            <a:t>Školski sportski klub, Nogomet</a:t>
          </a:r>
        </a:p>
        <a:p>
          <a:r>
            <a:rPr lang="hr-HR" sz="1200" baseline="0" dirty="0">
              <a:solidFill>
                <a:sysClr val="windowText" lastClr="000000"/>
              </a:solidFill>
            </a:rPr>
            <a:t>Video grupa</a:t>
          </a:r>
        </a:p>
        <a:p>
          <a:r>
            <a:rPr lang="hr-HR" sz="1200" baseline="0" dirty="0">
              <a:solidFill>
                <a:sysClr val="windowText" lastClr="000000"/>
              </a:solidFill>
            </a:rPr>
            <a:t>Novinari </a:t>
          </a:r>
        </a:p>
        <a:p>
          <a:r>
            <a:rPr lang="hr-HR" sz="1200" baseline="0" dirty="0">
              <a:solidFill>
                <a:sysClr val="windowText" lastClr="000000"/>
              </a:solidFill>
            </a:rPr>
            <a:t>Čitateljski klub</a:t>
          </a:r>
        </a:p>
        <a:p>
          <a:endParaRPr lang="hr-HR" sz="600" dirty="0">
            <a:solidFill>
              <a:sysClr val="windowText" lastClr="000000"/>
            </a:solidFill>
          </a:endParaRPr>
        </a:p>
      </dgm:t>
    </dgm:pt>
    <dgm:pt modelId="{421A915D-965B-4956-8F9B-08ECC6C06D3C}" type="parTrans" cxnId="{5A55AF4C-92CD-4F74-B35B-B53794A1DADC}">
      <dgm:prSet/>
      <dgm:spPr/>
      <dgm:t>
        <a:bodyPr/>
        <a:lstStyle/>
        <a:p>
          <a:endParaRPr lang="hr-HR"/>
        </a:p>
      </dgm:t>
    </dgm:pt>
    <dgm:pt modelId="{978BB902-8DF7-47F3-A11E-6559F7CEA11D}" type="sibTrans" cxnId="{5A55AF4C-92CD-4F74-B35B-B53794A1DADC}">
      <dgm:prSet/>
      <dgm:spPr/>
      <dgm:t>
        <a:bodyPr/>
        <a:lstStyle/>
        <a:p>
          <a:endParaRPr lang="hr-HR"/>
        </a:p>
      </dgm:t>
    </dgm:pt>
    <dgm:pt modelId="{DEBE3E3A-BD47-4B64-BD5F-55B60C0D2A80}">
      <dgm:prSet phldrT="[Tekst]" custT="1"/>
      <dgm:spPr/>
      <dgm:t>
        <a:bodyPr/>
        <a:lstStyle/>
        <a:p>
          <a:r>
            <a:rPr lang="hr-HR" sz="1500">
              <a:solidFill>
                <a:sysClr val="windowText" lastClr="000000"/>
              </a:solidFill>
            </a:rPr>
            <a:t>TERENSKA NASTAVA:</a:t>
          </a:r>
        </a:p>
        <a:p>
          <a:r>
            <a:rPr lang="hr-HR" sz="1200">
              <a:solidFill>
                <a:sysClr val="windowText" lastClr="000000"/>
              </a:solidFill>
            </a:rPr>
            <a:t>Aleja glagoljaša- svi učenici</a:t>
          </a:r>
        </a:p>
        <a:p>
          <a:r>
            <a:rPr lang="hr-HR" sz="1200">
              <a:solidFill>
                <a:sysClr val="windowText" lastClr="000000"/>
              </a:solidFill>
            </a:rPr>
            <a:t>Posjet kući Velebita- za učenike Eko skupine, dodatne nastave gegrafije, mladi vrtlari i učenike likovne skupine</a:t>
          </a:r>
        </a:p>
        <a:p>
          <a:r>
            <a:rPr lang="hr-HR" sz="1200">
              <a:solidFill>
                <a:sysClr val="windowText" lastClr="000000"/>
              </a:solidFill>
            </a:rPr>
            <a:t>Dvodnevni izlet Italija -Austija za učenike izborne nastave talijanskog jezika, geografa, mladi vrtlari i učenike likovne i Eko skupine</a:t>
          </a:r>
        </a:p>
        <a:p>
          <a:r>
            <a:rPr lang="hr-HR" sz="1200">
              <a:solidFill>
                <a:sysClr val="windowText" lastClr="000000"/>
              </a:solidFill>
            </a:rPr>
            <a:t>Cjelodnevni izlet za učenike izborne nastave </a:t>
          </a:r>
          <a:r>
            <a:rPr lang="hr-HR" sz="1200" baseline="0">
              <a:solidFill>
                <a:sysClr val="windowText" lastClr="000000"/>
              </a:solidFill>
            </a:rPr>
            <a:t>njemačkog</a:t>
          </a:r>
          <a:r>
            <a:rPr lang="hr-HR" sz="1200">
              <a:solidFill>
                <a:sysClr val="windowText" lastClr="000000"/>
              </a:solidFill>
            </a:rPr>
            <a:t> idodatnog engleskog jezika- Graz , Austrija</a:t>
          </a:r>
        </a:p>
        <a:p>
          <a:r>
            <a:rPr lang="hr-HR" sz="1200">
              <a:solidFill>
                <a:sysClr val="windowText" lastClr="000000"/>
              </a:solidFill>
            </a:rPr>
            <a:t>Cjelodnevni izlet Zagreb- za učenike izborne nastave: modelari, školskog sportskog kluba i KMT</a:t>
          </a:r>
        </a:p>
        <a:p>
          <a:r>
            <a:rPr lang="hr-HR" sz="1200">
              <a:solidFill>
                <a:sysClr val="windowText" lastClr="000000"/>
              </a:solidFill>
            </a:rPr>
            <a:t>Gacka-nagradni izlet za sudionike šk.natjecanja</a:t>
          </a:r>
        </a:p>
        <a:p>
          <a:endParaRPr lang="hr-HR" sz="1200">
            <a:solidFill>
              <a:sysClr val="windowText" lastClr="000000"/>
            </a:solidFill>
          </a:endParaRPr>
        </a:p>
      </dgm:t>
    </dgm:pt>
    <dgm:pt modelId="{25FA2560-9580-4D2C-8C9C-AFB743833A78}" type="parTrans" cxnId="{BAAA616E-3EC1-49D9-B848-613D738446B3}">
      <dgm:prSet/>
      <dgm:spPr/>
      <dgm:t>
        <a:bodyPr/>
        <a:lstStyle/>
        <a:p>
          <a:endParaRPr lang="hr-HR"/>
        </a:p>
      </dgm:t>
    </dgm:pt>
    <dgm:pt modelId="{34E1E7FC-B22F-478C-8900-7BF9FD438C0A}" type="sibTrans" cxnId="{BAAA616E-3EC1-49D9-B848-613D738446B3}">
      <dgm:prSet/>
      <dgm:spPr/>
      <dgm:t>
        <a:bodyPr/>
        <a:lstStyle/>
        <a:p>
          <a:endParaRPr lang="hr-HR"/>
        </a:p>
      </dgm:t>
    </dgm:pt>
    <dgm:pt modelId="{392C2C14-BF89-4D45-BABD-5F0054EF4642}" type="pres">
      <dgm:prSet presAssocID="{33D8D718-5280-45BA-905A-12F82DCE661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BEE9D89A-6CD1-45CB-ABC8-A7D4CA9F5936}" type="pres">
      <dgm:prSet presAssocID="{33D8D718-5280-45BA-905A-12F82DCE6612}" presName="matrix" presStyleCnt="0"/>
      <dgm:spPr/>
    </dgm:pt>
    <dgm:pt modelId="{BB501844-173C-4EE8-A0FE-660BF9A00DE8}" type="pres">
      <dgm:prSet presAssocID="{33D8D718-5280-45BA-905A-12F82DCE6612}" presName="tile1" presStyleLbl="node1" presStyleIdx="0" presStyleCnt="4" custScaleX="106286" custLinFactNeighborX="1694" custLinFactNeighborY="321"/>
      <dgm:spPr/>
      <dgm:t>
        <a:bodyPr/>
        <a:lstStyle/>
        <a:p>
          <a:endParaRPr lang="hr-HR"/>
        </a:p>
      </dgm:t>
    </dgm:pt>
    <dgm:pt modelId="{118BD41B-2601-47C6-95C5-3B73334D06CF}" type="pres">
      <dgm:prSet presAssocID="{33D8D718-5280-45BA-905A-12F82DCE661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6300819-A87C-422F-B252-64B71191B499}" type="pres">
      <dgm:prSet presAssocID="{33D8D718-5280-45BA-905A-12F82DCE6612}" presName="tile2" presStyleLbl="node1" presStyleIdx="1" presStyleCnt="4"/>
      <dgm:spPr/>
      <dgm:t>
        <a:bodyPr/>
        <a:lstStyle/>
        <a:p>
          <a:endParaRPr lang="hr-HR"/>
        </a:p>
      </dgm:t>
    </dgm:pt>
    <dgm:pt modelId="{D73399C9-F8A1-4922-9715-5BDFADCBB3B9}" type="pres">
      <dgm:prSet presAssocID="{33D8D718-5280-45BA-905A-12F82DCE661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420D7965-313F-4050-B3AF-FE81A4DF0DAD}" type="pres">
      <dgm:prSet presAssocID="{33D8D718-5280-45BA-905A-12F82DCE6612}" presName="tile3" presStyleLbl="node1" presStyleIdx="2" presStyleCnt="4" custLinFactNeighborX="-476" custLinFactNeighborY="-321"/>
      <dgm:spPr/>
      <dgm:t>
        <a:bodyPr/>
        <a:lstStyle/>
        <a:p>
          <a:endParaRPr lang="hr-HR"/>
        </a:p>
      </dgm:t>
    </dgm:pt>
    <dgm:pt modelId="{5C3DEE91-BEB4-4742-ABA3-FB369218E8CA}" type="pres">
      <dgm:prSet presAssocID="{33D8D718-5280-45BA-905A-12F82DCE661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38D481DF-D641-4927-B98E-E42341E67288}" type="pres">
      <dgm:prSet presAssocID="{33D8D718-5280-45BA-905A-12F82DCE6612}" presName="tile4" presStyleLbl="node1" presStyleIdx="3" presStyleCnt="4" custLinFactNeighborX="21"/>
      <dgm:spPr/>
      <dgm:t>
        <a:bodyPr/>
        <a:lstStyle/>
        <a:p>
          <a:endParaRPr lang="hr-HR"/>
        </a:p>
      </dgm:t>
    </dgm:pt>
    <dgm:pt modelId="{52EE4FE3-C06B-4C46-865E-4D231ABD19A6}" type="pres">
      <dgm:prSet presAssocID="{33D8D718-5280-45BA-905A-12F82DCE661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2E18852-32C1-41F9-9EA9-015C41FAF534}" type="pres">
      <dgm:prSet presAssocID="{33D8D718-5280-45BA-905A-12F82DCE6612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hr-HR"/>
        </a:p>
      </dgm:t>
    </dgm:pt>
  </dgm:ptLst>
  <dgm:cxnLst>
    <dgm:cxn modelId="{71CD5121-1360-4CF9-9785-E445B4A4BC61}" srcId="{0806CAA9-A28C-4C11-B5E2-BB9A11E3A4BF}" destId="{CD8DD938-906D-489F-B47B-002029524AD7}" srcOrd="1" destOrd="0" parTransId="{5D39D323-1E8B-4012-AF47-5C0C315D8607}" sibTransId="{B121F3A3-C797-494B-AF7A-FDD9DD5D244E}"/>
    <dgm:cxn modelId="{D32BC675-CFC7-485C-AC26-E7B590010D82}" srcId="{33D8D718-5280-45BA-905A-12F82DCE6612}" destId="{0806CAA9-A28C-4C11-B5E2-BB9A11E3A4BF}" srcOrd="0" destOrd="0" parTransId="{BD39E1AF-BC9E-4B63-A4B1-835A3D93E0F4}" sibTransId="{7D0F8608-4ECC-44A6-A7D2-BAEE5B204A6D}"/>
    <dgm:cxn modelId="{BAAA616E-3EC1-49D9-B848-613D738446B3}" srcId="{0806CAA9-A28C-4C11-B5E2-BB9A11E3A4BF}" destId="{DEBE3E3A-BD47-4B64-BD5F-55B60C0D2A80}" srcOrd="3" destOrd="0" parTransId="{25FA2560-9580-4D2C-8C9C-AFB743833A78}" sibTransId="{34E1E7FC-B22F-478C-8900-7BF9FD438C0A}"/>
    <dgm:cxn modelId="{39D7B209-0264-4AC6-8237-426B5F7B5113}" type="presOf" srcId="{9E7C3CA7-411E-4277-BB88-B8B39FE17392}" destId="{5C3DEE91-BEB4-4742-ABA3-FB369218E8CA}" srcOrd="1" destOrd="0" presId="urn:microsoft.com/office/officeart/2005/8/layout/matrix1"/>
    <dgm:cxn modelId="{536FEF44-99BE-440F-A273-07F8CEE1F2F0}" type="presOf" srcId="{0806CAA9-A28C-4C11-B5E2-BB9A11E3A4BF}" destId="{92E18852-32C1-41F9-9EA9-015C41FAF534}" srcOrd="0" destOrd="0" presId="urn:microsoft.com/office/officeart/2005/8/layout/matrix1"/>
    <dgm:cxn modelId="{58891C0E-9F35-4FA3-8976-1E88CDCFA9FC}" type="presOf" srcId="{CD8DD938-906D-489F-B47B-002029524AD7}" destId="{D73399C9-F8A1-4922-9715-5BDFADCBB3B9}" srcOrd="1" destOrd="0" presId="urn:microsoft.com/office/officeart/2005/8/layout/matrix1"/>
    <dgm:cxn modelId="{A59677F6-FB00-46F9-A8F5-9F068776E684}" type="presOf" srcId="{33D8D718-5280-45BA-905A-12F82DCE6612}" destId="{392C2C14-BF89-4D45-BABD-5F0054EF4642}" srcOrd="0" destOrd="0" presId="urn:microsoft.com/office/officeart/2005/8/layout/matrix1"/>
    <dgm:cxn modelId="{49091865-C72A-470C-88E2-800768848C05}" srcId="{0806CAA9-A28C-4C11-B5E2-BB9A11E3A4BF}" destId="{4B166C1A-D064-4390-BDBE-E5CADC33BE4C}" srcOrd="0" destOrd="0" parTransId="{FCAF9FC4-22E5-4633-9EDD-B4A18E05B7EF}" sibTransId="{CB82862B-2AEB-4CD2-9D2A-03B7FEAE589E}"/>
    <dgm:cxn modelId="{4E51E1AD-415E-4309-A9D4-37E1C7CB06FE}" type="presOf" srcId="{9E7C3CA7-411E-4277-BB88-B8B39FE17392}" destId="{420D7965-313F-4050-B3AF-FE81A4DF0DAD}" srcOrd="0" destOrd="0" presId="urn:microsoft.com/office/officeart/2005/8/layout/matrix1"/>
    <dgm:cxn modelId="{AA5D07D8-5A82-41A7-9507-57741E2BBEB1}" srcId="{0806CAA9-A28C-4C11-B5E2-BB9A11E3A4BF}" destId="{BAB8F68C-9257-439B-B649-0BA410544BD6}" srcOrd="4" destOrd="0" parTransId="{6053D626-7597-4328-BF45-D20592D3B8E9}" sibTransId="{44C1FCFB-112B-4677-9C08-FB740E558158}"/>
    <dgm:cxn modelId="{5A55AF4C-92CD-4F74-B35B-B53794A1DADC}" srcId="{0806CAA9-A28C-4C11-B5E2-BB9A11E3A4BF}" destId="{9E7C3CA7-411E-4277-BB88-B8B39FE17392}" srcOrd="2" destOrd="0" parTransId="{421A915D-965B-4956-8F9B-08ECC6C06D3C}" sibTransId="{978BB902-8DF7-47F3-A11E-6559F7CEA11D}"/>
    <dgm:cxn modelId="{EE946D91-D6F8-4953-B609-344D3D03CB22}" type="presOf" srcId="{DEBE3E3A-BD47-4B64-BD5F-55B60C0D2A80}" destId="{38D481DF-D641-4927-B98E-E42341E67288}" srcOrd="0" destOrd="0" presId="urn:microsoft.com/office/officeart/2005/8/layout/matrix1"/>
    <dgm:cxn modelId="{2A9AD68C-7262-4FB2-BC3B-8545436B34FF}" type="presOf" srcId="{4B166C1A-D064-4390-BDBE-E5CADC33BE4C}" destId="{118BD41B-2601-47C6-95C5-3B73334D06CF}" srcOrd="1" destOrd="0" presId="urn:microsoft.com/office/officeart/2005/8/layout/matrix1"/>
    <dgm:cxn modelId="{2BCB0ABE-3059-49D8-9CB6-6C9EBD9895B0}" type="presOf" srcId="{DEBE3E3A-BD47-4B64-BD5F-55B60C0D2A80}" destId="{52EE4FE3-C06B-4C46-865E-4D231ABD19A6}" srcOrd="1" destOrd="0" presId="urn:microsoft.com/office/officeart/2005/8/layout/matrix1"/>
    <dgm:cxn modelId="{6DA025D6-7FC0-475E-B6FC-4BA21C4A842E}" type="presOf" srcId="{4B166C1A-D064-4390-BDBE-E5CADC33BE4C}" destId="{BB501844-173C-4EE8-A0FE-660BF9A00DE8}" srcOrd="0" destOrd="0" presId="urn:microsoft.com/office/officeart/2005/8/layout/matrix1"/>
    <dgm:cxn modelId="{847145DC-CA6F-48AD-8A1C-A6B582BEAD42}" type="presOf" srcId="{CD8DD938-906D-489F-B47B-002029524AD7}" destId="{26300819-A87C-422F-B252-64B71191B499}" srcOrd="0" destOrd="0" presId="urn:microsoft.com/office/officeart/2005/8/layout/matrix1"/>
    <dgm:cxn modelId="{3D404200-5A3F-4CC6-BA98-03B0E2F35439}" type="presParOf" srcId="{392C2C14-BF89-4D45-BABD-5F0054EF4642}" destId="{BEE9D89A-6CD1-45CB-ABC8-A7D4CA9F5936}" srcOrd="0" destOrd="0" presId="urn:microsoft.com/office/officeart/2005/8/layout/matrix1"/>
    <dgm:cxn modelId="{0C84A96B-656A-4E6E-AA8E-8F8DAC96AAF3}" type="presParOf" srcId="{BEE9D89A-6CD1-45CB-ABC8-A7D4CA9F5936}" destId="{BB501844-173C-4EE8-A0FE-660BF9A00DE8}" srcOrd="0" destOrd="0" presId="urn:microsoft.com/office/officeart/2005/8/layout/matrix1"/>
    <dgm:cxn modelId="{EF363E21-24C2-47AC-BAD9-29C69074B551}" type="presParOf" srcId="{BEE9D89A-6CD1-45CB-ABC8-A7D4CA9F5936}" destId="{118BD41B-2601-47C6-95C5-3B73334D06CF}" srcOrd="1" destOrd="0" presId="urn:microsoft.com/office/officeart/2005/8/layout/matrix1"/>
    <dgm:cxn modelId="{23CB734B-F8AF-46C4-AF63-A97A4ABAD19C}" type="presParOf" srcId="{BEE9D89A-6CD1-45CB-ABC8-A7D4CA9F5936}" destId="{26300819-A87C-422F-B252-64B71191B499}" srcOrd="2" destOrd="0" presId="urn:microsoft.com/office/officeart/2005/8/layout/matrix1"/>
    <dgm:cxn modelId="{1D63B940-8050-4355-B301-B263B04F8F23}" type="presParOf" srcId="{BEE9D89A-6CD1-45CB-ABC8-A7D4CA9F5936}" destId="{D73399C9-F8A1-4922-9715-5BDFADCBB3B9}" srcOrd="3" destOrd="0" presId="urn:microsoft.com/office/officeart/2005/8/layout/matrix1"/>
    <dgm:cxn modelId="{DD0F5A4A-8AF1-4D65-BBC0-3AA4F182D9BA}" type="presParOf" srcId="{BEE9D89A-6CD1-45CB-ABC8-A7D4CA9F5936}" destId="{420D7965-313F-4050-B3AF-FE81A4DF0DAD}" srcOrd="4" destOrd="0" presId="urn:microsoft.com/office/officeart/2005/8/layout/matrix1"/>
    <dgm:cxn modelId="{8477E74A-C639-4230-A087-A9E137963136}" type="presParOf" srcId="{BEE9D89A-6CD1-45CB-ABC8-A7D4CA9F5936}" destId="{5C3DEE91-BEB4-4742-ABA3-FB369218E8CA}" srcOrd="5" destOrd="0" presId="urn:microsoft.com/office/officeart/2005/8/layout/matrix1"/>
    <dgm:cxn modelId="{396288A9-320E-495C-A6FF-480C276687DA}" type="presParOf" srcId="{BEE9D89A-6CD1-45CB-ABC8-A7D4CA9F5936}" destId="{38D481DF-D641-4927-B98E-E42341E67288}" srcOrd="6" destOrd="0" presId="urn:microsoft.com/office/officeart/2005/8/layout/matrix1"/>
    <dgm:cxn modelId="{2A48E14B-1924-497C-9C2C-9552F2D5D5DD}" type="presParOf" srcId="{BEE9D89A-6CD1-45CB-ABC8-A7D4CA9F5936}" destId="{52EE4FE3-C06B-4C46-865E-4D231ABD19A6}" srcOrd="7" destOrd="0" presId="urn:microsoft.com/office/officeart/2005/8/layout/matrix1"/>
    <dgm:cxn modelId="{9BA1A3EE-C6F0-4ADE-9952-DE7C299424FC}" type="presParOf" srcId="{392C2C14-BF89-4D45-BABD-5F0054EF4642}" destId="{92E18852-32C1-41F9-9EA9-015C41FAF53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6C18A56-48CB-4E3B-B641-2DA220987C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xmlns="" id="{B227CF18-9C43-455E-917F-E20631C276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5C95FA1B-6904-4D74-A75A-97250F610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8B96DB7B-3303-48E0-AAAB-64058205B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E15739D7-0BDA-4BBD-AC1A-D14A34C9F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7C7EA-8885-45B1-8D0F-9751B5EFC172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719522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042B57BB-5F97-4144-95E2-DBA46F33C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5B2F2A80-BD73-4E00-9E9A-508AD6B532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CECCDB53-A19A-4BBF-AAAE-3E6CC764F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5127E52C-9043-4EC3-AFE4-B276F4EFB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3C253CA0-5238-4EDB-9178-08607695B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D48159-0837-4378-BBC9-13BBF00ED0AE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283137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xmlns="" id="{143DEB54-330B-48E7-8C05-C4F2B06536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91300" y="609600"/>
            <a:ext cx="2019300" cy="5486400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xmlns="" id="{D85B453B-B46B-46FD-BBEA-D16348FB61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905500" cy="5486400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0373BB72-E5DD-4640-B78B-1CF10A248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2E60C756-F375-4A71-83AC-05387C9D1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527A7CC7-51B2-42E7-B375-9648D0EC9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28E8F-5BE5-43DF-B996-9689BE661749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39223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8CE25122-85E3-4C02-9A70-99AC79AB2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9ADDF013-9271-4ADD-8474-844827E91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918D7AC2-3899-40FD-BEBE-A59743D56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7F77104C-5F30-4578-952E-B54462CB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72FED142-A5A4-4A41-87A2-0D9F7FBD1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4701E-770D-4704-A4E1-6A227BE0E89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787629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A6696BE2-1E38-4F71-A9BD-92260DA6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035A6F8B-59E5-4823-B5A9-505640F02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xmlns="" id="{EE870A22-B4CF-4548-8B66-7472FAEB6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xmlns="" id="{7C34DCD4-D831-4B3A-BC3D-B1EA6DC21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xmlns="" id="{1E8B5B38-EE65-459D-8DBC-2B0B9E5CB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258AD4-9042-430D-8A16-0C223D36A527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03352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DB45878-9071-428A-B733-F8F97DE52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367B7DC0-24AB-4025-A700-BD373A5530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3962400" cy="4419600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B90EDC17-25B3-444E-83EA-35CF676A6A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962400" cy="4419600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E5751637-8885-4EDF-AF0F-155F2F4D66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8BA7564B-F468-4EDE-87CD-1EE16C34E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94E2048C-AD2E-4DAA-BA9F-3064ED883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6B096-21AC-432C-9D69-E1CBCE2D20A8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409186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B1E0F360-88B5-444B-BA28-43E865E79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xmlns="" id="{579AECFE-FDEB-4CAE-AA84-BCC9ED07AC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xmlns="" id="{D968FA37-235B-4138-A10E-9D21E42BB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xmlns="" id="{A1539412-14F8-42CA-8C82-83762A7B23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xmlns="" id="{8C52C3B5-48E8-45B6-B7B7-F86B6BBF65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xmlns="" id="{6C0B6F19-A429-46AD-BEEC-145E5B1D2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xmlns="" id="{EBFCDCB4-0F70-43F0-B186-D9FDA8A9E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xmlns="" id="{0621DD47-2407-45D1-B33D-5C6FA968D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F3697-B605-41D1-8268-95A2A548B200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345428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6EB798E-A2B2-4906-B95F-CB9E49FF1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xmlns="" id="{3EB76EEB-5978-43E9-81D8-C4DD53925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xmlns="" id="{BCB36292-FB09-4B60-A2A8-16F9D0B44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xmlns="" id="{7E95DD38-7DD8-4A49-BF5C-3976CACFF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7520A-7673-4B94-80C2-A4ADC69D3A5F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59580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xmlns="" id="{50E360AD-77BE-4A3C-8934-B51EA73A9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xmlns="" id="{B76562F9-CB42-4C46-82C5-EC26DD62F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xmlns="" id="{554A5ACB-09BF-4AAD-9A3C-79A862FC4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3E0F8-0D37-4E01-81F6-563B689A2E56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379849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E9CFD229-6B5B-48F2-BD0A-4E78D0BF7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7FD213FE-73E2-45A4-A5C2-65D29C13B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94815B42-FCD7-489B-A625-607755382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F62A3EA5-43A9-4A5B-A828-6E3A070E6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632BFF02-4D67-46E8-9F80-B20252A05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5AD7DA4C-A1B2-4502-8981-763323436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F910A-5224-4BF7-B998-BFC1BCD222B3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446624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94AC063B-ECFA-4B64-9500-8C7AC4415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xmlns="" id="{A7F7138B-4A12-4B71-985C-2EFA91CD75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/>
              <a:t>Kliknite ikonu da biste dodali  sliku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xmlns="" id="{C27F6579-84E0-4BC7-B50E-54674A83D8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xmlns="" id="{40665889-8E74-481A-A810-4969AF3F6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xmlns="" id="{B2CA1EC5-5D9E-44FF-92C5-0D2DCA53F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sr-Latn-RS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xmlns="" id="{70778195-5E63-4238-9ADB-30F01D384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CA70E-BDAF-4486-99A4-8D0C11773A3A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213245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739FDB30-EFF4-41D7-A854-6DCEBB9818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8001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stil naslova matrice</a:t>
            </a:r>
            <a:endParaRPr lang="en-US" altLang="sr-Latn-RS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85CF5D79-8FCA-4BC4-A369-142F95E0031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76400"/>
            <a:ext cx="8077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Uredite stilove teksta matrice</a:t>
            </a:r>
          </a:p>
          <a:p>
            <a:pPr lvl="1"/>
            <a:r>
              <a:rPr lang="hr-HR" altLang="sr-Latn-RS"/>
              <a:t>Druga razina</a:t>
            </a:r>
          </a:p>
          <a:p>
            <a:pPr lvl="2"/>
            <a:r>
              <a:rPr lang="hr-HR" altLang="sr-Latn-RS"/>
              <a:t>Treća razina</a:t>
            </a:r>
          </a:p>
          <a:p>
            <a:pPr lvl="3"/>
            <a:r>
              <a:rPr lang="hr-HR" altLang="sr-Latn-RS"/>
              <a:t>Četvrta razina</a:t>
            </a:r>
          </a:p>
          <a:p>
            <a:pPr lvl="4"/>
            <a:r>
              <a:rPr lang="hr-HR" altLang="sr-Latn-RS"/>
              <a:t>Peta razina</a:t>
            </a:r>
            <a:endParaRPr lang="en-US" altLang="sr-Latn-RS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C435983E-C852-467B-99AD-0F499DE9E37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endParaRPr lang="en-US" altLang="sr-Latn-R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C19F85A3-68BD-49C8-9FF6-04D3EAD07BC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endParaRPr lang="en-US" altLang="sr-Latn-R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F1E0B863-8F47-4364-B606-C2CE9DD624F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38104FF-F24F-41BF-9FFD-6FAF143EC67C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CAC Futura Casual" pitchFamily="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§"/>
        <a:defRPr sz="44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§"/>
        <a:defRPr sz="4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§"/>
        <a:defRPr sz="36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§"/>
        <a:defRPr sz="32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anose="05000000000000000000" pitchFamily="2" charset="2"/>
        <a:buChar char="§"/>
        <a:defRPr sz="32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id="{E9ECD924-EEDD-4FCB-89CA-EF4242E875D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ctr"/>
          <a:lstStyle/>
          <a:p>
            <a:r>
              <a:rPr lang="hr-HR" altLang="sr-Latn-RS" sz="4800"/>
              <a:t>KURIKULUM 2017./2018.</a:t>
            </a:r>
            <a:endParaRPr lang="en-US" altLang="sr-Latn-RS" sz="4800" dirty="0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xmlns="" id="{83849D16-B9A4-4524-929A-E1969DB5136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/>
          <a:p>
            <a:r>
              <a:rPr lang="hr-HR" altLang="sr-Latn-RS" sz="4400"/>
              <a:t>OŠ GORNJA VEŽICA</a:t>
            </a:r>
          </a:p>
          <a:p>
            <a:endParaRPr lang="hr-HR" altLang="sr-Latn-RS" sz="2800"/>
          </a:p>
          <a:p>
            <a:r>
              <a:rPr lang="hr-HR" altLang="sr-Latn-RS" sz="2800"/>
              <a:t>27. rujan 2017.</a:t>
            </a:r>
            <a:endParaRPr lang="en-US" altLang="sr-Latn-R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53606C01-EA00-4338-911A-7ADE8D7D2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1DAA7261-497C-4A70-8322-5387331A17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4317798"/>
              </p:ext>
            </p:extLst>
          </p:nvPr>
        </p:nvGraphicFramePr>
        <p:xfrm>
          <a:off x="625642" y="794084"/>
          <a:ext cx="7748337" cy="523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34494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24A3DCF9-544D-4064-A440-DCE0DDA06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D85F1D39-78D7-4F06-9AFD-4610F4D1083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1363048"/>
              </p:ext>
            </p:extLst>
          </p:nvPr>
        </p:nvGraphicFramePr>
        <p:xfrm>
          <a:off x="685800" y="854243"/>
          <a:ext cx="7680158" cy="5269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7588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237CC980-5BC6-4742-8CDB-ADEB777E5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B18AD49D-6D89-4981-8B93-82594786BB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34368" y="1460244"/>
            <a:ext cx="7969090" cy="4027391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7BC550E5-DF48-417B-89D4-2AC031BC5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55964" y="0"/>
            <a:ext cx="9021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829" tIns="899829" rIns="899829" bIns="899829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5" name="Dijagram 4">
            <a:extLst>
              <a:ext uri="{FF2B5EF4-FFF2-40B4-BE49-F238E27FC236}">
                <a16:creationId xmlns:a16="http://schemas.microsoft.com/office/drawing/2014/main" xmlns="" id="{AAF5F8C8-6451-43AC-A58D-0F3BE3B00A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03770"/>
              </p:ext>
            </p:extLst>
          </p:nvPr>
        </p:nvGraphicFramePr>
        <p:xfrm>
          <a:off x="636105" y="609599"/>
          <a:ext cx="7898296" cy="5565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652F1EDE-513E-40D8-AAE2-4DE647E14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55964" y="187896"/>
            <a:ext cx="9021612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altLang="sr-Latn-R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hr-HR" altLang="sr-Latn-R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hr-HR" altLang="sr-Latn-R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8911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1D8DABDD-8591-4D6C-92CC-8BA554BA0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09E9A91E-FD1C-459C-A901-032DA09F0E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8034436"/>
              </p:ext>
            </p:extLst>
          </p:nvPr>
        </p:nvGraphicFramePr>
        <p:xfrm>
          <a:off x="533400" y="702365"/>
          <a:ext cx="8001000" cy="5393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7982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8F6E4BB9-146A-48EF-861C-A0B6DEF62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8C4E0F0D-3D18-41FF-86B5-08F45F5E71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6838596"/>
              </p:ext>
            </p:extLst>
          </p:nvPr>
        </p:nvGraphicFramePr>
        <p:xfrm>
          <a:off x="808382" y="848139"/>
          <a:ext cx="7606747" cy="5102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8227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419A14DF-DCA4-451F-9149-58EB23AB8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49F5F29A-A9BE-4B4F-8192-1770BD4688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1905357"/>
              </p:ext>
            </p:extLst>
          </p:nvPr>
        </p:nvGraphicFramePr>
        <p:xfrm>
          <a:off x="665922" y="728869"/>
          <a:ext cx="7868478" cy="5420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715704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015B794A-B7DA-42D6-BB1B-C2660BAD3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Projekti i programi</a:t>
            </a: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0FC90C1D-65AE-49C9-8921-46309541AB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3767952"/>
              </p:ext>
            </p:extLst>
          </p:nvPr>
        </p:nvGraphicFramePr>
        <p:xfrm>
          <a:off x="533400" y="16764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0409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308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xmlns="" id="{32BC26D8-82FB-445E-AA49-62A77D7C1EE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xmlns="" id="{CB44330D-EA18-4254-AA95-EB49948539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57759" y="480060"/>
            <a:ext cx="8428482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8" name="Picture 6" descr="Povezana slika">
            <a:extLst>
              <a:ext uri="{FF2B5EF4-FFF2-40B4-BE49-F238E27FC236}">
                <a16:creationId xmlns:a16="http://schemas.microsoft.com/office/drawing/2014/main" xmlns="" id="{340BDA55-6069-4BED-A306-B8A8A7AEB4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729996"/>
            <a:ext cx="8178799" cy="539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Slikovni rezultat za end on the ppt">
            <a:extLst>
              <a:ext uri="{FF2B5EF4-FFF2-40B4-BE49-F238E27FC236}">
                <a16:creationId xmlns:a16="http://schemas.microsoft.com/office/drawing/2014/main" xmlns="" id="{7702521C-F7E0-48A3-920F-538ABB979D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19248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xmlns="" id="{96CEE050-9E51-4B0C-A282-BAFA703339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sr-Latn-RS" altLang="sr-Latn-R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xmlns="" id="{0CB67C42-A622-494A-9BCE-F594BC9317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altLang="sr-Latn-RS" sz="3600" dirty="0"/>
              <a:t>Kurikulum je dokument koji u sebi sadrži sve sadržaje , procese i aktivnosti koji se provode i realiziraju u školi </a:t>
            </a:r>
            <a:r>
              <a:rPr lang="sr-Latn-RS" altLang="sr-Latn-RS" sz="3600" dirty="0" err="1"/>
              <a:t>tijekom</a:t>
            </a:r>
            <a:r>
              <a:rPr lang="sr-Latn-RS" altLang="sr-Latn-RS" sz="3600" dirty="0"/>
              <a:t> školske godine</a:t>
            </a:r>
          </a:p>
          <a:p>
            <a:r>
              <a:rPr lang="sr-Latn-RS" altLang="sr-Latn-RS" sz="3600" dirty="0"/>
              <a:t>Temeljni dokument za izradu Školskog kurikuluma je Nacionalni okvirni kurikulum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FCE8BE89-5447-458A-90C0-757EB3669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 flipV="1">
            <a:off x="-372979" y="-120316"/>
            <a:ext cx="906379" cy="729916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81B66E9D-9EDB-4A25-9867-B16A1148A8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609600"/>
            <a:ext cx="8077200" cy="5486400"/>
          </a:xfrm>
        </p:spPr>
        <p:txBody>
          <a:bodyPr/>
          <a:lstStyle/>
          <a:p>
            <a:r>
              <a:rPr lang="hr-HR" sz="2000" dirty="0"/>
              <a:t>Školskim se kurikulumom utvrđuje dugoročni i kratkoročni plan i program rada škole kroz:</a:t>
            </a:r>
          </a:p>
          <a:p>
            <a:endParaRPr lang="hr-HR" sz="2800" dirty="0"/>
          </a:p>
        </p:txBody>
      </p:sp>
      <p:graphicFrame>
        <p:nvGraphicFramePr>
          <p:cNvPr id="4" name="Dijagram 3">
            <a:extLst>
              <a:ext uri="{FF2B5EF4-FFF2-40B4-BE49-F238E27FC236}">
                <a16:creationId xmlns:a16="http://schemas.microsoft.com/office/drawing/2014/main" xmlns="" id="{4A27978E-5C72-4C45-B0E9-83D2B1EAA7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0830429"/>
              </p:ext>
            </p:extLst>
          </p:nvPr>
        </p:nvGraphicFramePr>
        <p:xfrm>
          <a:off x="709863" y="1588167"/>
          <a:ext cx="7579895" cy="4331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6524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640C9D2F-1071-4D07-94A3-14EABDAE4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Školskim kurikulumom se utvrđuje:</a:t>
            </a:r>
          </a:p>
        </p:txBody>
      </p:sp>
      <p:graphicFrame>
        <p:nvGraphicFramePr>
          <p:cNvPr id="5" name="Rezervirano mjesto sadržaja 4">
            <a:extLst>
              <a:ext uri="{FF2B5EF4-FFF2-40B4-BE49-F238E27FC236}">
                <a16:creationId xmlns:a16="http://schemas.microsoft.com/office/drawing/2014/main" xmlns="" id="{FA87BD90-6EA8-4CA3-8D81-D67B349BBF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4007181"/>
              </p:ext>
            </p:extLst>
          </p:nvPr>
        </p:nvGraphicFramePr>
        <p:xfrm>
          <a:off x="1768642" y="1774126"/>
          <a:ext cx="5758013" cy="422414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744494">
                  <a:extLst>
                    <a:ext uri="{9D8B030D-6E8A-4147-A177-3AD203B41FA5}">
                      <a16:colId xmlns:a16="http://schemas.microsoft.com/office/drawing/2014/main" xmlns="" val="2443724824"/>
                    </a:ext>
                  </a:extLst>
                </a:gridCol>
                <a:gridCol w="4013519">
                  <a:extLst>
                    <a:ext uri="{9D8B030D-6E8A-4147-A177-3AD203B41FA5}">
                      <a16:colId xmlns:a16="http://schemas.microsoft.com/office/drawing/2014/main" xmlns="" val="3428861958"/>
                    </a:ext>
                  </a:extLst>
                </a:gridCol>
              </a:tblGrid>
              <a:tr h="4565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effectLst/>
                        </a:rPr>
                        <a:t>aktivnost, program i/ili projekt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4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38414266"/>
                  </a:ext>
                </a:extLst>
              </a:tr>
              <a:tr h="2698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effectLst/>
                        </a:rPr>
                        <a:t>ciljevi aktivnosti, programa i/ili projekta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17489818"/>
                  </a:ext>
                </a:extLst>
              </a:tr>
              <a:tr h="2292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effectLst/>
                        </a:rPr>
                        <a:t>namjena aktivnosti, programa i/ili projekta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20924698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effectLst/>
                        </a:rPr>
                        <a:t>nositelji aktivnosti, programa i/ili projekta i njihova odgovornost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506420967"/>
                  </a:ext>
                </a:extLst>
              </a:tr>
              <a:tr h="6362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effectLst/>
                        </a:rPr>
                        <a:t>način realizacije aktivnosti, programa i/ili projekta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296334914"/>
                  </a:ext>
                </a:extLst>
              </a:tr>
              <a:tr h="3060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baseline="0" dirty="0" err="1">
                          <a:solidFill>
                            <a:schemeClr val="tx1"/>
                          </a:solidFill>
                          <a:effectLst/>
                        </a:rPr>
                        <a:t>vremenik</a:t>
                      </a:r>
                      <a:r>
                        <a:rPr lang="hr-HR" sz="1200" baseline="0" dirty="0">
                          <a:solidFill>
                            <a:schemeClr val="tx1"/>
                          </a:solidFill>
                          <a:effectLst/>
                        </a:rPr>
                        <a:t> aktivnosti, programa i/ili projekta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3002656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effectLst/>
                        </a:rPr>
                        <a:t>način vrednovanja i način korištenja rezultata vrednovanja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3744388"/>
                  </a:ext>
                </a:extLst>
              </a:tr>
              <a:tr h="368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effectLst/>
                        </a:rPr>
                        <a:t>detaljan troškovnik aktivnosti, programa i/ili projekta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2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r-HR" sz="1100" baseline="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hr-HR" sz="11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330234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4701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088F2799-29D2-46F7-AA84-03CA7D513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IZBORNA NASTAVA</a:t>
            </a:r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E1CACB9D-BCB8-4E54-A562-35E91C9470A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6537647"/>
              </p:ext>
            </p:extLst>
          </p:nvPr>
        </p:nvGraphicFramePr>
        <p:xfrm>
          <a:off x="533400" y="1676400"/>
          <a:ext cx="80772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7128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D4136412-0C9A-43AB-870B-B961C2562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533400" y="563881"/>
            <a:ext cx="8001000" cy="45719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433AF891-911A-4FE0-A6C4-098B45C6E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295" y="990600"/>
            <a:ext cx="8233821" cy="4419600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xmlns="" id="{B6805533-A375-41FD-945D-354C73059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75956" y="0"/>
            <a:ext cx="932130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6" name="Dijagram 5">
            <a:extLst>
              <a:ext uri="{FF2B5EF4-FFF2-40B4-BE49-F238E27FC236}">
                <a16:creationId xmlns:a16="http://schemas.microsoft.com/office/drawing/2014/main" xmlns="" id="{770666AF-C1D4-49AF-8EBC-0D26E33E82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448223"/>
              </p:ext>
            </p:extLst>
          </p:nvPr>
        </p:nvGraphicFramePr>
        <p:xfrm>
          <a:off x="814137" y="1143000"/>
          <a:ext cx="7595937" cy="4791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26500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C05E42BA-ED2D-4C4E-AE66-318181FD0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xmlns="" id="{0CE8266E-7C12-4EEA-9AB4-59CABC3C2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676400"/>
            <a:ext cx="7106636" cy="4419600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E9BF52C4-1231-44BE-B117-1640B294AE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04524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r-HR"/>
          </a:p>
        </p:txBody>
      </p:sp>
      <p:graphicFrame>
        <p:nvGraphicFramePr>
          <p:cNvPr id="5" name="Dijagram 4">
            <a:extLst>
              <a:ext uri="{FF2B5EF4-FFF2-40B4-BE49-F238E27FC236}">
                <a16:creationId xmlns:a16="http://schemas.microsoft.com/office/drawing/2014/main" xmlns="" id="{65F21DFB-EBA3-4064-A64E-07702A30B7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07980596"/>
              </p:ext>
            </p:extLst>
          </p:nvPr>
        </p:nvGraphicFramePr>
        <p:xfrm>
          <a:off x="914400" y="1000125"/>
          <a:ext cx="7436802" cy="4934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xmlns="" id="{304D9636-0DBB-48D0-BDA3-EB33431AA5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6395"/>
            <a:ext cx="8045248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1962150" algn="l"/>
                <a:tab pos="2657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tabLst>
                <a:tab pos="1962150" algn="l"/>
                <a:tab pos="2657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tabLst>
                <a:tab pos="1962150" algn="l"/>
                <a:tab pos="2657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tabLst>
                <a:tab pos="1962150" algn="l"/>
                <a:tab pos="2657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tabLst>
                <a:tab pos="1962150" algn="l"/>
                <a:tab pos="2657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962150" algn="l"/>
                <a:tab pos="2657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962150" algn="l"/>
                <a:tab pos="2657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962150" algn="l"/>
                <a:tab pos="2657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962150" algn="l"/>
                <a:tab pos="2657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62150" algn="l"/>
                <a:tab pos="2657475" algn="l"/>
              </a:tabLst>
            </a:pPr>
            <a:r>
              <a:rPr kumimoji="0" lang="hr-HR" altLang="sr-Latn-R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3.2 DRUGI RAZRED		</a:t>
            </a:r>
            <a:endParaRPr kumimoji="0" lang="hr-HR" altLang="sr-Latn-R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82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BD1CAA10-0AD9-4EE5-85D1-1FD28777C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6D81B25E-1375-412B-8F5C-3518F4B5F0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5108987"/>
              </p:ext>
            </p:extLst>
          </p:nvPr>
        </p:nvGraphicFramePr>
        <p:xfrm>
          <a:off x="818147" y="1070811"/>
          <a:ext cx="7471612" cy="4704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67653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xmlns="" id="{0908B1DB-E628-4D0B-9F83-E4DD075C2A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609600"/>
            <a:ext cx="8001000" cy="357809"/>
          </a:xfrm>
        </p:spPr>
        <p:txBody>
          <a:bodyPr/>
          <a:lstStyle/>
          <a:p>
            <a:endParaRPr lang="hr-HR" dirty="0"/>
          </a:p>
        </p:txBody>
      </p:sp>
      <p:graphicFrame>
        <p:nvGraphicFramePr>
          <p:cNvPr id="4" name="Rezervirano mjesto sadržaja 3">
            <a:extLst>
              <a:ext uri="{FF2B5EF4-FFF2-40B4-BE49-F238E27FC236}">
                <a16:creationId xmlns:a16="http://schemas.microsoft.com/office/drawing/2014/main" xmlns="" id="{501766EA-41E8-43F5-AC22-F838B106FD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4078073"/>
              </p:ext>
            </p:extLst>
          </p:nvPr>
        </p:nvGraphicFramePr>
        <p:xfrm>
          <a:off x="715616" y="781879"/>
          <a:ext cx="7726019" cy="5287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41606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Tema sustava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sustava Office">
      <a:majorFont>
        <a:latin typeface="CAC Futura Casual"/>
        <a:ea typeface=""/>
        <a:cs typeface=""/>
      </a:majorFont>
      <a:minorFont>
        <a:latin typeface="CAC Futura Casu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Tema sustava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sustava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sustava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echalkboard</Template>
  <TotalTime>789</TotalTime>
  <Words>1020</Words>
  <Application>Microsoft Office PowerPoint</Application>
  <PresentationFormat>Prikaz na zaslonu (4:3)</PresentationFormat>
  <Paragraphs>284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17</vt:i4>
      </vt:variant>
    </vt:vector>
  </HeadingPairs>
  <TitlesOfParts>
    <vt:vector size="18" baseType="lpstr">
      <vt:lpstr>Tema sustava Office</vt:lpstr>
      <vt:lpstr>KURIKULUM 2017./2018.</vt:lpstr>
      <vt:lpstr>PowerPointova prezentacija</vt:lpstr>
      <vt:lpstr>PowerPointova prezentacija</vt:lpstr>
      <vt:lpstr>Školskim kurikulumom se utvrđuje:</vt:lpstr>
      <vt:lpstr>IZBORNA NASTAVA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Projekti i programi</vt:lpstr>
      <vt:lpstr>PowerPointova prezentacija</vt:lpstr>
    </vt:vector>
  </TitlesOfParts>
  <Company>Honeywell Project Operations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KURIKULUM 2017./2018.</dc:title>
  <dc:creator>Adriana Licardo Luketić</dc:creator>
  <cp:lastModifiedBy>Svetlasna Vukić</cp:lastModifiedBy>
  <cp:revision>25</cp:revision>
  <cp:lastPrinted>2017-09-27T09:46:59Z</cp:lastPrinted>
  <dcterms:created xsi:type="dcterms:W3CDTF">2017-09-26T10:23:33Z</dcterms:created>
  <dcterms:modified xsi:type="dcterms:W3CDTF">2018-09-16T20:24:41Z</dcterms:modified>
</cp:coreProperties>
</file>