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60" autoAdjust="0"/>
  </p:normalViewPr>
  <p:slideViewPr>
    <p:cSldViewPr>
      <p:cViewPr varScale="1">
        <p:scale>
          <a:sx n="66" d="100"/>
          <a:sy n="66" d="100"/>
        </p:scale>
        <p:origin x="-63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zervirano mjesto datum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863ADD-D0F0-4ECC-9D4D-A66508AB1EC0}" type="datetimeFigureOut">
              <a:rPr lang="hr-HR" smtClean="0"/>
              <a:pPr/>
              <a:t>8.2.2011</a:t>
            </a:fld>
            <a:endParaRPr lang="hr-HR"/>
          </a:p>
        </p:txBody>
      </p:sp>
      <p:sp>
        <p:nvSpPr>
          <p:cNvPr id="17" name="Rezervirano mjesto podnožj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F8BF2A-BDDB-4F20-AFE7-722F26236F64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2" name="Pravokutni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Pravokutni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Pravokutni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Pravokutni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Pravokutni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56" name="Pravokutni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Pravokutni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Pravokutni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Pravokutni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863ADD-D0F0-4ECC-9D4D-A66508AB1EC0}" type="datetimeFigureOut">
              <a:rPr lang="hr-HR" smtClean="0"/>
              <a:pPr/>
              <a:t>8.2.2011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F8BF2A-BDDB-4F20-AFE7-722F26236F6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863ADD-D0F0-4ECC-9D4D-A66508AB1EC0}" type="datetimeFigureOut">
              <a:rPr lang="hr-HR" smtClean="0"/>
              <a:pPr/>
              <a:t>8.2.2011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F8BF2A-BDDB-4F20-AFE7-722F26236F6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863ADD-D0F0-4ECC-9D4D-A66508AB1EC0}" type="datetimeFigureOut">
              <a:rPr lang="hr-HR" smtClean="0"/>
              <a:pPr/>
              <a:t>8.2.2011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F8BF2A-BDDB-4F20-AFE7-722F26236F6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ručno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Prostoručno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Prostoručno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Prostoručno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Prostoručno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Prostoručno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Prostoručno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Prostoručno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Prostoručno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Prostoručno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Prostoručno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Prostoručno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Prostoručno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Prostoručno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Prostoručno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863ADD-D0F0-4ECC-9D4D-A66508AB1EC0}" type="datetimeFigureOut">
              <a:rPr lang="hr-HR" smtClean="0"/>
              <a:pPr/>
              <a:t>8.2.2011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F8BF2A-BDDB-4F20-AFE7-722F26236F64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Pravokutni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8" name="Pravokutni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Pravokutni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Pravokutni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avokutni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Pravokutni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863ADD-D0F0-4ECC-9D4D-A66508AB1EC0}" type="datetimeFigureOut">
              <a:rPr lang="hr-HR" smtClean="0"/>
              <a:pPr/>
              <a:t>8.2.2011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F8BF2A-BDDB-4F20-AFE7-722F26236F6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ravokutni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863ADD-D0F0-4ECC-9D4D-A66508AB1EC0}" type="datetimeFigureOut">
              <a:rPr lang="hr-HR" smtClean="0"/>
              <a:pPr/>
              <a:t>8.2.2011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F8BF2A-BDDB-4F20-AFE7-722F26236F64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6" name="Pravokutni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Pravokutni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Pravokutni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Pravokutni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Pravokutni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Pravokutni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Pravokutni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Pravokutni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Pravokutni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863ADD-D0F0-4ECC-9D4D-A66508AB1EC0}" type="datetimeFigureOut">
              <a:rPr lang="hr-HR" smtClean="0"/>
              <a:pPr/>
              <a:t>8.2.2011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F8BF2A-BDDB-4F20-AFE7-722F26236F6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863ADD-D0F0-4ECC-9D4D-A66508AB1EC0}" type="datetimeFigureOut">
              <a:rPr lang="hr-HR" smtClean="0"/>
              <a:pPr/>
              <a:t>8.2.2011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F8BF2A-BDDB-4F20-AFE7-722F26236F6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863ADD-D0F0-4ECC-9D4D-A66508AB1EC0}" type="datetimeFigureOut">
              <a:rPr lang="hr-HR" smtClean="0"/>
              <a:pPr/>
              <a:t>8.2.2011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F8BF2A-BDDB-4F20-AFE7-722F26236F6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Ravni poveznik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Ravni poveznik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avni poveznik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avni poveznik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slov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grpSp>
        <p:nvGrpSpPr>
          <p:cNvPr id="14" name="Grup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Ravni poveznik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avni poveznik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avni poveznik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Ravni poveznik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avni poveznik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avni poveznik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D2863ADD-D0F0-4ECC-9D4D-A66508AB1EC0}" type="datetimeFigureOut">
              <a:rPr lang="hr-HR" smtClean="0"/>
              <a:pPr/>
              <a:t>8.2.2011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EF8BF2A-BDDB-4F20-AFE7-722F26236F6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Pravokutni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avokutni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avokutni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avokutni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Pravokutni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Pravokutni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Pravokutni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Pravokutni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2863ADD-D0F0-4ECC-9D4D-A66508AB1EC0}" type="datetimeFigureOut">
              <a:rPr lang="hr-HR" smtClean="0"/>
              <a:pPr/>
              <a:t>8.2.2011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EF8BF2A-BDDB-4F20-AFE7-722F26236F64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3568" y="0"/>
            <a:ext cx="7772400" cy="1470025"/>
          </a:xfrm>
        </p:spPr>
        <p:txBody>
          <a:bodyPr>
            <a:noAutofit/>
          </a:bodyPr>
          <a:lstStyle/>
          <a:p>
            <a:r>
              <a:rPr lang="hr-HR" sz="9600" b="1" dirty="0" smtClean="0">
                <a:solidFill>
                  <a:schemeClr val="bg2">
                    <a:lumMod val="50000"/>
                  </a:schemeClr>
                </a:solidFill>
              </a:rPr>
              <a:t>VALENTINOV</a:t>
            </a:r>
            <a:r>
              <a:rPr lang="hr-HR" sz="9600" dirty="0" smtClean="0">
                <a:solidFill>
                  <a:schemeClr val="bg2">
                    <a:lumMod val="50000"/>
                  </a:schemeClr>
                </a:solidFill>
              </a:rPr>
              <a:t>O</a:t>
            </a:r>
            <a:endParaRPr lang="hr-HR" sz="9600" b="1" dirty="0">
              <a:solidFill>
                <a:srgbClr val="FF0000"/>
              </a:solidFill>
            </a:endParaRPr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323528" y="1772816"/>
            <a:ext cx="7772400" cy="2664296"/>
          </a:xfrm>
        </p:spPr>
        <p:txBody>
          <a:bodyPr>
            <a:noAutofit/>
          </a:bodyPr>
          <a:lstStyle/>
          <a:p>
            <a:r>
              <a:rPr lang="hr-HR" sz="5400" b="1" i="1" dirty="0" smtClean="0">
                <a:solidFill>
                  <a:schemeClr val="bg2">
                    <a:lumMod val="50000"/>
                  </a:schemeClr>
                </a:solidFill>
              </a:rPr>
              <a:t>DAN</a:t>
            </a:r>
          </a:p>
          <a:p>
            <a:r>
              <a:rPr lang="hr-HR" sz="5400" b="1" i="1" dirty="0" smtClean="0">
                <a:solidFill>
                  <a:schemeClr val="bg2">
                    <a:lumMod val="50000"/>
                  </a:schemeClr>
                </a:solidFill>
              </a:rPr>
              <a:t>ZALJUBLJENIH</a:t>
            </a:r>
          </a:p>
        </p:txBody>
      </p:sp>
      <p:pic>
        <p:nvPicPr>
          <p:cNvPr id="97282" name="Picture 2" descr="http://t3.gstatic.com/images?q=tbn:ANd9GcSGESCCrCNswzW3WKNoSvdnXwZlb9YMk4wJz67QNNVJt_JRdAkey3NBMjncK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07374" y="1772816"/>
            <a:ext cx="3736626" cy="508518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23528" y="0"/>
            <a:ext cx="7772400" cy="914400"/>
          </a:xfrm>
        </p:spPr>
        <p:txBody>
          <a:bodyPr/>
          <a:lstStyle/>
          <a:p>
            <a:r>
              <a:rPr lang="hr-HR" dirty="0" smtClean="0">
                <a:solidFill>
                  <a:schemeClr val="bg2">
                    <a:lumMod val="50000"/>
                  </a:schemeClr>
                </a:solidFill>
              </a:rPr>
              <a:t>     NEŠTO O VALENTINOVU</a:t>
            </a:r>
            <a:br>
              <a:rPr lang="hr-HR" dirty="0" smtClean="0">
                <a:solidFill>
                  <a:schemeClr val="bg2">
                    <a:lumMod val="50000"/>
                  </a:schemeClr>
                </a:solidFill>
              </a:rPr>
            </a:br>
            <a:endParaRPr lang="hr-H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23528" y="836712"/>
            <a:ext cx="7844408" cy="2952328"/>
          </a:xfrm>
        </p:spPr>
        <p:txBody>
          <a:bodyPr>
            <a:normAutofit/>
          </a:bodyPr>
          <a:lstStyle/>
          <a:p>
            <a:pPr algn="ctr"/>
            <a:r>
              <a:rPr lang="hr-HR" sz="2400" b="1" dirty="0" smtClean="0">
                <a:solidFill>
                  <a:schemeClr val="bg2">
                    <a:lumMod val="50000"/>
                  </a:schemeClr>
                </a:solidFill>
              </a:rPr>
              <a:t>Valentinovo je dan ljubavi i poštovanja prema nama dragim osobama, dan kada se zaljubljeni trebaju posvetiti svom partneru te ga obradovati nekom sitnicom koja može biti jednostavno lijepa riječ, gesta, čestitka ili cvijet. </a:t>
            </a:r>
            <a:br>
              <a:rPr lang="hr-HR" sz="2400" b="1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pic>
        <p:nvPicPr>
          <p:cNvPr id="100354" name="Picture 2" descr="C:\Users\učenik\Pictures\src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7" y="2940696"/>
            <a:ext cx="5220073" cy="3917304"/>
          </a:xfrm>
          <a:prstGeom prst="rect">
            <a:avLst/>
          </a:prstGeom>
          <a:noFill/>
        </p:spPr>
      </p:pic>
      <p:pic>
        <p:nvPicPr>
          <p:cNvPr id="100355" name="Picture 3" descr="C:\Users\učenik\Pictures\ljubav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924944"/>
            <a:ext cx="3567800" cy="3933056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3568" y="0"/>
            <a:ext cx="7772400" cy="914400"/>
          </a:xfrm>
        </p:spPr>
        <p:txBody>
          <a:bodyPr/>
          <a:lstStyle/>
          <a:p>
            <a:r>
              <a:rPr lang="hr-HR" b="1" dirty="0" smtClean="0"/>
              <a:t>         </a:t>
            </a:r>
            <a:r>
              <a:rPr lang="hr-HR" b="1" dirty="0" smtClean="0">
                <a:solidFill>
                  <a:schemeClr val="bg2">
                    <a:lumMod val="50000"/>
                  </a:schemeClr>
                </a:solidFill>
              </a:rPr>
              <a:t>O LJUBAVI</a:t>
            </a:r>
            <a:endParaRPr lang="hr-HR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536" y="1700808"/>
            <a:ext cx="5328592" cy="3528392"/>
          </a:xfrm>
        </p:spPr>
        <p:txBody>
          <a:bodyPr>
            <a:normAutofit fontScale="92500"/>
          </a:bodyPr>
          <a:lstStyle/>
          <a:p>
            <a:pPr algn="ctr"/>
            <a:r>
              <a:rPr lang="vi-VN" sz="2400" b="1" dirty="0" smtClean="0">
                <a:solidFill>
                  <a:schemeClr val="bg2">
                    <a:lumMod val="50000"/>
                  </a:schemeClr>
                </a:solidFill>
              </a:rPr>
              <a:t>Tragajući za pravom ljubavi, često to činimo grčevito i svoja prevelika očekivanja često pretvorimo u neostvarive snove. A Ljubav je među nama, samo je treba iskopati ispod površine... sretno Valentinovo!</a:t>
            </a:r>
            <a:r>
              <a:rPr lang="vi-VN" b="1" dirty="0" smtClean="0"/>
              <a:t/>
            </a:r>
            <a:br>
              <a:rPr lang="vi-VN" b="1" dirty="0" smtClean="0"/>
            </a:br>
            <a:r>
              <a:rPr lang="vi-VN" dirty="0" smtClean="0"/>
              <a:t/>
            </a:r>
            <a:br>
              <a:rPr lang="vi-VN" dirty="0" smtClean="0"/>
            </a:br>
            <a:endParaRPr lang="hr-HR" dirty="0"/>
          </a:p>
        </p:txBody>
      </p:sp>
      <p:pic>
        <p:nvPicPr>
          <p:cNvPr id="101378" name="Picture 2" descr="C:\Users\učenik\Pictures\ljubav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1340768"/>
            <a:ext cx="3120224" cy="3933056"/>
          </a:xfrm>
          <a:prstGeom prst="rect">
            <a:avLst/>
          </a:prstGeom>
          <a:noFill/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19256" cy="1165816"/>
          </a:xfrm>
        </p:spPr>
        <p:txBody>
          <a:bodyPr/>
          <a:lstStyle/>
          <a:p>
            <a:r>
              <a:rPr lang="hr-HR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hr-HR" b="1" dirty="0" smtClean="0">
                <a:solidFill>
                  <a:schemeClr val="bg2">
                    <a:lumMod val="50000"/>
                  </a:schemeClr>
                </a:solidFill>
              </a:rPr>
              <a:t>NAŠA MIŠLJENJA O VALENTINOVU </a:t>
            </a:r>
            <a:endParaRPr lang="hr-HR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124744"/>
            <a:ext cx="77724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sz="2800" b="1" dirty="0" smtClean="0">
                <a:solidFill>
                  <a:schemeClr val="bg2">
                    <a:lumMod val="50000"/>
                  </a:schemeClr>
                </a:solidFill>
              </a:rPr>
              <a:t>-Za nas je Valentinovo poseban dan za sve zaljubljene i one koji će to tek postati</a:t>
            </a:r>
          </a:p>
          <a:p>
            <a:pPr>
              <a:buNone/>
            </a:pPr>
            <a:r>
              <a:rPr lang="hr-HR" sz="2800" b="1" dirty="0" smtClean="0">
                <a:solidFill>
                  <a:schemeClr val="bg2">
                    <a:lumMod val="50000"/>
                  </a:schemeClr>
                </a:solidFill>
              </a:rPr>
              <a:t>-U tom danu  iskazuju se ljubavni osjećaji i emocije koje svaka osoba osjeća prema drugoj osobi koja joj se sviđa</a:t>
            </a:r>
            <a:endParaRPr lang="hr-HR" sz="28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02404" name="Picture 4" descr="http://t1.gstatic.com/images?q=tbn:ANd9GcSR0vf5InOSH3MlKpodQTyhyGDTf8tpK1HBRV1qrKUwtMtAZqdB2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3429000"/>
            <a:ext cx="4572000" cy="3429000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772400" cy="1268760"/>
          </a:xfrm>
        </p:spPr>
        <p:txBody>
          <a:bodyPr/>
          <a:lstStyle/>
          <a:p>
            <a:pPr algn="ctr"/>
            <a:r>
              <a:rPr lang="hr-HR" dirty="0" smtClean="0">
                <a:solidFill>
                  <a:schemeClr val="bg2">
                    <a:lumMod val="50000"/>
                  </a:schemeClr>
                </a:solidFill>
              </a:rPr>
              <a:t>IMA I ONIH KOJI NE VOLE VALENTINOVO</a:t>
            </a:r>
            <a:endParaRPr lang="hr-HR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>
          <a:xfrm>
            <a:off x="395536" y="1556792"/>
            <a:ext cx="7772400" cy="1008112"/>
          </a:xfrm>
        </p:spPr>
        <p:txBody>
          <a:bodyPr/>
          <a:lstStyle/>
          <a:p>
            <a:pPr>
              <a:buNone/>
            </a:pPr>
            <a:r>
              <a:rPr lang="hr-HR" dirty="0" smtClean="0">
                <a:solidFill>
                  <a:schemeClr val="bg2">
                    <a:lumMod val="50000"/>
                  </a:schemeClr>
                </a:solidFill>
              </a:rPr>
              <a:t>-No i oni gaje osjećaje samo ih ne žele pokazati</a:t>
            </a:r>
            <a:endParaRPr lang="hr-HR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04451" name="Picture 3" descr="C:\Users\učenik\Pictures\ljubav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501008"/>
            <a:ext cx="5271901" cy="3356992"/>
          </a:xfrm>
          <a:prstGeom prst="rect">
            <a:avLst/>
          </a:prstGeom>
          <a:noFill/>
        </p:spPr>
      </p:pic>
      <p:pic>
        <p:nvPicPr>
          <p:cNvPr id="104453" name="Picture 5" descr="http://t0.gstatic.com/images?q=tbn:ANd9GcSpPv_86j9PYUuIS46zLLtPULcBAKWWrWqwEVArlnXXrMiEAvMJuNY-0OSq2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2194578"/>
            <a:ext cx="3491880" cy="2962614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flipH="1" flipV="1">
            <a:off x="611560" y="0"/>
            <a:ext cx="302834" cy="512058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15616" y="620688"/>
            <a:ext cx="7772400" cy="496855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hr-HR" sz="2400" b="1" dirty="0" smtClean="0">
                <a:solidFill>
                  <a:schemeClr val="bg2">
                    <a:lumMod val="50000"/>
                  </a:schemeClr>
                </a:solidFill>
              </a:rPr>
              <a:t>Priznat ću ti nešto</a:t>
            </a:r>
            <a:r>
              <a:rPr lang="hr-HR" sz="2400" b="1" dirty="0" smtClean="0">
                <a:solidFill>
                  <a:schemeClr val="bg2">
                    <a:lumMod val="50000"/>
                  </a:schemeClr>
                </a:solidFill>
              </a:rPr>
              <a:t>; neću </a:t>
            </a:r>
            <a:r>
              <a:rPr lang="hr-HR" sz="2400" b="1" dirty="0" smtClean="0">
                <a:solidFill>
                  <a:schemeClr val="bg2">
                    <a:lumMod val="50000"/>
                  </a:schemeClr>
                </a:solidFill>
              </a:rPr>
              <a:t>te voljeti vječno. </a:t>
            </a:r>
            <a:endParaRPr lang="hr-HR" sz="24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r>
              <a:rPr lang="hr-HR" sz="2400" b="1" dirty="0" smtClean="0">
                <a:solidFill>
                  <a:schemeClr val="bg2">
                    <a:lumMod val="50000"/>
                  </a:schemeClr>
                </a:solidFill>
              </a:rPr>
              <a:t>Ne </a:t>
            </a:r>
            <a:r>
              <a:rPr lang="hr-HR" sz="2400" b="1" dirty="0" smtClean="0">
                <a:solidFill>
                  <a:schemeClr val="bg2">
                    <a:lumMod val="50000"/>
                  </a:schemeClr>
                </a:solidFill>
              </a:rPr>
              <a:t>ljuti se,ni život nije vječan. </a:t>
            </a:r>
            <a:endParaRPr lang="hr-HR" sz="24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r>
              <a:rPr lang="hr-HR" sz="2400" b="1" dirty="0" smtClean="0">
                <a:solidFill>
                  <a:schemeClr val="bg2">
                    <a:lumMod val="50000"/>
                  </a:schemeClr>
                </a:solidFill>
              </a:rPr>
              <a:t>Voljet </a:t>
            </a:r>
            <a:r>
              <a:rPr lang="hr-HR" sz="2400" b="1" dirty="0" smtClean="0">
                <a:solidFill>
                  <a:schemeClr val="bg2">
                    <a:lumMod val="50000"/>
                  </a:schemeClr>
                </a:solidFill>
              </a:rPr>
              <a:t>ću te jedan mali dio vječnosti-onaj mali dio,koliko traje moj život! </a:t>
            </a:r>
          </a:p>
          <a:p>
            <a:pPr>
              <a:buNone/>
            </a:pPr>
            <a:r>
              <a:rPr lang="hr-HR" sz="2400" b="1" dirty="0" smtClean="0">
                <a:solidFill>
                  <a:schemeClr val="bg2">
                    <a:lumMod val="50000"/>
                  </a:schemeClr>
                </a:solidFill>
              </a:rPr>
              <a:t>Mogla sam te 100 puta izdati, svakog dana prevariti, </a:t>
            </a:r>
            <a:r>
              <a:rPr lang="hr-HR" sz="2400" b="1" dirty="0" smtClean="0">
                <a:solidFill>
                  <a:schemeClr val="bg2">
                    <a:lumMod val="50000"/>
                  </a:schemeClr>
                </a:solidFill>
              </a:rPr>
              <a:t>tvojim pričama </a:t>
            </a:r>
            <a:r>
              <a:rPr lang="hr-HR" sz="2400" b="1" dirty="0" smtClean="0">
                <a:solidFill>
                  <a:schemeClr val="bg2">
                    <a:lumMod val="50000"/>
                  </a:schemeClr>
                </a:solidFill>
              </a:rPr>
              <a:t>ne vjerovati i leđa ti okrenuti</a:t>
            </a:r>
            <a:r>
              <a:rPr lang="hr-HR" sz="2400" b="1" dirty="0" smtClean="0">
                <a:solidFill>
                  <a:schemeClr val="bg2">
                    <a:lumMod val="50000"/>
                  </a:schemeClr>
                </a:solidFill>
              </a:rPr>
              <a:t>!</a:t>
            </a:r>
          </a:p>
          <a:p>
            <a:pPr>
              <a:buNone/>
            </a:pPr>
            <a:r>
              <a:rPr lang="hr-HR" sz="24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hr-HR" sz="2400" b="1" dirty="0" smtClean="0">
                <a:solidFill>
                  <a:schemeClr val="bg2">
                    <a:lumMod val="50000"/>
                  </a:schemeClr>
                </a:solidFill>
              </a:rPr>
              <a:t>Al' vjerovala sam u tebe jer sam te voljela više od sebe!</a:t>
            </a:r>
          </a:p>
          <a:p>
            <a:pPr>
              <a:buNone/>
            </a:pPr>
            <a:r>
              <a:rPr lang="hr-HR" sz="2400" b="1" dirty="0" smtClean="0">
                <a:solidFill>
                  <a:schemeClr val="bg2">
                    <a:lumMod val="50000"/>
                  </a:schemeClr>
                </a:solidFill>
              </a:rPr>
              <a:t>Danas lažem sebe,dobro mi je bez tebe, ali srce tajnu krije nikada gore bilo nije. Neću plakati jer suze nisu lijek,al zapamti VOLJET ĆU TE ZAUVIJEK!   </a:t>
            </a:r>
          </a:p>
          <a:p>
            <a:endParaRPr lang="hr-HR" sz="24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r>
              <a:rPr lang="hr-HR" sz="2400" b="1" dirty="0" smtClean="0">
                <a:solidFill>
                  <a:schemeClr val="bg2">
                    <a:lumMod val="50000"/>
                  </a:schemeClr>
                </a:solidFill>
              </a:rPr>
              <a:t>                                SRETNO  VALENTINOVO ŽELE VAM:</a:t>
            </a:r>
          </a:p>
          <a:p>
            <a:pPr>
              <a:buNone/>
            </a:pPr>
            <a:r>
              <a:rPr lang="hr-HR" sz="2400" b="1" dirty="0" smtClean="0">
                <a:solidFill>
                  <a:schemeClr val="bg2">
                    <a:lumMod val="50000"/>
                  </a:schemeClr>
                </a:solidFill>
              </a:rPr>
              <a:t>                                                              Mihaela  &amp; Ana </a:t>
            </a:r>
            <a:endParaRPr lang="hr-HR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03426" name="Picture 2" descr="http://lh4.ggpht.com/_pNylTS_iD1Q/S5lQkvNABFI/AAAAAAAACxk/4ccAGEYF988/heart_106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860602">
            <a:off x="539552" y="4293096"/>
            <a:ext cx="2505075" cy="2371726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Prilagođeno 2">
      <a:dk1>
        <a:srgbClr val="FF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53</TotalTime>
  <Words>247</Words>
  <Application>Microsoft Office PowerPoint</Application>
  <PresentationFormat>Prikaz na zaslonu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7" baseType="lpstr">
      <vt:lpstr>Metro</vt:lpstr>
      <vt:lpstr>VALENTINOVO</vt:lpstr>
      <vt:lpstr>     NEŠTO O VALENTINOVU </vt:lpstr>
      <vt:lpstr>         O LJUBAVI</vt:lpstr>
      <vt:lpstr> NAŠA MIŠLJENJA O VALENTINOVU </vt:lpstr>
      <vt:lpstr>IMA I ONIH KOJI NE VOLE VALENTINOVO</vt:lpstr>
      <vt:lpstr>Slajd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VALENTINOVO</dc:title>
  <dc:creator>učenik</dc:creator>
  <cp:lastModifiedBy>Igor Pešić</cp:lastModifiedBy>
  <cp:revision>6</cp:revision>
  <dcterms:created xsi:type="dcterms:W3CDTF">2011-02-03T12:44:37Z</dcterms:created>
  <dcterms:modified xsi:type="dcterms:W3CDTF">2011-02-08T12:15:32Z</dcterms:modified>
</cp:coreProperties>
</file>