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0" autoAdjust="0"/>
  </p:normalViewPr>
  <p:slideViewPr>
    <p:cSldViewPr>
      <p:cViewPr varScale="1">
        <p:scale>
          <a:sx n="66" d="100"/>
          <a:sy n="66" d="100"/>
        </p:scale>
        <p:origin x="-6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63ADD-D0F0-4ECC-9D4D-A66508AB1EC0}" type="datetimeFigureOut">
              <a:rPr lang="hr-HR" smtClean="0"/>
              <a:pPr/>
              <a:t>8.2.2011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F8BF2A-BDDB-4F20-AFE7-722F26236F6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2" name="Pravokut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avokut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avokut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avokut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avokut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56" name="Pravokut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avokut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avokut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avokut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63ADD-D0F0-4ECC-9D4D-A66508AB1EC0}" type="datetimeFigureOut">
              <a:rPr lang="hr-HR" smtClean="0"/>
              <a:pPr/>
              <a:t>8.2.2011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F8BF2A-BDDB-4F20-AFE7-722F26236F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63ADD-D0F0-4ECC-9D4D-A66508AB1EC0}" type="datetimeFigureOut">
              <a:rPr lang="hr-HR" smtClean="0"/>
              <a:pPr/>
              <a:t>8.2.2011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F8BF2A-BDDB-4F20-AFE7-722F26236F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63ADD-D0F0-4ECC-9D4D-A66508AB1EC0}" type="datetimeFigureOut">
              <a:rPr lang="hr-HR" smtClean="0"/>
              <a:pPr/>
              <a:t>8.2.2011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F8BF2A-BDDB-4F20-AFE7-722F26236F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ručno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Prostoručno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Prostoručno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Prostoručno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Prostoručno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Prostoručno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Prostoručno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Prostoručno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Prostoručno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Prostoručno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Prostoručno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Prostoručno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Prostoručno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Prostoručno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63ADD-D0F0-4ECC-9D4D-A66508AB1EC0}" type="datetimeFigureOut">
              <a:rPr lang="hr-HR" smtClean="0"/>
              <a:pPr/>
              <a:t>8.2.2011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F8BF2A-BDDB-4F20-AFE7-722F26236F6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avokut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avokut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63ADD-D0F0-4ECC-9D4D-A66508AB1EC0}" type="datetimeFigureOut">
              <a:rPr lang="hr-HR" smtClean="0"/>
              <a:pPr/>
              <a:t>8.2.2011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F8BF2A-BDDB-4F20-AFE7-722F26236F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avokut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63ADD-D0F0-4ECC-9D4D-A66508AB1EC0}" type="datetimeFigureOut">
              <a:rPr lang="hr-HR" smtClean="0"/>
              <a:pPr/>
              <a:t>8.2.2011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F8BF2A-BDDB-4F20-AFE7-722F26236F6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6" name="Pravokut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avokut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avokut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avokut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avokut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avokut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avokut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avokut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63ADD-D0F0-4ECC-9D4D-A66508AB1EC0}" type="datetimeFigureOut">
              <a:rPr lang="hr-HR" smtClean="0"/>
              <a:pPr/>
              <a:t>8.2.2011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F8BF2A-BDDB-4F20-AFE7-722F26236F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63ADD-D0F0-4ECC-9D4D-A66508AB1EC0}" type="datetimeFigureOut">
              <a:rPr lang="hr-HR" smtClean="0"/>
              <a:pPr/>
              <a:t>8.2.2011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F8BF2A-BDDB-4F20-AFE7-722F26236F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63ADD-D0F0-4ECC-9D4D-A66508AB1EC0}" type="datetimeFigureOut">
              <a:rPr lang="hr-HR" smtClean="0"/>
              <a:pPr/>
              <a:t>8.2.2011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F8BF2A-BDDB-4F20-AFE7-722F26236F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avni poveznik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avni poveznik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ni poveznik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ni poveznik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avni poveznik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avni poveznik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ni poveznik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2863ADD-D0F0-4ECC-9D4D-A66508AB1EC0}" type="datetimeFigureOut">
              <a:rPr lang="hr-HR" smtClean="0"/>
              <a:pPr/>
              <a:t>8.2.2011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EF8BF2A-BDDB-4F20-AFE7-722F26236F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avokut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avokut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avokut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2863ADD-D0F0-4ECC-9D4D-A66508AB1EC0}" type="datetimeFigureOut">
              <a:rPr lang="hr-HR" smtClean="0"/>
              <a:pPr/>
              <a:t>8.2.2011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EF8BF2A-BDDB-4F20-AFE7-722F26236F6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>
            <a:noAutofit/>
          </a:bodyPr>
          <a:lstStyle/>
          <a:p>
            <a:r>
              <a:rPr lang="hr-HR" sz="9600" b="1" dirty="0" smtClean="0">
                <a:solidFill>
                  <a:schemeClr val="bg2">
                    <a:lumMod val="50000"/>
                  </a:schemeClr>
                </a:solidFill>
              </a:rPr>
              <a:t>VALENTINOV</a:t>
            </a:r>
            <a:r>
              <a:rPr lang="hr-HR" sz="9600" dirty="0" smtClean="0">
                <a:solidFill>
                  <a:schemeClr val="bg2">
                    <a:lumMod val="50000"/>
                  </a:schemeClr>
                </a:solidFill>
              </a:rPr>
              <a:t>O</a:t>
            </a:r>
            <a:endParaRPr lang="hr-HR" sz="9600" b="1" dirty="0">
              <a:solidFill>
                <a:srgbClr val="FF0000"/>
              </a:solidFill>
            </a:endParaRPr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7772400" cy="2664296"/>
          </a:xfrm>
        </p:spPr>
        <p:txBody>
          <a:bodyPr>
            <a:noAutofit/>
          </a:bodyPr>
          <a:lstStyle/>
          <a:p>
            <a:r>
              <a:rPr lang="hr-HR" sz="5400" b="1" i="1" dirty="0" smtClean="0">
                <a:solidFill>
                  <a:schemeClr val="bg2">
                    <a:lumMod val="50000"/>
                  </a:schemeClr>
                </a:solidFill>
              </a:rPr>
              <a:t>DAN</a:t>
            </a:r>
          </a:p>
          <a:p>
            <a:r>
              <a:rPr lang="hr-HR" sz="5400" b="1" i="1" dirty="0" smtClean="0">
                <a:solidFill>
                  <a:schemeClr val="bg2">
                    <a:lumMod val="50000"/>
                  </a:schemeClr>
                </a:solidFill>
              </a:rPr>
              <a:t>ZALJUBLJENIH</a:t>
            </a:r>
          </a:p>
        </p:txBody>
      </p:sp>
      <p:pic>
        <p:nvPicPr>
          <p:cNvPr id="97282" name="Picture 2" descr="http://t3.gstatic.com/images?q=tbn:ANd9GcSGESCCrCNswzW3WKNoSvdnXwZlb9YMk4wJz67QNNVJt_JRdAkey3NBMjncK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7374" y="1772816"/>
            <a:ext cx="3736626" cy="508518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0"/>
            <a:ext cx="7772400" cy="914400"/>
          </a:xfrm>
        </p:spPr>
        <p:txBody>
          <a:bodyPr/>
          <a:lstStyle/>
          <a:p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     NEŠTO O VALENTINOVU</a:t>
            </a:r>
            <a:br>
              <a:rPr lang="hr-HR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hr-H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836712"/>
            <a:ext cx="7844408" cy="2952328"/>
          </a:xfrm>
        </p:spPr>
        <p:txBody>
          <a:bodyPr>
            <a:normAutofit/>
          </a:bodyPr>
          <a:lstStyle/>
          <a:p>
            <a:pPr algn="ctr"/>
            <a:r>
              <a:rPr lang="hr-HR" sz="2400" b="1" dirty="0" smtClean="0">
                <a:solidFill>
                  <a:schemeClr val="bg2">
                    <a:lumMod val="50000"/>
                  </a:schemeClr>
                </a:solidFill>
              </a:rPr>
              <a:t>Valentinovo je dan ljubavi i poštovanja prema nama dragim osobama, dan kada se zaljubljeni trebaju posvetiti svom partneru te ga obradovati nekom sitnicom koja može biti jednostavno lijepa riječ, gesta, čestitka ili cvijet. </a:t>
            </a:r>
            <a:br>
              <a:rPr lang="hr-HR" sz="24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100354" name="Picture 2" descr="C:\Users\učenik\Pictures\sr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7" y="2940696"/>
            <a:ext cx="5220073" cy="3917304"/>
          </a:xfrm>
          <a:prstGeom prst="rect">
            <a:avLst/>
          </a:prstGeom>
          <a:noFill/>
        </p:spPr>
      </p:pic>
      <p:pic>
        <p:nvPicPr>
          <p:cNvPr id="100355" name="Picture 3" descr="C:\Users\učenik\Pictures\ljubav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924944"/>
            <a:ext cx="3567800" cy="393305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914400"/>
          </a:xfrm>
        </p:spPr>
        <p:txBody>
          <a:bodyPr/>
          <a:lstStyle/>
          <a:p>
            <a:r>
              <a:rPr lang="hr-HR" b="1" dirty="0" smtClean="0"/>
              <a:t>         </a:t>
            </a:r>
            <a:r>
              <a:rPr lang="hr-HR" b="1" dirty="0" smtClean="0">
                <a:solidFill>
                  <a:schemeClr val="bg2">
                    <a:lumMod val="50000"/>
                  </a:schemeClr>
                </a:solidFill>
              </a:rPr>
              <a:t>O LJUBAVI</a:t>
            </a:r>
            <a:endParaRPr lang="hr-H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700808"/>
            <a:ext cx="5328592" cy="3528392"/>
          </a:xfrm>
        </p:spPr>
        <p:txBody>
          <a:bodyPr>
            <a:normAutofit fontScale="92500"/>
          </a:bodyPr>
          <a:lstStyle/>
          <a:p>
            <a:pPr algn="ctr"/>
            <a:r>
              <a:rPr lang="vi-VN" sz="2400" b="1" dirty="0" smtClean="0">
                <a:solidFill>
                  <a:schemeClr val="bg2">
                    <a:lumMod val="50000"/>
                  </a:schemeClr>
                </a:solidFill>
              </a:rPr>
              <a:t>Tragajući za pravom ljubavi, često to činimo grčevito i svoja prevelika očekivanja često pretvorimo u neostvarive snove. A Ljubav je među nama, samo je treba iskopati ispod površine... sretno Valentinovo!</a:t>
            </a:r>
            <a:r>
              <a:rPr lang="vi-VN" b="1" dirty="0" smtClean="0"/>
              <a:t/>
            </a:r>
            <a:br>
              <a:rPr lang="vi-VN" b="1" dirty="0" smtClean="0"/>
            </a:br>
            <a:r>
              <a:rPr lang="vi-VN" dirty="0" smtClean="0"/>
              <a:t/>
            </a:r>
            <a:br>
              <a:rPr lang="vi-VN" dirty="0" smtClean="0"/>
            </a:br>
            <a:endParaRPr lang="hr-HR" dirty="0"/>
          </a:p>
        </p:txBody>
      </p:sp>
      <p:pic>
        <p:nvPicPr>
          <p:cNvPr id="101378" name="Picture 2" descr="C:\Users\učenik\Pictures\ljubav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340768"/>
            <a:ext cx="3120224" cy="3933056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165816"/>
          </a:xfrm>
        </p:spPr>
        <p:txBody>
          <a:bodyPr/>
          <a:lstStyle/>
          <a:p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r-HR" b="1" dirty="0" smtClean="0">
                <a:solidFill>
                  <a:schemeClr val="bg2">
                    <a:lumMod val="50000"/>
                  </a:schemeClr>
                </a:solidFill>
              </a:rPr>
              <a:t>NAŠA MIŠLJENJA O VALENTINOVU </a:t>
            </a:r>
            <a:endParaRPr lang="hr-H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124744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800" b="1" dirty="0" smtClean="0">
                <a:solidFill>
                  <a:schemeClr val="bg2">
                    <a:lumMod val="50000"/>
                  </a:schemeClr>
                </a:solidFill>
              </a:rPr>
              <a:t>-Za nas je Valentinovo poseban dan za sve zaljubljene i one koji će to tek postati</a:t>
            </a:r>
          </a:p>
          <a:p>
            <a:pPr>
              <a:buNone/>
            </a:pPr>
            <a:r>
              <a:rPr lang="hr-HR" sz="2800" b="1" dirty="0" smtClean="0">
                <a:solidFill>
                  <a:schemeClr val="bg2">
                    <a:lumMod val="50000"/>
                  </a:schemeClr>
                </a:solidFill>
              </a:rPr>
              <a:t>-U tom danu  iskazuju se ljubavni osjećaji i emocije koje svaka osoba osjeća prema drugoj osobi koja joj se sviđa</a:t>
            </a:r>
            <a:endParaRPr lang="hr-HR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404" name="Picture 4" descr="http://t1.gstatic.com/images?q=tbn:ANd9GcSR0vf5InOSH3MlKpodQTyhyGDTf8tpK1HBRV1qrKUwtMtAZqdB2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429000"/>
            <a:ext cx="4572000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268760"/>
          </a:xfrm>
        </p:spPr>
        <p:txBody>
          <a:bodyPr/>
          <a:lstStyle/>
          <a:p>
            <a:pPr algn="ctr"/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IMA I ONIH KOJI NE VOLE VALENTINOVO</a:t>
            </a:r>
            <a:endParaRPr lang="hr-H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395536" y="1556792"/>
            <a:ext cx="7772400" cy="1008112"/>
          </a:xfrm>
        </p:spPr>
        <p:txBody>
          <a:bodyPr/>
          <a:lstStyle/>
          <a:p>
            <a:pPr>
              <a:buNone/>
            </a:pP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-No i oni gaje osjećaje samo ih ne žele pokazati</a:t>
            </a:r>
            <a:endParaRPr lang="hr-HR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4451" name="Picture 3" descr="C:\Users\učenik\Pictures\ljubav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501008"/>
            <a:ext cx="5271901" cy="3356992"/>
          </a:xfrm>
          <a:prstGeom prst="rect">
            <a:avLst/>
          </a:prstGeom>
          <a:noFill/>
        </p:spPr>
      </p:pic>
      <p:pic>
        <p:nvPicPr>
          <p:cNvPr id="104453" name="Picture 5" descr="http://t0.gstatic.com/images?q=tbn:ANd9GcSpPv_86j9PYUuIS46zLLtPULcBAKWWrWqwEVArlnXXrMiEAvMJuNY-0OSq2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194578"/>
            <a:ext cx="3491880" cy="296261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flipH="1" flipV="1">
            <a:off x="611560" y="0"/>
            <a:ext cx="302834" cy="512058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15616" y="620688"/>
            <a:ext cx="7772400" cy="49685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bg2">
                    <a:lumMod val="50000"/>
                  </a:schemeClr>
                </a:solidFill>
              </a:rPr>
              <a:t>Priznat ću ti nešto</a:t>
            </a:r>
            <a:r>
              <a:rPr lang="hr-HR" sz="2400" b="1" dirty="0" smtClean="0">
                <a:solidFill>
                  <a:schemeClr val="bg2">
                    <a:lumMod val="50000"/>
                  </a:schemeClr>
                </a:solidFill>
              </a:rPr>
              <a:t>; neću </a:t>
            </a:r>
            <a:r>
              <a:rPr lang="hr-HR" sz="2400" b="1" dirty="0" smtClean="0">
                <a:solidFill>
                  <a:schemeClr val="bg2">
                    <a:lumMod val="50000"/>
                  </a:schemeClr>
                </a:solidFill>
              </a:rPr>
              <a:t>te voljeti vječno. </a:t>
            </a:r>
            <a:endParaRPr lang="hr-HR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chemeClr val="bg2">
                    <a:lumMod val="50000"/>
                  </a:schemeClr>
                </a:solidFill>
              </a:rPr>
              <a:t>Ne </a:t>
            </a:r>
            <a:r>
              <a:rPr lang="hr-HR" sz="2400" b="1" dirty="0" smtClean="0">
                <a:solidFill>
                  <a:schemeClr val="bg2">
                    <a:lumMod val="50000"/>
                  </a:schemeClr>
                </a:solidFill>
              </a:rPr>
              <a:t>ljuti se,ni život nije vječan. </a:t>
            </a:r>
            <a:endParaRPr lang="hr-HR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chemeClr val="bg2">
                    <a:lumMod val="50000"/>
                  </a:schemeClr>
                </a:solidFill>
              </a:rPr>
              <a:t>Voljet </a:t>
            </a:r>
            <a:r>
              <a:rPr lang="hr-HR" sz="2400" b="1" dirty="0" smtClean="0">
                <a:solidFill>
                  <a:schemeClr val="bg2">
                    <a:lumMod val="50000"/>
                  </a:schemeClr>
                </a:solidFill>
              </a:rPr>
              <a:t>ću te jedan mali dio vječnosti-onaj mali dio,koliko traje moj život! 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bg2">
                    <a:lumMod val="50000"/>
                  </a:schemeClr>
                </a:solidFill>
              </a:rPr>
              <a:t>Mogla sam te 100 puta izdati, svakog dana prevariti, </a:t>
            </a:r>
            <a:r>
              <a:rPr lang="hr-HR" sz="2400" b="1" dirty="0" smtClean="0">
                <a:solidFill>
                  <a:schemeClr val="bg2">
                    <a:lumMod val="50000"/>
                  </a:schemeClr>
                </a:solidFill>
              </a:rPr>
              <a:t>tvojim pričama </a:t>
            </a:r>
            <a:r>
              <a:rPr lang="hr-HR" sz="2400" b="1" dirty="0" smtClean="0">
                <a:solidFill>
                  <a:schemeClr val="bg2">
                    <a:lumMod val="50000"/>
                  </a:schemeClr>
                </a:solidFill>
              </a:rPr>
              <a:t>ne vjerovati i leđa ti okrenuti</a:t>
            </a:r>
            <a:r>
              <a:rPr lang="hr-HR" sz="2400" b="1" dirty="0" smtClean="0">
                <a:solidFill>
                  <a:schemeClr val="bg2">
                    <a:lumMod val="50000"/>
                  </a:schemeClr>
                </a:solidFill>
              </a:rPr>
              <a:t>!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r-HR" sz="2400" b="1" dirty="0" smtClean="0">
                <a:solidFill>
                  <a:schemeClr val="bg2">
                    <a:lumMod val="50000"/>
                  </a:schemeClr>
                </a:solidFill>
              </a:rPr>
              <a:t>Al' vjerovala sam u tebe jer sam te voljela više od sebe!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bg2">
                    <a:lumMod val="50000"/>
                  </a:schemeClr>
                </a:solidFill>
              </a:rPr>
              <a:t>Danas lažem sebe,dobro mi je bez tebe, ali srce tajnu krije nikada gore bilo nije. Neću plakati jer suze nisu lijek,al zapamti VOLJET ĆU TE ZAUVIJEK!   </a:t>
            </a:r>
          </a:p>
          <a:p>
            <a:endParaRPr lang="hr-HR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SRETNO  VALENTINOVO ŽELE VAM: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               Mihaela  &amp; Ana </a:t>
            </a:r>
            <a:endParaRPr lang="hr-HR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3426" name="Picture 2" descr="http://lh4.ggpht.com/_pNylTS_iD1Q/S5lQkvNABFI/AAAAAAAACxk/4ccAGEYF988/heart_10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860602">
            <a:off x="539552" y="4293096"/>
            <a:ext cx="2505075" cy="237172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Prilagođeno 2">
      <a:dk1>
        <a:srgbClr val="FF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53</TotalTime>
  <Words>247</Words>
  <Application>Microsoft Office PowerPoint</Application>
  <PresentationFormat>Prikaz na zaslonu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Metro</vt:lpstr>
      <vt:lpstr>VALENTINOVO</vt:lpstr>
      <vt:lpstr>     NEŠTO O VALENTINOVU </vt:lpstr>
      <vt:lpstr>         O LJUBAVI</vt:lpstr>
      <vt:lpstr> NAŠA MIŠLJENJA O VALENTINOVU </vt:lpstr>
      <vt:lpstr>IMA I ONIH KOJI NE VOLE VALENTINOVO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VALENTINOVO</dc:title>
  <dc:creator>učenik</dc:creator>
  <cp:lastModifiedBy>Igor Pešić</cp:lastModifiedBy>
  <cp:revision>6</cp:revision>
  <dcterms:created xsi:type="dcterms:W3CDTF">2011-02-03T12:44:37Z</dcterms:created>
  <dcterms:modified xsi:type="dcterms:W3CDTF">2011-02-08T12:15:32Z</dcterms:modified>
</cp:coreProperties>
</file>