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D19D7-AE65-443A-8504-BA0B181B8487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69556-C82B-4CF6-BE3C-93A7F914AA3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62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C6C4EC-E82D-4BBA-A290-C34865CFF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A53B5F-9D3D-4505-B2AE-BEFDF49D6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32BA185-1FE6-4ED1-947C-4819615E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864E758-B300-460A-B81F-135BB570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AE97F5E-B3AC-4CA5-8D17-C0FE30AB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562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B8DC03-4F61-45D3-941B-BEDC44348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46BA14D-4B8B-462C-A36F-8E9A4EF8B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44484F3-5E86-4627-9B2A-7B36602F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5DABC10-7EFC-4289-93D3-D035D7ED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E8EA361-2D09-4CE7-96E6-236B5336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938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E5450A1-AD9A-4A4B-AB33-BA935007D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885780C-571D-4823-B3F2-8951CA3E2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64BAD85-407A-43B3-BAF7-BB0100614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AFB435C-79FB-4FA0-A347-8488122C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9047FB6-D228-42CF-B9AA-970D194B4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859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0B3F3C-4151-4D90-90D3-9F921CDB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AC7708-3E1A-4E76-A846-9D00ED92A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0A3FAE9-2759-442A-9379-A2355FBC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AA5FC4E-28BC-4F7C-9B2A-3241A7DF3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2FAEF8C-F68A-42BF-8312-7893FE57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967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96D390-ADC9-4AB3-8559-385297D6A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2ACFE7F-5F7E-4083-A74E-9FECB1960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743ED7-436B-41C4-A365-2D84BF300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F648AA-96D3-4A3C-9EF5-5D16C0A1F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D579541-3805-447B-9343-38D274B9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965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0D1C24-9447-4B71-932A-BCCC202E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88C78FE-34C7-404D-86B4-ECE0A76F1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F784217-01FD-4977-BE08-C607B1E15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2D4187D-092C-404F-B4D2-4853EF31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F904A35-BCA9-4578-AA3C-000A2BD7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FEB47B8-40A4-44FE-8626-C34FE7D36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2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65D5FF-C399-46B5-81C6-4DF0D65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19F2CB1-0524-4F5A-A690-120D43740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78F2033-43A1-42DA-B028-A780E1879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471D543-92E5-4B22-862B-D4678C5AE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479C3B8-73B7-41CE-ABE8-7C37D952A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575A274-A66C-4DA2-B5D2-16CEDB4F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F90C6DA-F513-410D-A8E4-64D4176D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5F27C68-318F-4486-B6EC-FD57E60F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61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2CDB13-5F1D-4607-B00D-A547DD2C8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D1990001-0554-4276-8A6E-9B46583A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1E5B566-114D-4639-B33F-D52EC875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EFF5CBB-48D8-42D9-9F4D-02B804F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981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4A2673B-8762-4DD6-A618-72BF6BE7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51AEC00-65AE-4313-BD18-6F9D30B5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55413B4-30E5-44B5-9B8F-10316CC62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991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C812C1-A20F-4628-ABB3-81781983A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EF3509-CCA4-4EA7-98EB-99A02C2C8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33DF69E-15B6-4438-8A7D-3EA0793C4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56F643A-8285-45D9-94F2-96778F4C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0A74131-E00A-43FB-954E-431CB5AA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4BEAF9A-5E64-4170-A870-B6833A421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394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EA5881-DB23-4681-984F-0B8148AB0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151CEDD-BD23-4D47-A646-526996BEF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BFB7B9E-8FC5-4F91-8F19-671EE4487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8D3ACF4-433B-409C-889F-9ECF52D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F428BB1-590D-4C18-A604-8AF3F6F0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DE509B2-F136-435C-AF0A-50F4A32C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016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99330CD-7398-4A99-93B8-CFEBBDA37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A8792CF-5355-4380-A079-27381660D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37E95E-ECBE-4D90-A230-FA1C280C88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B0EC-9FAE-4F0E-9360-23BB005E954D}" type="datetimeFigureOut">
              <a:rPr lang="hr-HR" smtClean="0"/>
              <a:pPr/>
              <a:t>16.5.2022.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FB55F8F-6404-4B78-9980-1C891536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9DF1FA7-E3D9-476C-8354-BFA519A26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C0C1-4B28-4C10-B07C-56DE47F76A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56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610868" y="835279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b="1" dirty="0">
                <a:solidFill>
                  <a:srgbClr val="0070C0"/>
                </a:solidFill>
              </a:rPr>
              <a:t>OIL SPILLS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611188" y="1844675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000" b="1" dirty="0">
                <a:solidFill>
                  <a:srgbClr val="0070C0"/>
                </a:solidFill>
              </a:rPr>
              <a:t>ILLEGAL WASTE</a:t>
            </a:r>
          </a:p>
          <a:p>
            <a:pPr algn="ctr"/>
            <a:r>
              <a:rPr lang="hr-HR" sz="2000" b="1" dirty="0">
                <a:solidFill>
                  <a:srgbClr val="0070C0"/>
                </a:solidFill>
              </a:rPr>
              <a:t> DISPOSAL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611188" y="2852738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600" b="1" dirty="0">
                <a:solidFill>
                  <a:srgbClr val="0070C0"/>
                </a:solidFill>
              </a:rPr>
              <a:t>DEFORESTATION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610868" y="3847636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</a:rPr>
              <a:t>HUMAN 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</a:rPr>
              <a:t>IMPACT</a:t>
            </a:r>
          </a:p>
        </p:txBody>
      </p:sp>
      <p:sp useBgFill="1">
        <p:nvSpPr>
          <p:cNvPr id="10246" name="Rectangle 8"/>
          <p:cNvSpPr>
            <a:spLocks noChangeArrowheads="1"/>
          </p:cNvSpPr>
          <p:nvPr/>
        </p:nvSpPr>
        <p:spPr bwMode="auto">
          <a:xfrm>
            <a:off x="8507077" y="-1270034"/>
            <a:ext cx="656770" cy="435938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r-HR" sz="2400" b="1" dirty="0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6008841" y="1840815"/>
            <a:ext cx="1800225" cy="102840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r-HR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0248" name="Rectangle 10"/>
          <p:cNvSpPr>
            <a:spLocks noChangeArrowheads="1"/>
          </p:cNvSpPr>
          <p:nvPr/>
        </p:nvSpPr>
        <p:spPr bwMode="auto">
          <a:xfrm>
            <a:off x="6011863" y="2852738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r-HR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6012160" y="3861048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</a:rPr>
              <a:t>ECO 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</a:rPr>
              <a:t>SYMBOLS</a:t>
            </a:r>
          </a:p>
        </p:txBody>
      </p:sp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4211960" y="836712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  <a:latin typeface="+mj-lt"/>
              </a:rPr>
              <a:t>ILLEGAL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  <a:latin typeface="+mj-lt"/>
              </a:rPr>
              <a:t>TRADE</a:t>
            </a: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4211638" y="1844675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  <a:latin typeface="+mj-lt"/>
              </a:rPr>
              <a:t>HABITAT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  <a:latin typeface="+mj-lt"/>
              </a:rPr>
              <a:t>LOSS</a:t>
            </a:r>
          </a:p>
        </p:txBody>
      </p:sp>
      <p:sp>
        <p:nvSpPr>
          <p:cNvPr id="10252" name="Rectangle 14"/>
          <p:cNvSpPr>
            <a:spLocks noChangeArrowheads="1"/>
          </p:cNvSpPr>
          <p:nvPr/>
        </p:nvSpPr>
        <p:spPr bwMode="auto">
          <a:xfrm>
            <a:off x="4211638" y="2852738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  <a:latin typeface="+mj-lt"/>
              </a:rPr>
              <a:t>ILLEGAL 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  <a:latin typeface="+mj-lt"/>
              </a:rPr>
              <a:t>HUNTING</a:t>
            </a:r>
          </a:p>
        </p:txBody>
      </p:sp>
      <p:sp>
        <p:nvSpPr>
          <p:cNvPr id="10253" name="Rectangle 15"/>
          <p:cNvSpPr>
            <a:spLocks noChangeArrowheads="1"/>
          </p:cNvSpPr>
          <p:nvPr/>
        </p:nvSpPr>
        <p:spPr bwMode="auto">
          <a:xfrm>
            <a:off x="4211638" y="3860800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000" b="1" dirty="0">
                <a:solidFill>
                  <a:srgbClr val="0070C0"/>
                </a:solidFill>
                <a:latin typeface="+mj-lt"/>
              </a:rPr>
              <a:t>ENDANGERED</a:t>
            </a:r>
          </a:p>
          <a:p>
            <a:pPr algn="ctr"/>
            <a:r>
              <a:rPr lang="hr-HR" sz="2000" b="1" dirty="0">
                <a:solidFill>
                  <a:srgbClr val="0070C0"/>
                </a:solidFill>
                <a:latin typeface="+mj-lt"/>
              </a:rPr>
              <a:t>ANIMALS</a:t>
            </a:r>
          </a:p>
        </p:txBody>
      </p:sp>
      <p:sp>
        <p:nvSpPr>
          <p:cNvPr id="10254" name="Rectangle 16"/>
          <p:cNvSpPr>
            <a:spLocks noChangeArrowheads="1"/>
          </p:cNvSpPr>
          <p:nvPr/>
        </p:nvSpPr>
        <p:spPr bwMode="auto">
          <a:xfrm>
            <a:off x="2411413" y="836613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</a:rPr>
              <a:t>CLIMATE 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</a:rPr>
              <a:t>CHANGE</a:t>
            </a:r>
          </a:p>
        </p:txBody>
      </p:sp>
      <p:sp>
        <p:nvSpPr>
          <p:cNvPr id="10255" name="Rectangle 17"/>
          <p:cNvSpPr>
            <a:spLocks noChangeArrowheads="1"/>
          </p:cNvSpPr>
          <p:nvPr/>
        </p:nvSpPr>
        <p:spPr bwMode="auto">
          <a:xfrm>
            <a:off x="2411413" y="1844675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</a:rPr>
              <a:t>POOR AIR</a:t>
            </a:r>
          </a:p>
          <a:p>
            <a:pPr algn="ctr"/>
            <a:r>
              <a:rPr lang="hr-HR" sz="2400" b="1" dirty="0">
                <a:solidFill>
                  <a:srgbClr val="0070C0"/>
                </a:solidFill>
              </a:rPr>
              <a:t>QUALITY</a:t>
            </a:r>
          </a:p>
        </p:txBody>
      </p:sp>
      <p:sp>
        <p:nvSpPr>
          <p:cNvPr id="10256" name="Rectangle 18"/>
          <p:cNvSpPr>
            <a:spLocks noChangeArrowheads="1"/>
          </p:cNvSpPr>
          <p:nvPr/>
        </p:nvSpPr>
        <p:spPr bwMode="auto">
          <a:xfrm>
            <a:off x="2411413" y="2852738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b="1" dirty="0">
                <a:solidFill>
                  <a:srgbClr val="0070C0"/>
                </a:solidFill>
              </a:rPr>
              <a:t>UNDRINKABLE</a:t>
            </a:r>
          </a:p>
          <a:p>
            <a:pPr algn="ctr"/>
            <a:r>
              <a:rPr lang="hr-HR" b="1" dirty="0">
                <a:solidFill>
                  <a:srgbClr val="0070C0"/>
                </a:solidFill>
              </a:rPr>
              <a:t>WATER</a:t>
            </a:r>
          </a:p>
        </p:txBody>
      </p:sp>
      <p:sp>
        <p:nvSpPr>
          <p:cNvPr id="10257" name="Rectangle 19"/>
          <p:cNvSpPr>
            <a:spLocks noChangeArrowheads="1"/>
          </p:cNvSpPr>
          <p:nvPr/>
        </p:nvSpPr>
        <p:spPr bwMode="auto">
          <a:xfrm>
            <a:off x="2411413" y="3860800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b="1" dirty="0">
                <a:solidFill>
                  <a:srgbClr val="0070C0"/>
                </a:solidFill>
              </a:rPr>
              <a:t> POLLUTION</a:t>
            </a:r>
          </a:p>
          <a:p>
            <a:pPr algn="ctr"/>
            <a:r>
              <a:rPr lang="hr-HR" b="1" dirty="0">
                <a:solidFill>
                  <a:srgbClr val="0070C0"/>
                </a:solidFill>
              </a:rPr>
              <a:t>CONSEQUENCES</a:t>
            </a:r>
          </a:p>
        </p:txBody>
      </p:sp>
      <p:sp>
        <p:nvSpPr>
          <p:cNvPr id="10258" name="Rectangle 24"/>
          <p:cNvSpPr>
            <a:spLocks noChangeArrowheads="1"/>
          </p:cNvSpPr>
          <p:nvPr/>
        </p:nvSpPr>
        <p:spPr bwMode="auto">
          <a:xfrm>
            <a:off x="611188" y="4894263"/>
            <a:ext cx="7200900" cy="720725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2400" b="1" dirty="0">
                <a:solidFill>
                  <a:srgbClr val="0070C0"/>
                </a:solidFill>
              </a:rPr>
              <a:t>ECOLOGY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27693" y="836400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A1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15560" y="1851061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A2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14210" y="2855931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A3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10353" y="3859376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2421409" y="833616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B1</a:t>
            </a:r>
          </a:p>
        </p:txBody>
      </p:sp>
      <p:sp>
        <p:nvSpPr>
          <p:cNvPr id="10264" name="Text Box 31"/>
          <p:cNvSpPr txBox="1">
            <a:spLocks noChangeArrowheads="1"/>
          </p:cNvSpPr>
          <p:nvPr/>
        </p:nvSpPr>
        <p:spPr bwMode="auto">
          <a:xfrm>
            <a:off x="611560" y="260648"/>
            <a:ext cx="37437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ASSOCIATION GAME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2414892" y="2851314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B3</a:t>
            </a: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2416254" y="3867088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4221634" y="3864760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6014885" y="3856840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2421409" y="1838681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B2</a:t>
            </a:r>
          </a:p>
        </p:txBody>
      </p:sp>
      <p:sp>
        <p:nvSpPr>
          <p:cNvPr id="10283" name="Rectangle 43"/>
          <p:cNvSpPr>
            <a:spLocks noChangeArrowheads="1"/>
          </p:cNvSpPr>
          <p:nvPr/>
        </p:nvSpPr>
        <p:spPr bwMode="auto">
          <a:xfrm>
            <a:off x="4214240" y="1837274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C2</a:t>
            </a:r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4209165" y="2848530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C3</a:t>
            </a:r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4227258" y="827622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C1</a:t>
            </a:r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610353" y="4880851"/>
            <a:ext cx="7200900" cy="720725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r-Latn-CS" b="1">
              <a:solidFill>
                <a:srgbClr val="0070C0"/>
              </a:solidFill>
            </a:endParaRPr>
          </a:p>
        </p:txBody>
      </p:sp>
      <p:sp>
        <p:nvSpPr>
          <p:cNvPr id="2" name="Rectangle 46"/>
          <p:cNvSpPr>
            <a:spLocks noChangeArrowheads="1"/>
          </p:cNvSpPr>
          <p:nvPr/>
        </p:nvSpPr>
        <p:spPr bwMode="auto">
          <a:xfrm>
            <a:off x="4186238" y="5557838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r-Latn-CS" sz="4000" b="1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BB092279-D346-4958-938F-90AA2FD87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286" y="827374"/>
            <a:ext cx="1763992" cy="100225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r-HR" sz="2400" b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026" name="Picture 2" descr="Do not drop litter Images, Stock Photos &amp; Vectors | Shutterstock">
            <a:extLst>
              <a:ext uri="{FF2B5EF4-FFF2-40B4-BE49-F238E27FC236}">
                <a16:creationId xmlns:a16="http://schemas.microsoft.com/office/drawing/2014/main" id="{C5F16FBA-9D53-4D32-B12A-3BF168D3C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06"/>
          <a:stretch/>
        </p:blipFill>
        <p:spPr bwMode="auto">
          <a:xfrm>
            <a:off x="6438038" y="913341"/>
            <a:ext cx="889725" cy="881949"/>
          </a:xfrm>
          <a:prstGeom prst="rect">
            <a:avLst/>
          </a:prstGeom>
          <a:solidFill>
            <a:srgbClr val="92D050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cycling symbol - Wikipedia">
            <a:extLst>
              <a:ext uri="{FF2B5EF4-FFF2-40B4-BE49-F238E27FC236}">
                <a16:creationId xmlns:a16="http://schemas.microsoft.com/office/drawing/2014/main" id="{2DDF6121-152B-47BE-BA97-137913676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418" y="1955170"/>
            <a:ext cx="811266" cy="765610"/>
          </a:xfrm>
          <a:prstGeom prst="rect">
            <a:avLst/>
          </a:prstGeom>
          <a:solidFill>
            <a:srgbClr val="92D050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ve Water">
            <a:extLst>
              <a:ext uri="{FF2B5EF4-FFF2-40B4-BE49-F238E27FC236}">
                <a16:creationId xmlns:a16="http://schemas.microsoft.com/office/drawing/2014/main" id="{57815AA8-B261-4AD1-B0C8-22B5C98A3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547" y="2917229"/>
            <a:ext cx="971008" cy="857250"/>
          </a:xfrm>
          <a:prstGeom prst="rect">
            <a:avLst/>
          </a:prstGeom>
          <a:solidFill>
            <a:srgbClr val="92D050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6027014" y="2863209"/>
            <a:ext cx="1800225" cy="10080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D2</a:t>
            </a:r>
          </a:p>
        </p:txBody>
      </p: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6033743" y="837833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D1</a:t>
            </a:r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6014787" y="1847621"/>
            <a:ext cx="1800225" cy="10080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r-HR" sz="4000" b="1" dirty="0">
                <a:solidFill>
                  <a:srgbClr val="0070C0"/>
                </a:solidFill>
              </a:rPr>
              <a:t>D3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1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2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8" dur="1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4" dur="1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0" dur="1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6" dur="1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2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8" dur="1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4" dur="1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0" dur="1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6" dur="1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0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1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6"/>
                  </p:tgtEl>
                </p:cond>
              </p:nextCondLst>
            </p:seq>
          </p:childTnLst>
        </p:cTn>
      </p:par>
    </p:tnLst>
    <p:bldLst>
      <p:bldP spid="10265" grpId="0" animBg="1"/>
      <p:bldP spid="10266" grpId="0" animBg="1"/>
      <p:bldP spid="10267" grpId="0" animBg="1"/>
      <p:bldP spid="10268" grpId="0" animBg="1"/>
      <p:bldP spid="10269" grpId="0" animBg="1"/>
      <p:bldP spid="10275" grpId="0" animBg="1"/>
      <p:bldP spid="10276" grpId="0" animBg="1"/>
      <p:bldP spid="10277" grpId="0" animBg="1"/>
      <p:bldP spid="10278" grpId="0" animBg="1"/>
      <p:bldP spid="10282" grpId="0" animBg="1"/>
      <p:bldP spid="10283" grpId="0" animBg="1"/>
      <p:bldP spid="10284" grpId="0" animBg="1"/>
      <p:bldP spid="10285" grpId="0" animBg="1"/>
      <p:bldP spid="10286" grpId="0" animBg="1"/>
      <p:bldP spid="10280" grpId="0" animBg="1"/>
      <p:bldP spid="10281" grpId="0" animBg="1"/>
      <p:bldP spid="10279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48</Words>
  <Application>Microsoft Office PowerPoint</Application>
  <PresentationFormat>Prikaz na zaslonu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Asocijacija</dc:title>
  <dc:creator>Mateja</dc:creator>
  <cp:lastModifiedBy>Mateja Smiljanec</cp:lastModifiedBy>
  <cp:revision>66</cp:revision>
  <dcterms:created xsi:type="dcterms:W3CDTF">2012-12-09T19:17:43Z</dcterms:created>
  <dcterms:modified xsi:type="dcterms:W3CDTF">2022-05-16T19:42:55Z</dcterms:modified>
</cp:coreProperties>
</file>