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8" r:id="rId12"/>
    <p:sldId id="269" r:id="rId13"/>
    <p:sldId id="267" r:id="rId14"/>
    <p:sldId id="271" r:id="rId15"/>
    <p:sldId id="272" r:id="rId16"/>
    <p:sldId id="273" r:id="rId17"/>
    <p:sldId id="263" r:id="rId18"/>
    <p:sldId id="270" r:id="rId1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120" y="-5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6A15-5742-48D1-97DE-D4F4307614C7}" type="datetimeFigureOut">
              <a:rPr lang="hr-HR" smtClean="0"/>
              <a:pPr/>
              <a:t>17.3.2020.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D7583-EE4B-4E07-AAA0-0F30E83F8D4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7227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6A15-5742-48D1-97DE-D4F4307614C7}" type="datetimeFigureOut">
              <a:rPr lang="hr-HR" smtClean="0"/>
              <a:pPr/>
              <a:t>17.3.2020.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D7583-EE4B-4E07-AAA0-0F30E83F8D4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264433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6A15-5742-48D1-97DE-D4F4307614C7}" type="datetimeFigureOut">
              <a:rPr lang="hr-HR" smtClean="0"/>
              <a:pPr/>
              <a:t>17.3.2020.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D7583-EE4B-4E07-AAA0-0F30E83F8D4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4358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6A15-5742-48D1-97DE-D4F4307614C7}" type="datetimeFigureOut">
              <a:rPr lang="hr-HR" smtClean="0"/>
              <a:pPr/>
              <a:t>17.3.2020.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D7583-EE4B-4E07-AAA0-0F30E83F8D4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75780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6A15-5742-48D1-97DE-D4F4307614C7}" type="datetimeFigureOut">
              <a:rPr lang="hr-HR" smtClean="0"/>
              <a:pPr/>
              <a:t>17.3.2020.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D7583-EE4B-4E07-AAA0-0F30E83F8D4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797687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6A15-5742-48D1-97DE-D4F4307614C7}" type="datetimeFigureOut">
              <a:rPr lang="hr-HR" smtClean="0"/>
              <a:pPr/>
              <a:t>17.3.2020.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D7583-EE4B-4E07-AAA0-0F30E83F8D4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78932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6A15-5742-48D1-97DE-D4F4307614C7}" type="datetimeFigureOut">
              <a:rPr lang="hr-HR" smtClean="0"/>
              <a:pPr/>
              <a:t>17.3.2020.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D7583-EE4B-4E07-AAA0-0F30E83F8D4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04574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6A15-5742-48D1-97DE-D4F4307614C7}" type="datetimeFigureOut">
              <a:rPr lang="hr-HR" smtClean="0"/>
              <a:pPr/>
              <a:t>17.3.2020.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D7583-EE4B-4E07-AAA0-0F30E83F8D4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9009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6A15-5742-48D1-97DE-D4F4307614C7}" type="datetimeFigureOut">
              <a:rPr lang="hr-HR" smtClean="0"/>
              <a:pPr/>
              <a:t>17.3.2020.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D7583-EE4B-4E07-AAA0-0F30E83F8D4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75283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6A15-5742-48D1-97DE-D4F4307614C7}" type="datetimeFigureOut">
              <a:rPr lang="hr-HR" smtClean="0"/>
              <a:pPr/>
              <a:t>17.3.2020.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D7583-EE4B-4E07-AAA0-0F30E83F8D4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24263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6A15-5742-48D1-97DE-D4F4307614C7}" type="datetimeFigureOut">
              <a:rPr lang="hr-HR" smtClean="0"/>
              <a:pPr/>
              <a:t>17.3.2020.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D7583-EE4B-4E07-AAA0-0F30E83F8D4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85641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6A15-5742-48D1-97DE-D4F4307614C7}" type="datetimeFigureOut">
              <a:rPr lang="hr-HR" smtClean="0"/>
              <a:pPr/>
              <a:t>17.3.2020.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D7583-EE4B-4E07-AAA0-0F30E83F8D4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833179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6A15-5742-48D1-97DE-D4F4307614C7}" type="datetimeFigureOut">
              <a:rPr lang="hr-HR" smtClean="0"/>
              <a:pPr/>
              <a:t>17.3.2020.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D7583-EE4B-4E07-AAA0-0F30E83F8D4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92689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6A15-5742-48D1-97DE-D4F4307614C7}" type="datetimeFigureOut">
              <a:rPr lang="hr-HR" smtClean="0"/>
              <a:pPr/>
              <a:t>17.3.2020.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D7583-EE4B-4E07-AAA0-0F30E83F8D4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88347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6A15-5742-48D1-97DE-D4F4307614C7}" type="datetimeFigureOut">
              <a:rPr lang="hr-HR" smtClean="0"/>
              <a:pPr/>
              <a:t>17.3.2020.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D7583-EE4B-4E07-AAA0-0F30E83F8D4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79472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6A15-5742-48D1-97DE-D4F4307614C7}" type="datetimeFigureOut">
              <a:rPr lang="hr-HR" smtClean="0"/>
              <a:pPr/>
              <a:t>17.3.2020.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D7583-EE4B-4E07-AAA0-0F30E83F8D4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38216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16A15-5742-48D1-97DE-D4F4307614C7}" type="datetimeFigureOut">
              <a:rPr lang="hr-HR" smtClean="0"/>
              <a:pPr/>
              <a:t>17.3.2020.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8FD7583-EE4B-4E07-AAA0-0F30E83F8D4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57371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ixsell.hr/agency/halopix-editorial-stock/vocke-u-cvatu-gallery-563261/" TargetMode="External"/><Relationship Id="rId3" Type="http://schemas.openxmlformats.org/officeDocument/2006/relationships/hyperlink" Target="http://staravrtlarica.blogspot.com/" TargetMode="External"/><Relationship Id="rId7" Type="http://schemas.openxmlformats.org/officeDocument/2006/relationships/hyperlink" Target="https://www.rtl.hr/zivotistil/vrt-i-sobno-bilje/3325519/sadnja-vocaka-i-razmak-izmedju-vocaka/" TargetMode="External"/><Relationship Id="rId2" Type="http://schemas.openxmlformats.org/officeDocument/2006/relationships/hyperlink" Target="http://prirodadaje.blogspot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log.dnevnik.hr/nelinagustirna/2012/04/1630627413/bas-je-lipo-kad-vocke-cvatu.html" TargetMode="External"/><Relationship Id="rId5" Type="http://schemas.openxmlformats.org/officeDocument/2006/relationships/hyperlink" Target="http://www.haop.hr/hr/tematska-podrucja/prirodne-vrijednosti-stanje-i-ocuvanje/bioraznolikost/flora/kockavica-fritillaria" TargetMode="External"/><Relationship Id="rId4" Type="http://schemas.openxmlformats.org/officeDocument/2006/relationships/hyperlink" Target="https://np-plitvicka-jezera.hr/proljetnice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olimivanic.info/bijela-roda-ptica-kojoj-se-svi-vesele" TargetMode="External"/><Relationship Id="rId2" Type="http://schemas.openxmlformats.org/officeDocument/2006/relationships/hyperlink" Target="https://www.flickr.com/photos/mdunisk/3541532961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r.wikipedia.org/wiki/Kukci" TargetMode="External"/><Relationship Id="rId5" Type="http://schemas.openxmlformats.org/officeDocument/2006/relationships/hyperlink" Target="https://www.klix.ba/magazin/zanimljivosti/divlje-zivotinje-i-njihovi-mladunci/090601023" TargetMode="External"/><Relationship Id="rId4" Type="http://schemas.openxmlformats.org/officeDocument/2006/relationships/hyperlink" Target="http://www.znanostblog.com/zivotinje-mladuncad-50-fotografija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r-HR" sz="7200" b="1" dirty="0" smtClean="0"/>
              <a:t>PROLJEĆE</a:t>
            </a:r>
            <a:endParaRPr lang="hr-HR" sz="72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90981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011" y="473122"/>
            <a:ext cx="5107805" cy="3825923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6108" y="1270000"/>
            <a:ext cx="5338095" cy="4003571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1173707" y="4844955"/>
            <a:ext cx="39987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 smtClean="0"/>
              <a:t>DRIJEMOVAC</a:t>
            </a:r>
          </a:p>
          <a:p>
            <a:pPr algn="ctr"/>
            <a:r>
              <a:rPr lang="hr-HR" sz="3200" b="1" dirty="0" smtClean="0"/>
              <a:t>(zvončići)</a:t>
            </a:r>
            <a:endParaRPr lang="hr-HR" sz="3200" b="1" dirty="0"/>
          </a:p>
        </p:txBody>
      </p:sp>
    </p:spTree>
    <p:extLst>
      <p:ext uri="{BB962C8B-B14F-4D97-AF65-F5344CB8AC3E}">
        <p14:creationId xmlns:p14="http://schemas.microsoft.com/office/powerpoint/2010/main" xmlns="" val="28390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4" y="468266"/>
            <a:ext cx="5607493" cy="3881437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96714" y="468265"/>
            <a:ext cx="4480108" cy="5973477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1228299" y="5076967"/>
            <a:ext cx="455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 smtClean="0"/>
              <a:t>POTOČNICE</a:t>
            </a:r>
            <a:endParaRPr lang="hr-HR" sz="4000" b="1" dirty="0"/>
          </a:p>
        </p:txBody>
      </p:sp>
    </p:spTree>
    <p:extLst>
      <p:ext uri="{BB962C8B-B14F-4D97-AF65-F5344CB8AC3E}">
        <p14:creationId xmlns:p14="http://schemas.microsoft.com/office/powerpoint/2010/main" xmlns="" val="392379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VOĆKE CVJETAJU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6956" y="245910"/>
            <a:ext cx="5082021" cy="3368980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3375" y="3738835"/>
            <a:ext cx="5944056" cy="297202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1342" y="1477856"/>
            <a:ext cx="324802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688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ŽIVOTINJE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1405719"/>
            <a:ext cx="8596668" cy="4635643"/>
          </a:xfrm>
        </p:spPr>
        <p:txBody>
          <a:bodyPr/>
          <a:lstStyle/>
          <a:p>
            <a:r>
              <a:rPr lang="hr-HR" dirty="0" smtClean="0"/>
              <a:t>VRAĆAJU SE PTICE SELICE.</a:t>
            </a:r>
          </a:p>
          <a:p>
            <a:r>
              <a:rPr lang="hr-HR" dirty="0" smtClean="0"/>
              <a:t>ŽIVOTINJE DOBIVAJU MLADUNČAD.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562" y="2455814"/>
            <a:ext cx="3631850" cy="391769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8951" y="1059929"/>
            <a:ext cx="4837224" cy="321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445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910" y="63535"/>
            <a:ext cx="5404064" cy="3039209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7403" y="282575"/>
            <a:ext cx="4876800" cy="329565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9099" y="3305270"/>
            <a:ext cx="4703685" cy="319919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8344" y="3696563"/>
            <a:ext cx="4367852" cy="280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523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206169"/>
            <a:ext cx="8596668" cy="5835193"/>
          </a:xfrm>
        </p:spPr>
        <p:txBody>
          <a:bodyPr/>
          <a:lstStyle/>
          <a:p>
            <a:r>
              <a:rPr lang="hr-HR" dirty="0" smtClean="0"/>
              <a:t>POJAVLJUJU SE RAZLIČITI KUKCI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2831" y="206169"/>
            <a:ext cx="4682916" cy="263686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9020" y="4322740"/>
            <a:ext cx="3282328" cy="218650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149" y="609600"/>
            <a:ext cx="3657600" cy="2907792"/>
          </a:xfrm>
          <a:prstGeom prst="rect">
            <a:avLst/>
          </a:prstGeom>
        </p:spPr>
      </p:pic>
      <p:sp>
        <p:nvSpPr>
          <p:cNvPr id="10" name="TekstniOkvir 9"/>
          <p:cNvSpPr txBox="1"/>
          <p:nvPr/>
        </p:nvSpPr>
        <p:spPr>
          <a:xfrm>
            <a:off x="1029020" y="3728795"/>
            <a:ext cx="3111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/>
              <a:t>PČELE</a:t>
            </a:r>
            <a:endParaRPr lang="hr-HR" sz="2800" b="1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6934278" y="3140815"/>
            <a:ext cx="4230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/>
              <a:t>LEPTIRI</a:t>
            </a:r>
            <a:endParaRPr lang="hr-HR" sz="2800" b="1" dirty="0"/>
          </a:p>
        </p:txBody>
      </p:sp>
      <p:sp>
        <p:nvSpPr>
          <p:cNvPr id="12" name="TekstniOkvir 11"/>
          <p:cNvSpPr txBox="1"/>
          <p:nvPr/>
        </p:nvSpPr>
        <p:spPr>
          <a:xfrm>
            <a:off x="4663034" y="5288560"/>
            <a:ext cx="2586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/>
              <a:t>KOMARCI</a:t>
            </a:r>
            <a:endParaRPr lang="hr-HR" sz="2800" b="1" dirty="0"/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3379" y="3961820"/>
            <a:ext cx="3666164" cy="2062217"/>
          </a:xfrm>
          <a:prstGeom prst="rect">
            <a:avLst/>
          </a:prstGeom>
        </p:spPr>
      </p:pic>
      <p:sp>
        <p:nvSpPr>
          <p:cNvPr id="14" name="TekstniOkvir 13"/>
          <p:cNvSpPr txBox="1"/>
          <p:nvPr/>
        </p:nvSpPr>
        <p:spPr>
          <a:xfrm>
            <a:off x="6728346" y="6182436"/>
            <a:ext cx="2811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 smtClean="0"/>
              <a:t>MRAVI</a:t>
            </a:r>
            <a:endParaRPr lang="hr-HR" sz="2800" b="1" dirty="0"/>
          </a:p>
        </p:txBody>
      </p:sp>
    </p:spTree>
    <p:extLst>
      <p:ext uri="{BB962C8B-B14F-4D97-AF65-F5344CB8AC3E}">
        <p14:creationId xmlns:p14="http://schemas.microsoft.com/office/powerpoint/2010/main" xmlns="" val="257250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4" y="241110"/>
            <a:ext cx="4065626" cy="270548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8034" y="4223870"/>
            <a:ext cx="3657600" cy="2133600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1515968" y="3193088"/>
            <a:ext cx="3780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/>
              <a:t>BUBAMARA</a:t>
            </a:r>
            <a:endParaRPr lang="hr-HR" sz="2800" b="1" dirty="0"/>
          </a:p>
        </p:txBody>
      </p:sp>
      <p:sp>
        <p:nvSpPr>
          <p:cNvPr id="8" name="TekstniOkvir 7"/>
          <p:cNvSpPr txBox="1"/>
          <p:nvPr/>
        </p:nvSpPr>
        <p:spPr>
          <a:xfrm>
            <a:off x="1064525" y="3962797"/>
            <a:ext cx="3501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PRISJETI SE KAKO JOŠ ZOVEMO BUBAMARU?</a:t>
            </a:r>
            <a:endParaRPr lang="hr-HR" dirty="0"/>
          </a:p>
        </p:txBody>
      </p:sp>
      <p:sp>
        <p:nvSpPr>
          <p:cNvPr id="9" name="TekstniOkvir 8"/>
          <p:cNvSpPr txBox="1"/>
          <p:nvPr/>
        </p:nvSpPr>
        <p:spPr>
          <a:xfrm>
            <a:off x="1064525" y="5090615"/>
            <a:ext cx="3807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/>
              <a:t>BOŽJA OVČICA</a:t>
            </a:r>
            <a:endParaRPr lang="hr-HR" sz="2000" b="1" dirty="0"/>
          </a:p>
        </p:txBody>
      </p:sp>
      <p:pic>
        <p:nvPicPr>
          <p:cNvPr id="11" name="Rezervirano mjesto sadržaja 10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4763" y="241110"/>
            <a:ext cx="4147853" cy="3110890"/>
          </a:xfrm>
        </p:spPr>
      </p:pic>
      <p:sp>
        <p:nvSpPr>
          <p:cNvPr id="12" name="TekstniOkvir 11"/>
          <p:cNvSpPr txBox="1"/>
          <p:nvPr/>
        </p:nvSpPr>
        <p:spPr>
          <a:xfrm>
            <a:off x="9880981" y="1270000"/>
            <a:ext cx="18970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 smtClean="0"/>
              <a:t>SMRDLJIVI MARTIN</a:t>
            </a:r>
            <a:endParaRPr lang="hr-HR" sz="2800" b="1" dirty="0"/>
          </a:p>
        </p:txBody>
      </p:sp>
      <p:sp>
        <p:nvSpPr>
          <p:cNvPr id="13" name="TekstniOkvir 12"/>
          <p:cNvSpPr txBox="1"/>
          <p:nvPr/>
        </p:nvSpPr>
        <p:spPr>
          <a:xfrm>
            <a:off x="9021170" y="4609128"/>
            <a:ext cx="2006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/>
              <a:t>JELENAK</a:t>
            </a:r>
            <a:endParaRPr lang="hr-HR" sz="2800" b="1" dirty="0"/>
          </a:p>
        </p:txBody>
      </p:sp>
    </p:spTree>
    <p:extLst>
      <p:ext uri="{BB962C8B-B14F-4D97-AF65-F5344CB8AC3E}">
        <p14:creationId xmlns:p14="http://schemas.microsoft.com/office/powerpoint/2010/main" xmlns="" val="248899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1"/>
            <a:ext cx="8596668" cy="632346"/>
          </a:xfrm>
        </p:spPr>
        <p:txBody>
          <a:bodyPr>
            <a:normAutofit/>
          </a:bodyPr>
          <a:lstStyle/>
          <a:p>
            <a:r>
              <a:rPr lang="hr-HR" sz="1800" dirty="0" smtClean="0">
                <a:solidFill>
                  <a:schemeClr val="tx1"/>
                </a:solidFill>
              </a:rPr>
              <a:t>FOTOGRAFIJE PREUZETE:</a:t>
            </a:r>
            <a:endParaRPr lang="hr-HR" sz="1800" dirty="0">
              <a:solidFill>
                <a:schemeClr val="tx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http://prirodadaje.blogspot.com</a:t>
            </a:r>
            <a:r>
              <a:rPr lang="hr-HR" dirty="0" smtClean="0">
                <a:hlinkClick r:id="rId2"/>
              </a:rPr>
              <a:t>/</a:t>
            </a:r>
            <a:endParaRPr lang="hr-HR" dirty="0" smtClean="0"/>
          </a:p>
          <a:p>
            <a:r>
              <a:rPr lang="hr-HR" dirty="0">
                <a:hlinkClick r:id="rId3"/>
              </a:rPr>
              <a:t>http://staravrtlarica.blogspot.com</a:t>
            </a:r>
            <a:r>
              <a:rPr lang="hr-HR" dirty="0" smtClean="0">
                <a:hlinkClick r:id="rId3"/>
              </a:rPr>
              <a:t>/</a:t>
            </a:r>
            <a:endParaRPr lang="hr-HR" dirty="0" smtClean="0"/>
          </a:p>
          <a:p>
            <a:r>
              <a:rPr lang="hr-HR" dirty="0">
                <a:hlinkClick r:id="rId4"/>
              </a:rPr>
              <a:t>https://np-plitvicka-jezera.hr/proljetnice</a:t>
            </a:r>
            <a:r>
              <a:rPr lang="hr-HR" dirty="0" smtClean="0">
                <a:hlinkClick r:id="rId4"/>
              </a:rPr>
              <a:t>/</a:t>
            </a:r>
            <a:endParaRPr lang="hr-HR" dirty="0" smtClean="0"/>
          </a:p>
          <a:p>
            <a:r>
              <a:rPr lang="hr-HR" dirty="0">
                <a:hlinkClick r:id="rId5"/>
              </a:rPr>
              <a:t>http://</a:t>
            </a:r>
            <a:r>
              <a:rPr lang="hr-HR" dirty="0" smtClean="0">
                <a:hlinkClick r:id="rId5"/>
              </a:rPr>
              <a:t>www.haop.hr/hr/tematska-podrucja/prirodne-vrijednosti-stanje-i-ocuvanje/bioraznolikost/flora/kockavica-fritillaria</a:t>
            </a:r>
            <a:endParaRPr lang="hr-HR" dirty="0" smtClean="0"/>
          </a:p>
          <a:p>
            <a:r>
              <a:rPr lang="hr-HR" dirty="0">
                <a:hlinkClick r:id="rId6"/>
              </a:rPr>
              <a:t>https://</a:t>
            </a:r>
            <a:r>
              <a:rPr lang="hr-HR" dirty="0" smtClean="0">
                <a:hlinkClick r:id="rId6"/>
              </a:rPr>
              <a:t>blog.dnevnik.hr/nelinagustirna/2012/04/1630627413/bas-je-lipo-kad-vocke-cvatu.html</a:t>
            </a:r>
            <a:endParaRPr lang="hr-HR" dirty="0" smtClean="0"/>
          </a:p>
          <a:p>
            <a:r>
              <a:rPr lang="hr-HR" dirty="0">
                <a:hlinkClick r:id="rId7"/>
              </a:rPr>
              <a:t>https://www.rtl.hr/zivotistil/vrt-i-sobno-bilje/3325519/sadnja-vocaka-i-razmak-izmedju-vocaka</a:t>
            </a:r>
            <a:r>
              <a:rPr lang="hr-HR" dirty="0" smtClean="0">
                <a:hlinkClick r:id="rId7"/>
              </a:rPr>
              <a:t>/</a:t>
            </a:r>
            <a:endParaRPr lang="hr-HR" dirty="0" smtClean="0"/>
          </a:p>
          <a:p>
            <a:r>
              <a:rPr lang="hr-HR" dirty="0">
                <a:hlinkClick r:id="rId8"/>
              </a:rPr>
              <a:t>https://www.pixsell.hr/agency/halopix-editorial-stock/vocke-u-cvatu-gallery-563261</a:t>
            </a:r>
            <a:r>
              <a:rPr lang="hr-HR" dirty="0" smtClean="0">
                <a:hlinkClick r:id="rId8"/>
              </a:rPr>
              <a:t>/</a:t>
            </a: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78924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https://</a:t>
            </a:r>
            <a:r>
              <a:rPr lang="hr-HR" dirty="0" smtClean="0">
                <a:hlinkClick r:id="rId2"/>
              </a:rPr>
              <a:t>www.flickr.com/photos/mdunisk/35415329612</a:t>
            </a:r>
            <a:endParaRPr lang="hr-HR" dirty="0" smtClean="0"/>
          </a:p>
          <a:p>
            <a:r>
              <a:rPr lang="hr-HR" dirty="0">
                <a:hlinkClick r:id="rId3"/>
              </a:rPr>
              <a:t>https://</a:t>
            </a:r>
            <a:r>
              <a:rPr lang="hr-HR" dirty="0" smtClean="0">
                <a:hlinkClick r:id="rId3"/>
              </a:rPr>
              <a:t>www.volimivanic.info/bijela-roda-ptica-kojoj-se-svi-vesele</a:t>
            </a:r>
            <a:endParaRPr lang="hr-HR" dirty="0" smtClean="0"/>
          </a:p>
          <a:p>
            <a:r>
              <a:rPr lang="hr-HR" dirty="0">
                <a:hlinkClick r:id="rId4"/>
              </a:rPr>
              <a:t>http://www.znanostblog.com/zivotinje-mladuncad-50-fotografija</a:t>
            </a:r>
            <a:r>
              <a:rPr lang="hr-HR" dirty="0" smtClean="0">
                <a:hlinkClick r:id="rId4"/>
              </a:rPr>
              <a:t>/</a:t>
            </a:r>
            <a:endParaRPr lang="hr-HR" dirty="0" smtClean="0"/>
          </a:p>
          <a:p>
            <a:r>
              <a:rPr lang="hr-HR" dirty="0">
                <a:hlinkClick r:id="rId5"/>
              </a:rPr>
              <a:t>https://</a:t>
            </a:r>
            <a:r>
              <a:rPr lang="hr-HR" dirty="0" smtClean="0">
                <a:hlinkClick r:id="rId5"/>
              </a:rPr>
              <a:t>www.klix.ba/magazin/zanimljivosti/divlje-zivotinje-i-njihovi-mladunci/090601023</a:t>
            </a:r>
            <a:endParaRPr lang="hr-HR" dirty="0" smtClean="0"/>
          </a:p>
          <a:p>
            <a:r>
              <a:rPr lang="hr-HR" dirty="0">
                <a:hlinkClick r:id="rId6"/>
              </a:rPr>
              <a:t>https://hr.wikipedia.org/wiki/Kukci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53815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000" b="1" dirty="0" smtClean="0"/>
              <a:t>RANO PROLJEĆE</a:t>
            </a:r>
            <a:endParaRPr lang="hr-HR" sz="40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DAN I NOĆ TRAJU ISTO.</a:t>
            </a:r>
          </a:p>
          <a:p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1651" y="1488364"/>
            <a:ext cx="6755911" cy="477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874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723331"/>
            <a:ext cx="8596668" cy="5318031"/>
          </a:xfrm>
        </p:spPr>
        <p:txBody>
          <a:bodyPr/>
          <a:lstStyle/>
          <a:p>
            <a:r>
              <a:rPr lang="hr-HR" dirty="0" smtClean="0"/>
              <a:t>VRIJEME JE PROMJENJIVO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664" y="1511276"/>
            <a:ext cx="2143125" cy="214312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9465" y="1549375"/>
            <a:ext cx="2171700" cy="210502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19547" y="1511275"/>
            <a:ext cx="2143125" cy="214312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1789" y="4166548"/>
            <a:ext cx="2066925" cy="220980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4795" y="401196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44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BILJKE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BILJKE CVJETAJU I LISTAJU.</a:t>
            </a:r>
          </a:p>
          <a:p>
            <a:r>
              <a:rPr lang="hr-HR" dirty="0" smtClean="0"/>
              <a:t>PRVE BILJKE KOJE PROCVJETAJU U PROLJEĆE ZOVEMO </a:t>
            </a:r>
            <a:r>
              <a:rPr lang="hr-HR" sz="2800" b="1" dirty="0" smtClean="0">
                <a:solidFill>
                  <a:schemeClr val="accent2">
                    <a:lumMod val="75000"/>
                  </a:schemeClr>
                </a:solidFill>
              </a:rPr>
              <a:t>PROLJETNICE.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2019868" y="3930555"/>
            <a:ext cx="6728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chemeClr val="tx1"/>
                </a:solidFill>
              </a:rPr>
              <a:t>ZNAŠ LI IMENA NEKIH PROLJETNICA?</a:t>
            </a:r>
            <a:endParaRPr lang="hr-H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699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0279" y="609600"/>
            <a:ext cx="3949350" cy="5272585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68353" y="356913"/>
            <a:ext cx="5700484" cy="4275363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5500048" y="5022376"/>
            <a:ext cx="42035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b="1" dirty="0" smtClean="0"/>
              <a:t>VISIBABE</a:t>
            </a:r>
            <a:endParaRPr lang="hr-HR" sz="4400" b="1" dirty="0"/>
          </a:p>
        </p:txBody>
      </p:sp>
    </p:spTree>
    <p:extLst>
      <p:ext uri="{BB962C8B-B14F-4D97-AF65-F5344CB8AC3E}">
        <p14:creationId xmlns:p14="http://schemas.microsoft.com/office/powerpoint/2010/main" xmlns="" val="347166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7881" y="468265"/>
            <a:ext cx="5175249" cy="3881437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671" y="137330"/>
            <a:ext cx="4913194" cy="276367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6423" y="3166469"/>
            <a:ext cx="4458908" cy="3339877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6264322" y="4836407"/>
            <a:ext cx="2893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/>
              <a:t>ŠAFRANI</a:t>
            </a:r>
            <a:endParaRPr lang="hr-HR" sz="4800" b="1" dirty="0"/>
          </a:p>
        </p:txBody>
      </p:sp>
    </p:spTree>
    <p:extLst>
      <p:ext uri="{BB962C8B-B14F-4D97-AF65-F5344CB8AC3E}">
        <p14:creationId xmlns:p14="http://schemas.microsoft.com/office/powerpoint/2010/main" xmlns="" val="147673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4" y="299363"/>
            <a:ext cx="4883135" cy="3257574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9556" y="299363"/>
            <a:ext cx="4642414" cy="6197862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1734042" y="4380931"/>
            <a:ext cx="3826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 smtClean="0"/>
              <a:t>KOCKAVICA</a:t>
            </a:r>
            <a:endParaRPr lang="hr-HR" sz="4000" b="1" dirty="0"/>
          </a:p>
        </p:txBody>
      </p:sp>
    </p:spTree>
    <p:extLst>
      <p:ext uri="{BB962C8B-B14F-4D97-AF65-F5344CB8AC3E}">
        <p14:creationId xmlns:p14="http://schemas.microsoft.com/office/powerpoint/2010/main" xmlns="" val="43247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4" y="379412"/>
            <a:ext cx="4165977" cy="2896051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2671" y="1014142"/>
            <a:ext cx="6014152" cy="4522642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1238325" y="4094329"/>
            <a:ext cx="38946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b="1" dirty="0" smtClean="0"/>
              <a:t>JAGLACI</a:t>
            </a:r>
            <a:endParaRPr lang="hr-HR" sz="4400" b="1" dirty="0"/>
          </a:p>
        </p:txBody>
      </p:sp>
    </p:spTree>
    <p:extLst>
      <p:ext uri="{BB962C8B-B14F-4D97-AF65-F5344CB8AC3E}">
        <p14:creationId xmlns:p14="http://schemas.microsoft.com/office/powerpoint/2010/main" xmlns="" val="233719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4631" y="0"/>
            <a:ext cx="3742049" cy="4883375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5855" y="3567824"/>
            <a:ext cx="4055475" cy="303769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245" y="37579"/>
            <a:ext cx="4383423" cy="3283336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6537278" y="5377218"/>
            <a:ext cx="43809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b="1" dirty="0" smtClean="0"/>
              <a:t>LJUBIČICE</a:t>
            </a:r>
            <a:endParaRPr lang="hr-HR" sz="4400" b="1" dirty="0"/>
          </a:p>
        </p:txBody>
      </p:sp>
    </p:spTree>
    <p:extLst>
      <p:ext uri="{BB962C8B-B14F-4D97-AF65-F5344CB8AC3E}">
        <p14:creationId xmlns:p14="http://schemas.microsoft.com/office/powerpoint/2010/main" xmlns="" val="193186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71</TotalTime>
  <Words>121</Words>
  <Application>Microsoft Office PowerPoint</Application>
  <PresentationFormat>Prilagođeno</PresentationFormat>
  <Paragraphs>43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19" baseType="lpstr">
      <vt:lpstr>Faseta</vt:lpstr>
      <vt:lpstr>PROLJEĆE</vt:lpstr>
      <vt:lpstr>RANO PROLJEĆE</vt:lpstr>
      <vt:lpstr>Slajd 3</vt:lpstr>
      <vt:lpstr>BILJKE</vt:lpstr>
      <vt:lpstr>Slajd 5</vt:lpstr>
      <vt:lpstr>Slajd 6</vt:lpstr>
      <vt:lpstr>Slajd 7</vt:lpstr>
      <vt:lpstr>Slajd 8</vt:lpstr>
      <vt:lpstr>Slajd 9</vt:lpstr>
      <vt:lpstr>Slajd 10</vt:lpstr>
      <vt:lpstr>Slajd 11</vt:lpstr>
      <vt:lpstr>VOĆKE CVJETAJU</vt:lpstr>
      <vt:lpstr>ŽIVOTINJE</vt:lpstr>
      <vt:lpstr>Slajd 14</vt:lpstr>
      <vt:lpstr>Slajd 15</vt:lpstr>
      <vt:lpstr>Slajd 16</vt:lpstr>
      <vt:lpstr>FOTOGRAFIJE PREUZETE:</vt:lpstr>
      <vt:lpstr>Slajd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PROLJEĆE</dc:title>
  <dc:creator>Boba</dc:creator>
  <cp:lastModifiedBy>Vedran</cp:lastModifiedBy>
  <cp:revision>7</cp:revision>
  <dcterms:created xsi:type="dcterms:W3CDTF">2020-03-17T09:13:37Z</dcterms:created>
  <dcterms:modified xsi:type="dcterms:W3CDTF">2020-03-17T19:38:26Z</dcterms:modified>
</cp:coreProperties>
</file>