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3.4.2020.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4.C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73723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PID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POGLEDAJ PREZENTACIJU</a:t>
            </a:r>
          </a:p>
          <a:p>
            <a:r>
              <a:rPr lang="hr-HR" dirty="0" smtClean="0"/>
              <a:t>PREPIŠI PLAN PLOČE! </a:t>
            </a:r>
          </a:p>
          <a:p>
            <a:r>
              <a:rPr lang="hr-HR" dirty="0" smtClean="0"/>
              <a:t>PONOVI UZ CRTIĆ</a:t>
            </a:r>
          </a:p>
          <a:p>
            <a:r>
              <a:rPr lang="hr-HR" dirty="0" smtClean="0"/>
              <a:t>NASTAVNI LISTIĆ ( AKO ŽELIŠ! ) 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4373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3213" y="1101436"/>
            <a:ext cx="7414807" cy="4907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98274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6143" y="3020291"/>
            <a:ext cx="3624502" cy="1042555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PROČITAJ I POGLEDAJ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65018" y="353290"/>
            <a:ext cx="4501067" cy="5746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53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0380" y="2448105"/>
            <a:ext cx="3177693" cy="1905686"/>
          </a:xfrm>
        </p:spPr>
        <p:txBody>
          <a:bodyPr/>
          <a:lstStyle/>
          <a:p>
            <a:r>
              <a:rPr lang="hr-HR" dirty="0" smtClean="0"/>
              <a:t>POGLEDAJ SLIKU.</a:t>
            </a:r>
            <a:endParaRPr lang="hr-H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8861" y="924791"/>
            <a:ext cx="5371714" cy="3967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326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&lt;iframe width="560" height="315" src="https://www.youtube.com/embed/P0_eokaza-E" frameborder="0" allow="accelerometer; autoplay; encrypted-media; gyroscope; picture-in-picture" allowfullscreen&gt;&lt;/iframe&gt;</a:t>
            </a:r>
          </a:p>
        </p:txBody>
      </p:sp>
    </p:spTree>
    <p:extLst>
      <p:ext uri="{BB962C8B-B14F-4D97-AF65-F5344CB8AC3E}">
        <p14:creationId xmlns:p14="http://schemas.microsoft.com/office/powerpoint/2010/main" val="16842763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</TotalTime>
  <Words>62</Words>
  <Application>Microsoft Office PowerPoint</Application>
  <PresentationFormat>Widescreen</PresentationFormat>
  <Paragraphs>10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3.4.2020.</vt:lpstr>
      <vt:lpstr>PID</vt:lpstr>
      <vt:lpstr>PowerPoint Presentation</vt:lpstr>
      <vt:lpstr>PROČITAJ I POGLEDAJ</vt:lpstr>
      <vt:lpstr>POGLEDAJ SLIKU.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3.4.2020.</dc:title>
  <dc:creator>Nika</dc:creator>
  <cp:lastModifiedBy>Nika</cp:lastModifiedBy>
  <cp:revision>3</cp:revision>
  <dcterms:created xsi:type="dcterms:W3CDTF">2020-04-03T06:49:27Z</dcterms:created>
  <dcterms:modified xsi:type="dcterms:W3CDTF">2020-04-03T07:10:00Z</dcterms:modified>
</cp:coreProperties>
</file>