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28.4.2020.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4.C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1848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Matematika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68582"/>
            <a:ext cx="8915400" cy="3777622"/>
          </a:xfrm>
        </p:spPr>
        <p:txBody>
          <a:bodyPr/>
          <a:lstStyle/>
          <a:p>
            <a:r>
              <a:rPr lang="hr-HR" dirty="0"/>
              <a:t>Otvorite video PISANO DIJELJENJE JEDNOZNAMENKASTIM BROJEM i pogledajte ga do kraja. </a:t>
            </a:r>
          </a:p>
          <a:p>
            <a:endParaRPr lang="hr-HR" dirty="0"/>
          </a:p>
          <a:p>
            <a:r>
              <a:rPr lang="hr-HR" dirty="0"/>
              <a:t>Otvorite bilježnicu i napišite PLAN PLOČE:</a:t>
            </a:r>
          </a:p>
          <a:p>
            <a:endParaRPr lang="hr-HR" dirty="0"/>
          </a:p>
          <a:p>
            <a:r>
              <a:rPr lang="hr-HR" dirty="0"/>
              <a:t>PISANO  DIJELJENJE VIŠEZNAMENKASTOGA BROJA  JEDNOZNAMENKASTIM </a:t>
            </a:r>
            <a:r>
              <a:rPr lang="hr-HR" dirty="0" smtClean="0"/>
              <a:t>BROJEM</a:t>
            </a:r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770" y="4095990"/>
            <a:ext cx="6633023" cy="24690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7774" y="4133435"/>
            <a:ext cx="6486706" cy="14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96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6048" y="916505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Matematika</a:t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>https://www.youtube.com/watch?v=gxEBFhWBbtM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4272" y="3505200"/>
            <a:ext cx="3939179" cy="2108791"/>
          </a:xfrm>
        </p:spPr>
        <p:txBody>
          <a:bodyPr>
            <a:normAutofit/>
          </a:bodyPr>
          <a:lstStyle/>
          <a:p>
            <a:r>
              <a:rPr lang="hr-HR" dirty="0"/>
              <a:t>Pažljivo pratite upute i postupak rada (duži i kraći postupak) te riješite zadatke iz videa (10. min.). Rješenja provjerite množenjem.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8673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603</TotalTime>
  <Words>56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28.4.2020.</vt:lpstr>
      <vt:lpstr>Matematika</vt:lpstr>
      <vt:lpstr>Matematika  https://www.youtube.com/watch?v=gxEBFhWBbtM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28.4.2020.</dc:title>
  <dc:creator>Nika</dc:creator>
  <cp:lastModifiedBy>Nika</cp:lastModifiedBy>
  <cp:revision>5</cp:revision>
  <dcterms:created xsi:type="dcterms:W3CDTF">2020-04-27T08:29:49Z</dcterms:created>
  <dcterms:modified xsi:type="dcterms:W3CDTF">2020-04-27T18:32:57Z</dcterms:modified>
</cp:coreProperties>
</file>