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4" r:id="rId9"/>
    <p:sldId id="265" r:id="rId10"/>
    <p:sldId id="263"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2" d="100"/>
          <a:sy n="82" d="100"/>
        </p:scale>
        <p:origin x="720"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4/28/2020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4/28/2020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4/28/2020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4/28/2020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4/28/2020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4/28/2020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4/28/2020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4/28/2020</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hr-HR" b="1" dirty="0">
                <a:solidFill>
                  <a:srgbClr val="00B0F0"/>
                </a:solidFill>
              </a:rPr>
              <a:t>MENTALNE MAPE</a:t>
            </a:r>
          </a:p>
        </p:txBody>
      </p:sp>
      <p:sp>
        <p:nvSpPr>
          <p:cNvPr id="3" name="Subtitle 2"/>
          <p:cNvSpPr>
            <a:spLocks noGrp="1"/>
          </p:cNvSpPr>
          <p:nvPr>
            <p:ph type="subTitle" idx="1"/>
          </p:nvPr>
        </p:nvSpPr>
        <p:spPr/>
        <p:txBody>
          <a:bodyPr/>
          <a:lstStyle/>
          <a:p>
            <a:r>
              <a:rPr lang="hr-HR" dirty="0"/>
              <a:t>Istraživački rad</a:t>
            </a:r>
          </a:p>
        </p:txBody>
      </p:sp>
    </p:spTree>
    <p:extLst>
      <p:ext uri="{BB962C8B-B14F-4D97-AF65-F5344CB8AC3E}">
        <p14:creationId xmlns:p14="http://schemas.microsoft.com/office/powerpoint/2010/main" val="4029612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4329" y="545780"/>
            <a:ext cx="10364451" cy="1596177"/>
          </a:xfrm>
        </p:spPr>
        <p:txBody>
          <a:bodyPr/>
          <a:lstStyle/>
          <a:p>
            <a:r>
              <a:rPr lang="hr-HR" dirty="0">
                <a:solidFill>
                  <a:srgbClr val="00B0F0"/>
                </a:solidFill>
              </a:rPr>
              <a:t>Umjesto zaključka...</a:t>
            </a:r>
          </a:p>
        </p:txBody>
      </p:sp>
      <p:sp>
        <p:nvSpPr>
          <p:cNvPr id="3" name="Content Placeholder 2"/>
          <p:cNvSpPr>
            <a:spLocks noGrp="1"/>
          </p:cNvSpPr>
          <p:nvPr>
            <p:ph sz="quarter" idx="13"/>
          </p:nvPr>
        </p:nvSpPr>
        <p:spPr>
          <a:xfrm>
            <a:off x="757910" y="1837156"/>
            <a:ext cx="10363826" cy="2246472"/>
          </a:xfrm>
        </p:spPr>
        <p:txBody>
          <a:bodyPr/>
          <a:lstStyle/>
          <a:p>
            <a:endParaRPr lang="hr-HR" dirty="0"/>
          </a:p>
          <a:p>
            <a:r>
              <a:rPr lang="hr-HR" dirty="0"/>
              <a:t>Pomoću mentalnih mapa možete organizirati informacijei ideje za izvještaje, podsjetnike, pisma, priče ili pjesme, pripremiti izlaganja,sastanke, pripremiti izlaganja,sastanke, brainstorming skupove, upravljanje projektima, liste kupnje, planiranje godišnjeg odmora, vođenje dnevnika, vođenje bilješki ... </a:t>
            </a:r>
          </a:p>
          <a:p>
            <a:endParaRPr lang="hr-HR" dirty="0"/>
          </a:p>
        </p:txBody>
      </p:sp>
    </p:spTree>
    <p:extLst>
      <p:ext uri="{BB962C8B-B14F-4D97-AF65-F5344CB8AC3E}">
        <p14:creationId xmlns:p14="http://schemas.microsoft.com/office/powerpoint/2010/main" val="2045858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solidFill>
                  <a:srgbClr val="00B0F0"/>
                </a:solidFill>
              </a:rPr>
              <a:t>MENTALNE MAPE</a:t>
            </a:r>
          </a:p>
        </p:txBody>
      </p:sp>
      <p:sp>
        <p:nvSpPr>
          <p:cNvPr id="3" name="Content Placeholder 2"/>
          <p:cNvSpPr>
            <a:spLocks noGrp="1"/>
          </p:cNvSpPr>
          <p:nvPr>
            <p:ph sz="quarter" idx="13"/>
          </p:nvPr>
        </p:nvSpPr>
        <p:spPr/>
        <p:txBody>
          <a:bodyPr>
            <a:normAutofit fontScale="85000" lnSpcReduction="10000"/>
          </a:bodyPr>
          <a:lstStyle/>
          <a:p>
            <a:r>
              <a:rPr lang="hr-HR" dirty="0"/>
              <a:t>Kognitivne ili mentalne mape su vizualna tehnika prikaza informacija, a ime im je dao britanski psiholog Tony Buzan. </a:t>
            </a:r>
          </a:p>
          <a:p>
            <a:r>
              <a:rPr lang="hr-HR" dirty="0"/>
              <a:t>Mape imaju široku primjenu, a najčešće se koriste za prezentaciju ideja, sumiranje znanja ili pak kao tehnika koja olakšava pamćenje kompleksnog sadržaja informacija. </a:t>
            </a:r>
          </a:p>
          <a:p>
            <a:r>
              <a:rPr lang="hr-HR" dirty="0"/>
              <a:t>Organizirajući informacije pomoću mapa djeca aktiviraju lijevu i desnu polutku mozga, pamte informacije na dva načina (vizualno i verbalno) te ulaze u dublju obradu informacija jer mentalne mape ne prikazuju samo činjenice, već i  odnosne među pojmovima. </a:t>
            </a:r>
          </a:p>
          <a:p>
            <a:r>
              <a:rPr lang="hr-HR" dirty="0"/>
              <a:t>One su sredstvo koje nam pomaže da se kvalitetno organiziramo, potiču kreativnost, razmišljanje i maštu – a ujedno poboljšavaju  koncentraciju. </a:t>
            </a:r>
          </a:p>
          <a:p>
            <a:endParaRPr lang="hr-HR" dirty="0"/>
          </a:p>
        </p:txBody>
      </p:sp>
    </p:spTree>
    <p:extLst>
      <p:ext uri="{BB962C8B-B14F-4D97-AF65-F5344CB8AC3E}">
        <p14:creationId xmlns:p14="http://schemas.microsoft.com/office/powerpoint/2010/main" val="3848078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solidFill>
                  <a:srgbClr val="00B0F0"/>
                </a:solidFill>
              </a:rPr>
              <a:t>Kako napraviti MENTALNU mapu?</a:t>
            </a:r>
          </a:p>
        </p:txBody>
      </p:sp>
      <p:sp>
        <p:nvSpPr>
          <p:cNvPr id="3" name="Content Placeholder 2"/>
          <p:cNvSpPr>
            <a:spLocks noGrp="1"/>
          </p:cNvSpPr>
          <p:nvPr>
            <p:ph sz="quarter" idx="13"/>
          </p:nvPr>
        </p:nvSpPr>
        <p:spPr>
          <a:xfrm>
            <a:off x="726737" y="2678820"/>
            <a:ext cx="10363826" cy="3424107"/>
          </a:xfrm>
        </p:spPr>
        <p:txBody>
          <a:bodyPr/>
          <a:lstStyle/>
          <a:p>
            <a:r>
              <a:rPr lang="hr-HR" dirty="0"/>
              <a:t>Proces izrade mentalne mape je jednostavan. </a:t>
            </a:r>
          </a:p>
          <a:p>
            <a:r>
              <a:rPr lang="hr-HR" dirty="0"/>
              <a:t>Sve kreće od ključne teme, odnosno glavnog problema koji se zapisuje na sredini lista papira te se potom, u obliku krošnje drveta, grana na pojmove i ideje koje se daljnjim grananjem detaljnije razrađuju i dorađuju.</a:t>
            </a:r>
          </a:p>
          <a:p>
            <a:endParaRPr lang="hr-HR" dirty="0"/>
          </a:p>
        </p:txBody>
      </p:sp>
    </p:spTree>
    <p:extLst>
      <p:ext uri="{BB962C8B-B14F-4D97-AF65-F5344CB8AC3E}">
        <p14:creationId xmlns:p14="http://schemas.microsoft.com/office/powerpoint/2010/main" val="530446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solidFill>
                  <a:srgbClr val="00B0F0"/>
                </a:solidFill>
              </a:rPr>
              <a:t>PRAVILA</a:t>
            </a:r>
          </a:p>
        </p:txBody>
      </p:sp>
      <p:sp>
        <p:nvSpPr>
          <p:cNvPr id="3" name="Content Placeholder 2"/>
          <p:cNvSpPr>
            <a:spLocks noGrp="1"/>
          </p:cNvSpPr>
          <p:nvPr>
            <p:ph sz="quarter" idx="13"/>
          </p:nvPr>
        </p:nvSpPr>
        <p:spPr>
          <a:xfrm>
            <a:off x="2493818" y="2015836"/>
            <a:ext cx="8783782" cy="4249882"/>
          </a:xfrm>
        </p:spPr>
        <p:txBody>
          <a:bodyPr/>
          <a:lstStyle/>
          <a:p>
            <a:r>
              <a:rPr lang="hr-HR" dirty="0"/>
              <a:t>1. </a:t>
            </a:r>
            <a:r>
              <a:rPr lang="hr-HR" dirty="0">
                <a:solidFill>
                  <a:srgbClr val="00B0F0"/>
                </a:solidFill>
              </a:rPr>
              <a:t>PRAZAN</a:t>
            </a:r>
            <a:r>
              <a:rPr lang="hr-HR" dirty="0"/>
              <a:t> BIJELI LIST PAPIRA</a:t>
            </a:r>
          </a:p>
          <a:p>
            <a:r>
              <a:rPr lang="hr-HR" dirty="0"/>
              <a:t>2. OKRENUTI </a:t>
            </a:r>
            <a:r>
              <a:rPr lang="hr-HR" dirty="0">
                <a:solidFill>
                  <a:srgbClr val="00B0F0"/>
                </a:solidFill>
              </a:rPr>
              <a:t>PEJZAŽNO (VODORAVNO)</a:t>
            </a:r>
          </a:p>
          <a:p>
            <a:r>
              <a:rPr lang="hr-HR" dirty="0"/>
              <a:t>3. U CENTRU – </a:t>
            </a:r>
            <a:r>
              <a:rPr lang="hr-HR" dirty="0">
                <a:solidFill>
                  <a:srgbClr val="00B0F0"/>
                </a:solidFill>
              </a:rPr>
              <a:t>TEMA</a:t>
            </a:r>
            <a:r>
              <a:rPr lang="hr-HR" dirty="0"/>
              <a:t> (polazna riječ ili slika)</a:t>
            </a:r>
          </a:p>
          <a:p>
            <a:r>
              <a:rPr lang="hr-HR" dirty="0"/>
              <a:t>4. LIJEVO I DESNO – LINIJE – GRANE – SVAKA DRUGE BOJE - DULJINA ODGOVARA DULJINI RIJEČI KOJU NOSI</a:t>
            </a:r>
          </a:p>
          <a:p>
            <a:r>
              <a:rPr lang="hr-HR" dirty="0"/>
              <a:t>5. UMJESTO RIJEČI KORISTIMO </a:t>
            </a:r>
            <a:r>
              <a:rPr lang="hr-HR" dirty="0">
                <a:solidFill>
                  <a:srgbClr val="00B0F0"/>
                </a:solidFill>
              </a:rPr>
              <a:t>SLIKE ILI SIMBOLE </a:t>
            </a:r>
          </a:p>
          <a:p>
            <a:r>
              <a:rPr lang="hr-HR" dirty="0"/>
              <a:t>6. GRANE SE MOGU </a:t>
            </a:r>
            <a:r>
              <a:rPr lang="hr-HR" dirty="0">
                <a:solidFill>
                  <a:srgbClr val="00B0F0"/>
                </a:solidFill>
              </a:rPr>
              <a:t>GRANATI</a:t>
            </a:r>
            <a:r>
              <a:rPr lang="hr-HR" dirty="0">
                <a:solidFill>
                  <a:srgbClr val="FF66CC"/>
                </a:solidFill>
              </a:rPr>
              <a:t> </a:t>
            </a:r>
            <a:r>
              <a:rPr lang="hr-HR" dirty="0"/>
              <a:t>(dijeliti)</a:t>
            </a:r>
          </a:p>
          <a:p>
            <a:endParaRPr lang="hr-HR" dirty="0"/>
          </a:p>
        </p:txBody>
      </p:sp>
    </p:spTree>
    <p:extLst>
      <p:ext uri="{BB962C8B-B14F-4D97-AF65-F5344CB8AC3E}">
        <p14:creationId xmlns:p14="http://schemas.microsoft.com/office/powerpoint/2010/main" val="985783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631" y="249382"/>
            <a:ext cx="11502737" cy="1977504"/>
          </a:xfrm>
        </p:spPr>
        <p:txBody>
          <a:bodyPr/>
          <a:lstStyle/>
          <a:p>
            <a:r>
              <a:rPr lang="hr-HR" dirty="0"/>
              <a:t>PONOVIMO </a:t>
            </a:r>
            <a:r>
              <a:rPr lang="hr-HR" dirty="0" err="1"/>
              <a:t>izradU</a:t>
            </a:r>
            <a:r>
              <a:rPr lang="hr-HR" dirty="0"/>
              <a:t> mentalne mape...</a:t>
            </a:r>
          </a:p>
        </p:txBody>
      </p:sp>
      <p:pic>
        <p:nvPicPr>
          <p:cNvPr id="4" name="Content Placeholder 3"/>
          <p:cNvPicPr>
            <a:picLocks noGrp="1" noChangeAspect="1"/>
          </p:cNvPicPr>
          <p:nvPr>
            <p:ph sz="quarter" idx="13"/>
          </p:nvPr>
        </p:nvPicPr>
        <p:blipFill>
          <a:blip r:embed="rId2"/>
          <a:stretch>
            <a:fillRect/>
          </a:stretch>
        </p:blipFill>
        <p:spPr>
          <a:xfrm>
            <a:off x="2602689" y="2202500"/>
            <a:ext cx="3493311" cy="3078747"/>
          </a:xfrm>
          <a:prstGeom prst="rect">
            <a:avLst/>
          </a:prstGeom>
        </p:spPr>
      </p:pic>
      <p:pic>
        <p:nvPicPr>
          <p:cNvPr id="5" name="Picture 4"/>
          <p:cNvPicPr>
            <a:picLocks noChangeAspect="1"/>
          </p:cNvPicPr>
          <p:nvPr/>
        </p:nvPicPr>
        <p:blipFill>
          <a:blip r:embed="rId3"/>
          <a:stretch>
            <a:fillRect/>
          </a:stretch>
        </p:blipFill>
        <p:spPr>
          <a:xfrm>
            <a:off x="6474074" y="2226886"/>
            <a:ext cx="3566469" cy="3054361"/>
          </a:xfrm>
          <a:prstGeom prst="rect">
            <a:avLst/>
          </a:prstGeom>
        </p:spPr>
      </p:pic>
    </p:spTree>
    <p:extLst>
      <p:ext uri="{BB962C8B-B14F-4D97-AF65-F5344CB8AC3E}">
        <p14:creationId xmlns:p14="http://schemas.microsoft.com/office/powerpoint/2010/main" val="13129148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pic>
        <p:nvPicPr>
          <p:cNvPr id="4" name="Content Placeholder 3"/>
          <p:cNvPicPr>
            <a:picLocks noGrp="1" noChangeAspect="1"/>
          </p:cNvPicPr>
          <p:nvPr>
            <p:ph sz="quarter" idx="13"/>
          </p:nvPr>
        </p:nvPicPr>
        <p:blipFill>
          <a:blip r:embed="rId2"/>
          <a:stretch>
            <a:fillRect/>
          </a:stretch>
        </p:blipFill>
        <p:spPr>
          <a:xfrm>
            <a:off x="1582449" y="2301963"/>
            <a:ext cx="3603048" cy="3097036"/>
          </a:xfrm>
          <a:prstGeom prst="rect">
            <a:avLst/>
          </a:prstGeom>
        </p:spPr>
      </p:pic>
      <p:pic>
        <p:nvPicPr>
          <p:cNvPr id="5" name="Picture 4"/>
          <p:cNvPicPr>
            <a:picLocks noChangeAspect="1"/>
          </p:cNvPicPr>
          <p:nvPr/>
        </p:nvPicPr>
        <p:blipFill>
          <a:blip r:embed="rId3"/>
          <a:stretch>
            <a:fillRect/>
          </a:stretch>
        </p:blipFill>
        <p:spPr>
          <a:xfrm>
            <a:off x="5517267" y="2183080"/>
            <a:ext cx="3859102" cy="3215919"/>
          </a:xfrm>
          <a:prstGeom prst="rect">
            <a:avLst/>
          </a:prstGeom>
        </p:spPr>
      </p:pic>
    </p:spTree>
    <p:extLst>
      <p:ext uri="{BB962C8B-B14F-4D97-AF65-F5344CB8AC3E}">
        <p14:creationId xmlns:p14="http://schemas.microsoft.com/office/powerpoint/2010/main" val="3187955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pic>
        <p:nvPicPr>
          <p:cNvPr id="4" name="Content Placeholder 3"/>
          <p:cNvPicPr>
            <a:picLocks noGrp="1" noChangeAspect="1"/>
          </p:cNvPicPr>
          <p:nvPr>
            <p:ph sz="quarter" idx="13"/>
          </p:nvPr>
        </p:nvPicPr>
        <p:blipFill>
          <a:blip r:embed="rId2"/>
          <a:stretch>
            <a:fillRect/>
          </a:stretch>
        </p:blipFill>
        <p:spPr>
          <a:xfrm>
            <a:off x="2805545" y="901516"/>
            <a:ext cx="6741774" cy="4744212"/>
          </a:xfrm>
          <a:prstGeom prst="rect">
            <a:avLst/>
          </a:prstGeom>
        </p:spPr>
      </p:pic>
    </p:spTree>
    <p:extLst>
      <p:ext uri="{BB962C8B-B14F-4D97-AF65-F5344CB8AC3E}">
        <p14:creationId xmlns:p14="http://schemas.microsoft.com/office/powerpoint/2010/main" val="890430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Content Placeholder 2"/>
          <p:cNvSpPr>
            <a:spLocks noGrp="1"/>
          </p:cNvSpPr>
          <p:nvPr>
            <p:ph sz="quarter" idx="13"/>
          </p:nvPr>
        </p:nvSpPr>
        <p:spPr>
          <a:xfrm>
            <a:off x="913774" y="2367092"/>
            <a:ext cx="10363826" cy="4005716"/>
          </a:xfrm>
        </p:spPr>
        <p:txBody>
          <a:bodyPr>
            <a:normAutofit lnSpcReduction="10000"/>
          </a:bodyPr>
          <a:lstStyle/>
          <a:p>
            <a:r>
              <a:rPr lang="hr-HR" dirty="0"/>
              <a:t>TEMA  NAŠE MENTALNE MAPE JE </a:t>
            </a:r>
            <a:r>
              <a:rPr lang="hr-HR" b="1" dirty="0">
                <a:solidFill>
                  <a:srgbClr val="00B0F0"/>
                </a:solidFill>
              </a:rPr>
              <a:t>MOJ ZAVIČAJ</a:t>
            </a:r>
          </a:p>
          <a:p>
            <a:r>
              <a:rPr lang="hr-HR" dirty="0"/>
              <a:t>UČENIK SE PRISJETI SVEGA ŠTO JE NAUČIO O SVOM ZAVIČAJU (</a:t>
            </a:r>
            <a:r>
              <a:rPr lang="hr-HR" dirty="0">
                <a:solidFill>
                  <a:srgbClr val="00B0F0"/>
                </a:solidFill>
              </a:rPr>
              <a:t>Nizinski i brežuljkasti</a:t>
            </a:r>
            <a:r>
              <a:rPr lang="hr-HR" dirty="0"/>
              <a:t>) </a:t>
            </a:r>
          </a:p>
          <a:p>
            <a:r>
              <a:rPr lang="hr-HR" dirty="0"/>
              <a:t>Koja su obilježja </a:t>
            </a:r>
            <a:r>
              <a:rPr lang="hr-HR" dirty="0">
                <a:solidFill>
                  <a:srgbClr val="00B0F0"/>
                </a:solidFill>
              </a:rPr>
              <a:t>nizinskog zavičaja </a:t>
            </a:r>
            <a:r>
              <a:rPr lang="hr-HR" dirty="0"/>
              <a:t>(prirodna obilježja, biljke, životinje, zanimanja ljudi,…)</a:t>
            </a:r>
          </a:p>
          <a:p>
            <a:r>
              <a:rPr lang="hr-HR" dirty="0"/>
              <a:t>Koja su obilježja </a:t>
            </a:r>
            <a:r>
              <a:rPr lang="hr-HR" dirty="0">
                <a:solidFill>
                  <a:srgbClr val="00B0F0"/>
                </a:solidFill>
              </a:rPr>
              <a:t>brežuljkastog</a:t>
            </a:r>
            <a:r>
              <a:rPr lang="hr-HR" dirty="0"/>
              <a:t> </a:t>
            </a:r>
            <a:r>
              <a:rPr lang="hr-HR" dirty="0">
                <a:solidFill>
                  <a:srgbClr val="00B0F0"/>
                </a:solidFill>
              </a:rPr>
              <a:t>zavičaja </a:t>
            </a:r>
            <a:r>
              <a:rPr lang="hr-HR" dirty="0"/>
              <a:t>(prirodna obilježja, biljke, životinje, zanimanja ljudi,…)</a:t>
            </a:r>
          </a:p>
          <a:p>
            <a:r>
              <a:rPr lang="hr-HR" dirty="0"/>
              <a:t>Istakni Posebnost svoga zavičaja, budi kreativan</a:t>
            </a:r>
          </a:p>
          <a:p>
            <a:r>
              <a:rPr lang="hr-HR" dirty="0"/>
              <a:t>Učenici mogu pisati, crtati, rezati lijepiti. </a:t>
            </a:r>
          </a:p>
          <a:p>
            <a:r>
              <a:rPr lang="hr-HR" b="1" dirty="0">
                <a:solidFill>
                  <a:srgbClr val="FF0000"/>
                </a:solidFill>
              </a:rPr>
              <a:t>POSLATI NA MAIL UČITELJICE ZA 7 DANA (6.5.2020.) </a:t>
            </a:r>
          </a:p>
        </p:txBody>
      </p:sp>
    </p:spTree>
    <p:extLst>
      <p:ext uri="{BB962C8B-B14F-4D97-AF65-F5344CB8AC3E}">
        <p14:creationId xmlns:p14="http://schemas.microsoft.com/office/powerpoint/2010/main" val="2310912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KRITERIJI OCJENJIVANJA</a:t>
            </a:r>
          </a:p>
        </p:txBody>
      </p:sp>
      <p:pic>
        <p:nvPicPr>
          <p:cNvPr id="4" name="Content Placeholder 3"/>
          <p:cNvPicPr>
            <a:picLocks noGrp="1" noChangeAspect="1"/>
          </p:cNvPicPr>
          <p:nvPr>
            <p:ph sz="quarter" idx="13"/>
          </p:nvPr>
        </p:nvPicPr>
        <p:blipFill>
          <a:blip r:embed="rId2"/>
          <a:stretch>
            <a:fillRect/>
          </a:stretch>
        </p:blipFill>
        <p:spPr>
          <a:xfrm>
            <a:off x="2815502" y="3615820"/>
            <a:ext cx="7019925" cy="1466850"/>
          </a:xfrm>
          <a:prstGeom prst="rect">
            <a:avLst/>
          </a:prstGeom>
        </p:spPr>
      </p:pic>
      <p:pic>
        <p:nvPicPr>
          <p:cNvPr id="5" name="Picture 4"/>
          <p:cNvPicPr>
            <a:picLocks noChangeAspect="1"/>
          </p:cNvPicPr>
          <p:nvPr/>
        </p:nvPicPr>
        <p:blipFill>
          <a:blip r:embed="rId3"/>
          <a:stretch>
            <a:fillRect/>
          </a:stretch>
        </p:blipFill>
        <p:spPr>
          <a:xfrm>
            <a:off x="2815502" y="2686224"/>
            <a:ext cx="7019925" cy="1019175"/>
          </a:xfrm>
          <a:prstGeom prst="rect">
            <a:avLst/>
          </a:prstGeom>
        </p:spPr>
      </p:pic>
    </p:spTree>
    <p:extLst>
      <p:ext uri="{BB962C8B-B14F-4D97-AF65-F5344CB8AC3E}">
        <p14:creationId xmlns:p14="http://schemas.microsoft.com/office/powerpoint/2010/main" val="3812260104"/>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TM04033925[[fn=Droplet]]</Template>
  <TotalTime>69</TotalTime>
  <Words>368</Words>
  <Application>Microsoft Office PowerPoint</Application>
  <PresentationFormat>Široki zaslon</PresentationFormat>
  <Paragraphs>29</Paragraphs>
  <Slides>10</Slides>
  <Notes>0</Notes>
  <HiddenSlides>0</HiddenSlides>
  <MMClips>0</MMClips>
  <ScaleCrop>false</ScaleCrop>
  <HeadingPairs>
    <vt:vector size="6" baseType="variant">
      <vt:variant>
        <vt:lpstr>Korišteni fontovi</vt:lpstr>
      </vt:variant>
      <vt:variant>
        <vt:i4>2</vt:i4>
      </vt:variant>
      <vt:variant>
        <vt:lpstr>Tema</vt:lpstr>
      </vt:variant>
      <vt:variant>
        <vt:i4>1</vt:i4>
      </vt:variant>
      <vt:variant>
        <vt:lpstr>Naslovi slajdova</vt:lpstr>
      </vt:variant>
      <vt:variant>
        <vt:i4>10</vt:i4>
      </vt:variant>
    </vt:vector>
  </HeadingPairs>
  <TitlesOfParts>
    <vt:vector size="13" baseType="lpstr">
      <vt:lpstr>Arial</vt:lpstr>
      <vt:lpstr>Tw Cen MT</vt:lpstr>
      <vt:lpstr>Droplet</vt:lpstr>
      <vt:lpstr>MENTALNE MAPE</vt:lpstr>
      <vt:lpstr>MENTALNE MAPE</vt:lpstr>
      <vt:lpstr>Kako napraviti MENTALNU mapu?</vt:lpstr>
      <vt:lpstr>PRAVILA</vt:lpstr>
      <vt:lpstr>PONOVIMO izradU mentalne mape...</vt:lpstr>
      <vt:lpstr>PowerPoint prezentacija</vt:lpstr>
      <vt:lpstr>PowerPoint prezentacija</vt:lpstr>
      <vt:lpstr>PowerPoint prezentacija</vt:lpstr>
      <vt:lpstr>KRITERIJI OCJENJIVANJA</vt:lpstr>
      <vt:lpstr>Umjesto zaključka...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MENTALNE MAPE</dc:title>
  <dc:creator>Nika</dc:creator>
  <cp:lastModifiedBy>Sanela Tot</cp:lastModifiedBy>
  <cp:revision>9</cp:revision>
  <dcterms:created xsi:type="dcterms:W3CDTF">2020-04-20T15:46:23Z</dcterms:created>
  <dcterms:modified xsi:type="dcterms:W3CDTF">2020-04-28T21:46:53Z</dcterms:modified>
</cp:coreProperties>
</file>