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8" r:id="rId4"/>
    <p:sldId id="259" r:id="rId5"/>
    <p:sldId id="260"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5/3/2020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5/3/2020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5/3/2020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5/3/2020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5/3/2020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x_21Uha9c5Q&amp;feature=emb_log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4.5.2020.</a:t>
            </a:r>
            <a:br>
              <a:rPr lang="hr-HR" dirty="0" smtClean="0"/>
            </a:br>
            <a:r>
              <a:rPr lang="hr-HR" dirty="0" smtClean="0"/>
              <a:t>4.c</a:t>
            </a:r>
            <a:endParaRPr lang="hr-HR" dirty="0"/>
          </a:p>
        </p:txBody>
      </p:sp>
      <p:sp>
        <p:nvSpPr>
          <p:cNvPr id="3" name="Subtitle 2"/>
          <p:cNvSpPr>
            <a:spLocks noGrp="1"/>
          </p:cNvSpPr>
          <p:nvPr>
            <p:ph type="subTitle" idx="1"/>
          </p:nvPr>
        </p:nvSpPr>
        <p:spPr/>
        <p:txBody>
          <a:bodyPr/>
          <a:lstStyle/>
          <a:p>
            <a:endParaRPr lang="hr-HR"/>
          </a:p>
        </p:txBody>
      </p:sp>
    </p:spTree>
    <p:extLst>
      <p:ext uri="{BB962C8B-B14F-4D97-AF65-F5344CB8AC3E}">
        <p14:creationId xmlns:p14="http://schemas.microsoft.com/office/powerpoint/2010/main" val="264986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PID - PONAVLJANJE</a:t>
            </a:r>
            <a:endParaRPr lang="hr-HR" dirty="0"/>
          </a:p>
        </p:txBody>
      </p:sp>
      <p:sp>
        <p:nvSpPr>
          <p:cNvPr id="3" name="Content Placeholder 2"/>
          <p:cNvSpPr>
            <a:spLocks noGrp="1"/>
          </p:cNvSpPr>
          <p:nvPr>
            <p:ph idx="1"/>
          </p:nvPr>
        </p:nvSpPr>
        <p:spPr/>
        <p:txBody>
          <a:bodyPr/>
          <a:lstStyle/>
          <a:p>
            <a:r>
              <a:rPr lang="hr-HR" dirty="0"/>
              <a:t>https://wordwall.net/hr/resource/898106/priroda-i-dru%c5%a1tvo/ljudsko-tijelo</a:t>
            </a:r>
          </a:p>
          <a:p>
            <a:endParaRPr lang="hr-HR" dirty="0"/>
          </a:p>
          <a:p>
            <a:r>
              <a:rPr lang="hr-HR" dirty="0"/>
              <a:t>https://wordwall.net/hr/resource/898091/priroda-i-dru%c5%a1tvo/ljudski-organi-su-spoji-sliku-s-to%c4%8dnim-nazivom</a:t>
            </a:r>
          </a:p>
          <a:p>
            <a:endParaRPr lang="hr-HR" dirty="0"/>
          </a:p>
          <a:p>
            <a:r>
              <a:rPr lang="hr-HR" dirty="0"/>
              <a:t>https://wordwall.net/hr/resource/897639/priroda-i-dru%c5%a1tvo/glavni-dijelovi-tijela</a:t>
            </a:r>
          </a:p>
          <a:p>
            <a:endParaRPr lang="hr-HR" dirty="0"/>
          </a:p>
        </p:txBody>
      </p:sp>
    </p:spTree>
    <p:extLst>
      <p:ext uri="{BB962C8B-B14F-4D97-AF65-F5344CB8AC3E}">
        <p14:creationId xmlns:p14="http://schemas.microsoft.com/office/powerpoint/2010/main" val="170985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Sat razrednika – Učiti kako učiti </a:t>
            </a:r>
            <a:endParaRPr lang="hr-HR" dirty="0"/>
          </a:p>
        </p:txBody>
      </p:sp>
      <p:sp>
        <p:nvSpPr>
          <p:cNvPr id="3" name="Content Placeholder 2"/>
          <p:cNvSpPr>
            <a:spLocks noGrp="1"/>
          </p:cNvSpPr>
          <p:nvPr>
            <p:ph idx="1"/>
          </p:nvPr>
        </p:nvSpPr>
        <p:spPr/>
        <p:txBody>
          <a:bodyPr/>
          <a:lstStyle/>
          <a:p>
            <a:r>
              <a:rPr lang="hr-HR" dirty="0">
                <a:hlinkClick r:id="rId2"/>
              </a:rPr>
              <a:t>https://</a:t>
            </a:r>
            <a:r>
              <a:rPr lang="hr-HR" dirty="0" smtClean="0">
                <a:hlinkClick r:id="rId2"/>
              </a:rPr>
              <a:t>www.youtube.com/watch?v=x_21Uha9c5Q&amp;feature=emb_logo</a:t>
            </a:r>
            <a:endParaRPr lang="hr-HR" dirty="0" smtClean="0"/>
          </a:p>
          <a:p>
            <a:endParaRPr lang="hr-HR" dirty="0"/>
          </a:p>
          <a:p>
            <a:endParaRPr lang="hr-HR" dirty="0" smtClean="0"/>
          </a:p>
          <a:p>
            <a:endParaRPr lang="hr-HR" dirty="0"/>
          </a:p>
        </p:txBody>
      </p:sp>
    </p:spTree>
    <p:extLst>
      <p:ext uri="{BB962C8B-B14F-4D97-AF65-F5344CB8AC3E}">
        <p14:creationId xmlns:p14="http://schemas.microsoft.com/office/powerpoint/2010/main" val="299608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Dop </a:t>
            </a:r>
            <a:endParaRPr lang="hr-HR" dirty="0"/>
          </a:p>
        </p:txBody>
      </p:sp>
      <p:sp>
        <p:nvSpPr>
          <p:cNvPr id="5" name="Content Placeholder 4"/>
          <p:cNvSpPr>
            <a:spLocks noGrp="1"/>
          </p:cNvSpPr>
          <p:nvPr>
            <p:ph idx="1"/>
          </p:nvPr>
        </p:nvSpPr>
        <p:spPr/>
        <p:txBody>
          <a:bodyPr/>
          <a:lstStyle/>
          <a:p>
            <a:r>
              <a:rPr lang="hr-HR" dirty="0"/>
              <a:t>Danas ponavljamo vrste riječi: </a:t>
            </a:r>
            <a:r>
              <a:rPr lang="hr-HR" b="1" dirty="0">
                <a:solidFill>
                  <a:schemeClr val="tx2">
                    <a:lumMod val="50000"/>
                    <a:lumOff val="50000"/>
                  </a:schemeClr>
                </a:solidFill>
              </a:rPr>
              <a:t>imenice, glagole  i pridjeve. </a:t>
            </a:r>
            <a:r>
              <a:rPr lang="hr-HR" dirty="0"/>
              <a:t>Pred tobom je priča pod naslovom </a:t>
            </a:r>
            <a:r>
              <a:rPr lang="hr-HR" b="1" u="sng" dirty="0">
                <a:solidFill>
                  <a:schemeClr val="tx2">
                    <a:lumMod val="50000"/>
                    <a:lumOff val="50000"/>
                  </a:schemeClr>
                </a:solidFill>
              </a:rPr>
              <a:t>PROLJETNA KIŠA.</a:t>
            </a:r>
          </a:p>
          <a:p>
            <a:endParaRPr lang="hr-HR" dirty="0"/>
          </a:p>
          <a:p>
            <a:r>
              <a:rPr lang="hr-HR" dirty="0"/>
              <a:t>Tvoj  je zadatak da iz nje u pisanku ispišeš  zadane vrste riječi. Možeš pisati u stupce ili napravi tablicu. Napiši </a:t>
            </a:r>
            <a:r>
              <a:rPr lang="hr-HR" b="1" u="sng" dirty="0">
                <a:solidFill>
                  <a:schemeClr val="tx2">
                    <a:lumMod val="50000"/>
                    <a:lumOff val="50000"/>
                  </a:schemeClr>
                </a:solidFill>
              </a:rPr>
              <a:t>5 imenica, 5 glagola i 5 pridjeva</a:t>
            </a:r>
            <a:r>
              <a:rPr lang="hr-HR" dirty="0">
                <a:solidFill>
                  <a:schemeClr val="tx2">
                    <a:lumMod val="50000"/>
                    <a:lumOff val="50000"/>
                  </a:schemeClr>
                </a:solidFill>
              </a:rPr>
              <a:t>. </a:t>
            </a:r>
          </a:p>
          <a:p>
            <a:endParaRPr lang="hr-HR" dirty="0">
              <a:solidFill>
                <a:schemeClr val="tx2">
                  <a:lumMod val="50000"/>
                  <a:lumOff val="50000"/>
                </a:schemeClr>
              </a:solidFill>
            </a:endParaRPr>
          </a:p>
        </p:txBody>
      </p:sp>
    </p:spTree>
    <p:extLst>
      <p:ext uri="{BB962C8B-B14F-4D97-AF65-F5344CB8AC3E}">
        <p14:creationId xmlns:p14="http://schemas.microsoft.com/office/powerpoint/2010/main" val="128675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dop</a:t>
            </a:r>
            <a:endParaRPr lang="hr-HR" dirty="0"/>
          </a:p>
        </p:txBody>
      </p:sp>
      <p:sp>
        <p:nvSpPr>
          <p:cNvPr id="3" name="Content Placeholder 2"/>
          <p:cNvSpPr>
            <a:spLocks noGrp="1"/>
          </p:cNvSpPr>
          <p:nvPr>
            <p:ph idx="1"/>
          </p:nvPr>
        </p:nvSpPr>
        <p:spPr>
          <a:xfrm>
            <a:off x="1251678" y="1569027"/>
            <a:ext cx="10178322" cy="4310565"/>
          </a:xfrm>
        </p:spPr>
        <p:txBody>
          <a:bodyPr/>
          <a:lstStyle/>
          <a:p>
            <a:pPr marL="0" indent="0" algn="ctr">
              <a:buNone/>
            </a:pPr>
            <a:r>
              <a:rPr lang="hr-HR" i="1" dirty="0">
                <a:solidFill>
                  <a:schemeClr val="tx2">
                    <a:lumMod val="50000"/>
                    <a:lumOff val="50000"/>
                  </a:schemeClr>
                </a:solidFill>
              </a:rPr>
              <a:t>Proljetna kiša </a:t>
            </a:r>
          </a:p>
          <a:p>
            <a:pPr marL="0" indent="0">
              <a:buNone/>
            </a:pPr>
            <a:r>
              <a:rPr lang="hr-HR" dirty="0"/>
              <a:t>Pada kiša. Sićušne kapljice spuštaju se na mokro tlo. </a:t>
            </a:r>
            <a:r>
              <a:rPr lang="hr-HR" dirty="0" smtClean="0"/>
              <a:t>Tihi </a:t>
            </a:r>
            <a:r>
              <a:rPr lang="hr-HR" dirty="0"/>
              <a:t>zvuk kiše donosi mir. Volim promatrati kišu kako pada. </a:t>
            </a:r>
            <a:r>
              <a:rPr lang="hr-HR" dirty="0" smtClean="0"/>
              <a:t>U </a:t>
            </a:r>
            <a:r>
              <a:rPr lang="hr-HR" dirty="0"/>
              <a:t>sebi nosi miris trave i cvijeća.</a:t>
            </a:r>
          </a:p>
          <a:p>
            <a:pPr marL="0" indent="0">
              <a:buNone/>
            </a:pPr>
            <a:r>
              <a:rPr lang="hr-HR" dirty="0"/>
              <a:t>Kroz prozor vidim i cvjetnjak ispred susjedine kuće. Tulipani bajkovitih boja lagano su pognuli glave kao da se klanjaju kiši. Jorgovan svjetluca pun bisernih kapljica vode. Izgleda nestvarno. Žute narcise plešu proljetni ples nošene vjetrom.</a:t>
            </a:r>
          </a:p>
          <a:p>
            <a:pPr marL="0" indent="0">
              <a:buNone/>
            </a:pPr>
            <a:r>
              <a:rPr lang="hr-HR" dirty="0"/>
              <a:t>Maleni vrapčić skakuće s noge na nogu igrajući se na kiši.</a:t>
            </a:r>
          </a:p>
          <a:p>
            <a:pPr marL="0" indent="0">
              <a:buNone/>
            </a:pPr>
            <a:r>
              <a:rPr lang="hr-HR" dirty="0"/>
              <a:t>Prolaznik trči za odbjeglim kišobranom. Rijetki automobili lagano putuju cestom. </a:t>
            </a:r>
          </a:p>
          <a:p>
            <a:pPr marL="0" indent="0">
              <a:buNone/>
            </a:pPr>
            <a:r>
              <a:rPr lang="hr-HR" dirty="0"/>
              <a:t>To je čarolija proljetne kiše</a:t>
            </a:r>
          </a:p>
          <a:p>
            <a:endParaRPr lang="hr-HR" dirty="0"/>
          </a:p>
        </p:txBody>
      </p:sp>
    </p:spTree>
    <p:extLst>
      <p:ext uri="{BB962C8B-B14F-4D97-AF65-F5344CB8AC3E}">
        <p14:creationId xmlns:p14="http://schemas.microsoft.com/office/powerpoint/2010/main" val="213938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stretch>
            <a:fillRect/>
          </a:stretch>
        </p:blipFill>
        <p:spPr>
          <a:xfrm>
            <a:off x="2411775" y="579812"/>
            <a:ext cx="5987038" cy="3594100"/>
          </a:xfrm>
          <a:prstGeom prst="rect">
            <a:avLst/>
          </a:prstGeom>
        </p:spPr>
      </p:pic>
      <p:sp>
        <p:nvSpPr>
          <p:cNvPr id="5" name="Rectangle 4"/>
          <p:cNvSpPr/>
          <p:nvPr/>
        </p:nvSpPr>
        <p:spPr>
          <a:xfrm>
            <a:off x="2486891" y="3976485"/>
            <a:ext cx="6096000" cy="1754326"/>
          </a:xfrm>
          <a:prstGeom prst="rect">
            <a:avLst/>
          </a:prstGeom>
        </p:spPr>
        <p:txBody>
          <a:bodyPr>
            <a:spAutoFit/>
          </a:bodyPr>
          <a:lstStyle/>
          <a:p>
            <a:endParaRPr lang="hr-HR" dirty="0"/>
          </a:p>
          <a:p>
            <a:r>
              <a:rPr lang="hr-HR" dirty="0"/>
              <a:t>Dobro jutro, </a:t>
            </a:r>
            <a:r>
              <a:rPr lang="hr-HR" dirty="0" smtClean="0"/>
              <a:t>dragi moji. </a:t>
            </a:r>
            <a:r>
              <a:rPr lang="hr-HR" dirty="0"/>
              <a:t>Kako ste?  Jeste li se odmorili tijekom vikenda? Što ste radili, jeste li nasmijali nekoga, je li netko nasmijao vas? Nadam se da ste dobro i da pomažete roditeljima. </a:t>
            </a:r>
          </a:p>
          <a:p>
            <a:endParaRPr lang="hr-HR" dirty="0"/>
          </a:p>
          <a:p>
            <a:r>
              <a:rPr lang="hr-HR" dirty="0"/>
              <a:t>Ponedjeljak je, a to znači da upravo kreće naš novi radni tjedan</a:t>
            </a:r>
          </a:p>
        </p:txBody>
      </p:sp>
    </p:spTree>
    <p:extLst>
      <p:ext uri="{BB962C8B-B14F-4D97-AF65-F5344CB8AC3E}">
        <p14:creationId xmlns:p14="http://schemas.microsoft.com/office/powerpoint/2010/main" val="330107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Hrvatski jezik </a:t>
            </a:r>
            <a:endParaRPr lang="hr-HR" dirty="0"/>
          </a:p>
        </p:txBody>
      </p:sp>
      <p:sp>
        <p:nvSpPr>
          <p:cNvPr id="3" name="Text Placeholder 2"/>
          <p:cNvSpPr>
            <a:spLocks noGrp="1"/>
          </p:cNvSpPr>
          <p:nvPr>
            <p:ph type="body" idx="1"/>
          </p:nvPr>
        </p:nvSpPr>
        <p:spPr/>
        <p:txBody>
          <a:bodyPr/>
          <a:lstStyle/>
          <a:p>
            <a:endParaRPr lang="hr-HR"/>
          </a:p>
        </p:txBody>
      </p:sp>
      <p:sp>
        <p:nvSpPr>
          <p:cNvPr id="4" name="Content Placeholder 3"/>
          <p:cNvSpPr>
            <a:spLocks noGrp="1"/>
          </p:cNvSpPr>
          <p:nvPr>
            <p:ph sz="half" idx="2"/>
          </p:nvPr>
        </p:nvSpPr>
        <p:spPr/>
        <p:txBody>
          <a:bodyPr/>
          <a:lstStyle/>
          <a:p>
            <a:r>
              <a:rPr lang="hr-HR" dirty="0" smtClean="0"/>
              <a:t>PROČITAJ TEKST</a:t>
            </a:r>
            <a:endParaRPr lang="hr-HR" dirty="0"/>
          </a:p>
        </p:txBody>
      </p:sp>
      <p:sp>
        <p:nvSpPr>
          <p:cNvPr id="5" name="Text Placeholder 4"/>
          <p:cNvSpPr>
            <a:spLocks noGrp="1"/>
          </p:cNvSpPr>
          <p:nvPr>
            <p:ph type="body" sz="quarter" idx="3"/>
          </p:nvPr>
        </p:nvSpPr>
        <p:spPr/>
        <p:txBody>
          <a:bodyPr/>
          <a:lstStyle/>
          <a:p>
            <a:endParaRPr lang="hr-HR"/>
          </a:p>
        </p:txBody>
      </p:sp>
      <p:pic>
        <p:nvPicPr>
          <p:cNvPr id="7" name="Content Placeholder 6"/>
          <p:cNvPicPr>
            <a:picLocks noGrp="1" noChangeAspect="1"/>
          </p:cNvPicPr>
          <p:nvPr>
            <p:ph sz="quarter" idx="4"/>
          </p:nvPr>
        </p:nvPicPr>
        <p:blipFill>
          <a:blip r:embed="rId2"/>
          <a:stretch>
            <a:fillRect/>
          </a:stretch>
        </p:blipFill>
        <p:spPr>
          <a:xfrm>
            <a:off x="5964382" y="256309"/>
            <a:ext cx="5631873" cy="6269182"/>
          </a:xfrm>
          <a:prstGeom prst="rect">
            <a:avLst/>
          </a:prstGeom>
        </p:spPr>
      </p:pic>
    </p:spTree>
    <p:extLst>
      <p:ext uri="{BB962C8B-B14F-4D97-AF65-F5344CB8AC3E}">
        <p14:creationId xmlns:p14="http://schemas.microsoft.com/office/powerpoint/2010/main" val="232759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HRVATSKI JEZIK </a:t>
            </a:r>
            <a:endParaRPr lang="hr-HR" dirty="0"/>
          </a:p>
        </p:txBody>
      </p:sp>
      <p:sp>
        <p:nvSpPr>
          <p:cNvPr id="3" name="Text Placeholder 2"/>
          <p:cNvSpPr>
            <a:spLocks noGrp="1"/>
          </p:cNvSpPr>
          <p:nvPr>
            <p:ph type="body" idx="1"/>
          </p:nvPr>
        </p:nvSpPr>
        <p:spPr/>
        <p:txBody>
          <a:bodyPr/>
          <a:lstStyle/>
          <a:p>
            <a:endParaRPr lang="hr-HR"/>
          </a:p>
        </p:txBody>
      </p:sp>
      <p:sp>
        <p:nvSpPr>
          <p:cNvPr id="4" name="Content Placeholder 3"/>
          <p:cNvSpPr>
            <a:spLocks noGrp="1"/>
          </p:cNvSpPr>
          <p:nvPr>
            <p:ph sz="half" idx="2"/>
          </p:nvPr>
        </p:nvSpPr>
        <p:spPr/>
        <p:txBody>
          <a:bodyPr/>
          <a:lstStyle/>
          <a:p>
            <a:r>
              <a:rPr lang="hr-HR" dirty="0" smtClean="0"/>
              <a:t>NAPIŠI NASLOV I ODGOVORI NA PITANJA U BILJEŽNICU. </a:t>
            </a:r>
            <a:endParaRPr lang="hr-HR" dirty="0"/>
          </a:p>
        </p:txBody>
      </p:sp>
      <p:sp>
        <p:nvSpPr>
          <p:cNvPr id="5" name="Text Placeholder 4"/>
          <p:cNvSpPr>
            <a:spLocks noGrp="1"/>
          </p:cNvSpPr>
          <p:nvPr>
            <p:ph type="body" sz="quarter" idx="3"/>
          </p:nvPr>
        </p:nvSpPr>
        <p:spPr/>
        <p:txBody>
          <a:bodyPr/>
          <a:lstStyle/>
          <a:p>
            <a:endParaRPr lang="hr-HR"/>
          </a:p>
        </p:txBody>
      </p:sp>
      <p:pic>
        <p:nvPicPr>
          <p:cNvPr id="7" name="Content Placeholder 6"/>
          <p:cNvPicPr>
            <a:picLocks noGrp="1" noChangeAspect="1"/>
          </p:cNvPicPr>
          <p:nvPr>
            <p:ph sz="quarter" idx="4"/>
          </p:nvPr>
        </p:nvPicPr>
        <p:blipFill>
          <a:blip r:embed="rId2"/>
          <a:stretch>
            <a:fillRect/>
          </a:stretch>
        </p:blipFill>
        <p:spPr>
          <a:xfrm>
            <a:off x="6431973" y="381000"/>
            <a:ext cx="5002491" cy="5524500"/>
          </a:xfrm>
          <a:prstGeom prst="rect">
            <a:avLst/>
          </a:prstGeom>
        </p:spPr>
      </p:pic>
    </p:spTree>
    <p:extLst>
      <p:ext uri="{BB962C8B-B14F-4D97-AF65-F5344CB8AC3E}">
        <p14:creationId xmlns:p14="http://schemas.microsoft.com/office/powerpoint/2010/main" val="128816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HRVATSKI JEZIK </a:t>
            </a:r>
            <a:endParaRPr lang="hr-HR" dirty="0"/>
          </a:p>
        </p:txBody>
      </p:sp>
      <p:sp>
        <p:nvSpPr>
          <p:cNvPr id="3" name="Text Placeholder 2"/>
          <p:cNvSpPr>
            <a:spLocks noGrp="1"/>
          </p:cNvSpPr>
          <p:nvPr>
            <p:ph type="body" idx="1"/>
          </p:nvPr>
        </p:nvSpPr>
        <p:spPr/>
        <p:txBody>
          <a:bodyPr/>
          <a:lstStyle/>
          <a:p>
            <a:endParaRPr lang="hr-HR"/>
          </a:p>
        </p:txBody>
      </p:sp>
      <p:sp>
        <p:nvSpPr>
          <p:cNvPr id="4" name="Content Placeholder 3"/>
          <p:cNvSpPr>
            <a:spLocks noGrp="1"/>
          </p:cNvSpPr>
          <p:nvPr>
            <p:ph sz="half" idx="2"/>
          </p:nvPr>
        </p:nvSpPr>
        <p:spPr/>
        <p:txBody>
          <a:bodyPr/>
          <a:lstStyle/>
          <a:p>
            <a:r>
              <a:rPr lang="hr-HR" dirty="0" smtClean="0"/>
              <a:t>PROMOTRI !</a:t>
            </a:r>
            <a:endParaRPr lang="hr-HR" dirty="0"/>
          </a:p>
        </p:txBody>
      </p:sp>
      <p:sp>
        <p:nvSpPr>
          <p:cNvPr id="5" name="Text Placeholder 4"/>
          <p:cNvSpPr>
            <a:spLocks noGrp="1"/>
          </p:cNvSpPr>
          <p:nvPr>
            <p:ph type="body" sz="quarter" idx="3"/>
          </p:nvPr>
        </p:nvSpPr>
        <p:spPr/>
        <p:txBody>
          <a:bodyPr/>
          <a:lstStyle/>
          <a:p>
            <a:endParaRPr lang="hr-HR" dirty="0"/>
          </a:p>
        </p:txBody>
      </p:sp>
      <p:pic>
        <p:nvPicPr>
          <p:cNvPr id="7" name="Content Placeholder 6"/>
          <p:cNvPicPr>
            <a:picLocks noGrp="1" noChangeAspect="1"/>
          </p:cNvPicPr>
          <p:nvPr>
            <p:ph sz="quarter" idx="4"/>
          </p:nvPr>
        </p:nvPicPr>
        <p:blipFill>
          <a:blip r:embed="rId2"/>
          <a:stretch>
            <a:fillRect/>
          </a:stretch>
        </p:blipFill>
        <p:spPr>
          <a:xfrm>
            <a:off x="6633864" y="381000"/>
            <a:ext cx="4428934" cy="5524500"/>
          </a:xfrm>
          <a:prstGeom prst="rect">
            <a:avLst/>
          </a:prstGeom>
        </p:spPr>
      </p:pic>
    </p:spTree>
    <p:extLst>
      <p:ext uri="{BB962C8B-B14F-4D97-AF65-F5344CB8AC3E}">
        <p14:creationId xmlns:p14="http://schemas.microsoft.com/office/powerpoint/2010/main" val="207894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MATEMATIKA</a:t>
            </a:r>
            <a:endParaRPr lang="hr-HR" dirty="0"/>
          </a:p>
        </p:txBody>
      </p:sp>
      <p:pic>
        <p:nvPicPr>
          <p:cNvPr id="4" name="Content Placeholder 3"/>
          <p:cNvPicPr>
            <a:picLocks noGrp="1" noChangeAspect="1"/>
          </p:cNvPicPr>
          <p:nvPr>
            <p:ph idx="1"/>
          </p:nvPr>
        </p:nvPicPr>
        <p:blipFill>
          <a:blip r:embed="rId2"/>
          <a:stretch>
            <a:fillRect/>
          </a:stretch>
        </p:blipFill>
        <p:spPr>
          <a:xfrm>
            <a:off x="2305188" y="1128451"/>
            <a:ext cx="6657409" cy="1371719"/>
          </a:xfrm>
          <a:prstGeom prst="rect">
            <a:avLst/>
          </a:prstGeom>
        </p:spPr>
      </p:pic>
      <p:pic>
        <p:nvPicPr>
          <p:cNvPr id="6" name="Picture 5"/>
          <p:cNvPicPr>
            <a:picLocks noChangeAspect="1"/>
          </p:cNvPicPr>
          <p:nvPr/>
        </p:nvPicPr>
        <p:blipFill>
          <a:blip r:embed="rId3"/>
          <a:stretch>
            <a:fillRect/>
          </a:stretch>
        </p:blipFill>
        <p:spPr>
          <a:xfrm>
            <a:off x="6340839" y="2734128"/>
            <a:ext cx="3840813" cy="512108"/>
          </a:xfrm>
          <a:prstGeom prst="rect">
            <a:avLst/>
          </a:prstGeom>
        </p:spPr>
      </p:pic>
      <p:pic>
        <p:nvPicPr>
          <p:cNvPr id="7" name="Picture 6"/>
          <p:cNvPicPr>
            <a:picLocks noChangeAspect="1"/>
          </p:cNvPicPr>
          <p:nvPr/>
        </p:nvPicPr>
        <p:blipFill>
          <a:blip r:embed="rId4"/>
          <a:stretch>
            <a:fillRect/>
          </a:stretch>
        </p:blipFill>
        <p:spPr>
          <a:xfrm>
            <a:off x="6361621" y="3480194"/>
            <a:ext cx="3820032" cy="1247670"/>
          </a:xfrm>
          <a:prstGeom prst="rect">
            <a:avLst/>
          </a:prstGeom>
        </p:spPr>
      </p:pic>
      <p:sp>
        <p:nvSpPr>
          <p:cNvPr id="10" name="Rectangle 9"/>
          <p:cNvSpPr/>
          <p:nvPr/>
        </p:nvSpPr>
        <p:spPr>
          <a:xfrm>
            <a:off x="1325996" y="3105835"/>
            <a:ext cx="6096000" cy="923330"/>
          </a:xfrm>
          <a:prstGeom prst="rect">
            <a:avLst/>
          </a:prstGeom>
        </p:spPr>
        <p:txBody>
          <a:bodyPr>
            <a:spAutoFit/>
          </a:bodyPr>
          <a:lstStyle/>
          <a:p>
            <a:r>
              <a:rPr lang="hr-HR" b="1" dirty="0">
                <a:solidFill>
                  <a:schemeClr val="tx2">
                    <a:lumMod val="50000"/>
                    <a:lumOff val="50000"/>
                  </a:schemeClr>
                </a:solidFill>
              </a:rPr>
              <a:t>NAPIŠI NASLOV U </a:t>
            </a:r>
            <a:r>
              <a:rPr lang="hr-HR" b="1" dirty="0" smtClean="0">
                <a:solidFill>
                  <a:schemeClr val="tx2">
                    <a:lumMod val="50000"/>
                    <a:lumOff val="50000"/>
                  </a:schemeClr>
                </a:solidFill>
              </a:rPr>
              <a:t>BILJEŽNICU.</a:t>
            </a:r>
          </a:p>
          <a:p>
            <a:endParaRPr lang="hr-HR" b="1" dirty="0">
              <a:solidFill>
                <a:schemeClr val="tx2">
                  <a:lumMod val="50000"/>
                  <a:lumOff val="50000"/>
                </a:schemeClr>
              </a:solidFill>
            </a:endParaRPr>
          </a:p>
          <a:p>
            <a:r>
              <a:rPr lang="hr-HR" b="1" dirty="0">
                <a:solidFill>
                  <a:schemeClr val="tx2">
                    <a:lumMod val="50000"/>
                    <a:lumOff val="50000"/>
                  </a:schemeClr>
                </a:solidFill>
              </a:rPr>
              <a:t>RIJEŠI </a:t>
            </a:r>
            <a:r>
              <a:rPr lang="hr-HR" b="1" dirty="0" smtClean="0">
                <a:solidFill>
                  <a:schemeClr val="tx2">
                    <a:lumMod val="50000"/>
                    <a:lumOff val="50000"/>
                  </a:schemeClr>
                </a:solidFill>
              </a:rPr>
              <a:t>ZADATKE.</a:t>
            </a:r>
            <a:endParaRPr lang="hr-HR" b="1" dirty="0">
              <a:solidFill>
                <a:schemeClr val="tx2">
                  <a:lumMod val="50000"/>
                  <a:lumOff val="50000"/>
                </a:schemeClr>
              </a:solidFill>
            </a:endParaRPr>
          </a:p>
        </p:txBody>
      </p:sp>
    </p:spTree>
    <p:extLst>
      <p:ext uri="{BB962C8B-B14F-4D97-AF65-F5344CB8AC3E}">
        <p14:creationId xmlns:p14="http://schemas.microsoft.com/office/powerpoint/2010/main" val="115507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MATEMATIKA</a:t>
            </a:r>
            <a:endParaRPr lang="hr-HR" dirty="0"/>
          </a:p>
        </p:txBody>
      </p:sp>
      <p:pic>
        <p:nvPicPr>
          <p:cNvPr id="4" name="Content Placeholder 3"/>
          <p:cNvPicPr>
            <a:picLocks noGrp="1" noChangeAspect="1"/>
          </p:cNvPicPr>
          <p:nvPr>
            <p:ph idx="1"/>
          </p:nvPr>
        </p:nvPicPr>
        <p:blipFill>
          <a:blip r:embed="rId2"/>
          <a:stretch>
            <a:fillRect/>
          </a:stretch>
        </p:blipFill>
        <p:spPr>
          <a:xfrm>
            <a:off x="1759445" y="1662545"/>
            <a:ext cx="7982113" cy="4217555"/>
          </a:xfrm>
          <a:prstGeom prst="rect">
            <a:avLst/>
          </a:prstGeom>
        </p:spPr>
      </p:pic>
    </p:spTree>
    <p:extLst>
      <p:ext uri="{BB962C8B-B14F-4D97-AF65-F5344CB8AC3E}">
        <p14:creationId xmlns:p14="http://schemas.microsoft.com/office/powerpoint/2010/main" val="46624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MATEMATIKA</a:t>
            </a:r>
            <a:endParaRPr lang="hr-HR" dirty="0"/>
          </a:p>
        </p:txBody>
      </p:sp>
      <p:pic>
        <p:nvPicPr>
          <p:cNvPr id="4" name="Content Placeholder 3"/>
          <p:cNvPicPr>
            <a:picLocks noGrp="1" noChangeAspect="1"/>
          </p:cNvPicPr>
          <p:nvPr>
            <p:ph idx="1"/>
          </p:nvPr>
        </p:nvPicPr>
        <p:blipFill>
          <a:blip r:embed="rId2"/>
          <a:stretch>
            <a:fillRect/>
          </a:stretch>
        </p:blipFill>
        <p:spPr>
          <a:xfrm>
            <a:off x="2569687" y="2286000"/>
            <a:ext cx="7541576" cy="3594100"/>
          </a:xfrm>
          <a:prstGeom prst="rect">
            <a:avLst/>
          </a:prstGeom>
        </p:spPr>
      </p:pic>
    </p:spTree>
    <p:extLst>
      <p:ext uri="{BB962C8B-B14F-4D97-AF65-F5344CB8AC3E}">
        <p14:creationId xmlns:p14="http://schemas.microsoft.com/office/powerpoint/2010/main" val="274595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MATEMATIKA</a:t>
            </a:r>
            <a:endParaRPr lang="hr-HR" dirty="0"/>
          </a:p>
        </p:txBody>
      </p:sp>
      <p:pic>
        <p:nvPicPr>
          <p:cNvPr id="4" name="Content Placeholder 3"/>
          <p:cNvPicPr>
            <a:picLocks noGrp="1" noChangeAspect="1"/>
          </p:cNvPicPr>
          <p:nvPr>
            <p:ph idx="1"/>
          </p:nvPr>
        </p:nvPicPr>
        <p:blipFill>
          <a:blip r:embed="rId2"/>
          <a:stretch>
            <a:fillRect/>
          </a:stretch>
        </p:blipFill>
        <p:spPr>
          <a:xfrm>
            <a:off x="2425010" y="1776845"/>
            <a:ext cx="6966490" cy="4103255"/>
          </a:xfrm>
          <a:prstGeom prst="rect">
            <a:avLst/>
          </a:prstGeom>
        </p:spPr>
      </p:pic>
    </p:spTree>
    <p:extLst>
      <p:ext uri="{BB962C8B-B14F-4D97-AF65-F5344CB8AC3E}">
        <p14:creationId xmlns:p14="http://schemas.microsoft.com/office/powerpoint/2010/main" val="214536041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TM10001106[[fn=Badge]]</Template>
  <TotalTime>73</TotalTime>
  <Words>263</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Gill Sans MT</vt:lpstr>
      <vt:lpstr>Impact</vt:lpstr>
      <vt:lpstr>Badge</vt:lpstr>
      <vt:lpstr>4.5.2020. 4.c</vt:lpstr>
      <vt:lpstr>PowerPoint Presentation</vt:lpstr>
      <vt:lpstr>Hrvatski jezik </vt:lpstr>
      <vt:lpstr>HRVATSKI JEZIK </vt:lpstr>
      <vt:lpstr>HRVATSKI JEZIK </vt:lpstr>
      <vt:lpstr>MATEMATIKA</vt:lpstr>
      <vt:lpstr>MATEMATIKA</vt:lpstr>
      <vt:lpstr>MATEMATIKA</vt:lpstr>
      <vt:lpstr>MATEMATIKA</vt:lpstr>
      <vt:lpstr>PID - PONAVLJANJE</vt:lpstr>
      <vt:lpstr>Sat razrednika – Učiti kako učiti </vt:lpstr>
      <vt:lpstr>Dop </vt:lpstr>
      <vt:lpstr>dop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4.5.2020. 4.c</dc:title>
  <dc:creator>Nika</dc:creator>
  <cp:lastModifiedBy>Nika</cp:lastModifiedBy>
  <cp:revision>6</cp:revision>
  <dcterms:created xsi:type="dcterms:W3CDTF">2020-05-03T18:59:19Z</dcterms:created>
  <dcterms:modified xsi:type="dcterms:W3CDTF">2020-05-03T20:13:07Z</dcterms:modified>
</cp:coreProperties>
</file>