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7A0524-A17C-406C-A88D-E73926BC5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74DC933-59C4-4232-963D-336642DC7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035497A-8CF5-49A2-BAF0-BA9371BBB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68C297A-2F0F-440B-9B8B-AFB26D73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D8F7DE0-23A0-4A00-A46A-C154F85F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152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3F02CB-2F10-45DC-98D1-0855CFED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4690B65-5958-4C0F-AB2E-06E417E8B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0A1CB9C-A58E-428A-A5CE-695E5141C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5C49912-2728-44B3-8EB3-E234E780A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6589636-F0C7-451E-9F30-B8B0664F8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253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6E40526-09EB-4739-87BC-222DD8C900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88E88B6-ADDA-479A-B6E9-A3B1F805B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8C29710-890C-4E36-A4D9-2993CE82B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07B2816-20CE-4627-850D-0464D516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55D7B3F-FF23-4018-8573-10102FE4F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276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BC6827-FBA4-4A06-A273-3F3CF7FC7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2F399E-2773-4BEC-94CC-2770E55D5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1C8DD13-FDC7-488D-95FB-5B94F9E27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39DE2F0-4B16-4322-9E3C-B2407960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D0B76F6-C9C7-4E8A-97D6-58EA8A74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950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08C297-D2BC-4959-8373-556AD46D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DF6E8B0-33C9-4F5C-B47B-8D3D15403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DC1DF0A-71DA-40DE-ADEA-80E14418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616F42A-A395-49EC-ADD7-7C0BD6B2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A2FA4FF-557C-4B1A-8DF5-54914D4F6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168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62AF50-9727-4C75-A4F5-2EF1615B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5857A3-1A20-4101-AA7D-166152EAE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58F6A7A-81F9-452C-8701-300A18247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9E5B13F-6356-4C3B-97DB-1B8102C7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6A97172-4FD1-4DD6-A0C7-E406C55E7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FFC71B0-8BA0-4580-B8B6-B85E0D0B5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087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67872E-DF1E-48E6-9CFC-A1BE8FC0D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6D430AB-878C-4CB6-BB66-3556123F0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78BDDDF-1812-4052-A290-E6017A6C8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3843BFA-1E05-4876-974D-4A205FB7F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EA3E2099-1B2C-4C78-8DA6-383E091C5A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8A0AF43-A92B-4B3C-8222-8B2567164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99FCFFCE-7B18-4747-B594-44AC73662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7E3C4206-50A6-4E8C-B170-4F98F75C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79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DE36FD-8CEE-46AA-A9E5-206CEF15D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3A7ED55-E368-4ADF-99A7-6F53AA2E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B2AD12F-DD08-4A5F-9FCE-6798D7B84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07F5459-22C0-4B32-B3C6-52A5842C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815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3AA602D-F987-4AFB-871D-4395E162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B7B49144-1E34-474D-BA32-14A27B3A8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DD53329-0BA4-4453-AE54-6BCD8A5A3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485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E0398F-B866-4224-92E9-63B9938DE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1BA7F4-29B7-4E17-A026-D2CD6DFBC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F0D0CD5-B259-4C53-A3E4-D9C87B799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0428791-9308-4415-AA00-38E4F7309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58DAF1B-64C4-4730-9D3E-FF415886A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BDDEB6B-A4A7-4B8B-AA67-160F77A10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225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713745-18C4-4788-8AFB-5CED2460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46339EA-A3AA-451D-AD16-E651F7DB2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A9A0F33-DAEE-474E-85AD-41700FF57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63DD836-2556-4305-B263-9F9C0C667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7EDE246-FBA6-4A30-8355-0F8BB63D4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CBE6A20-3DA3-49FE-A3C6-620A8242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96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523F67C-98A5-406D-8DA3-D7E9E26C5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60A55EC-6819-4A2B-A8DC-D6B040A83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73F9986-7F03-49C0-8358-B70F4FFDB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3B403-61CC-4CE6-80AA-1CBC5C51C3DB}" type="datetimeFigureOut">
              <a:rPr lang="hr-HR" smtClean="0"/>
              <a:t>3.5.2020.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4DE107C-C7AE-46FF-8692-351A5F95F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C8C80E4-036B-45E6-8526-6117655AC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C67FB-8AC8-47EC-9C6A-ADD6B8F08B5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237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uLAE0VYH3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openDmn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CD0BF72-0C4D-44AB-AA6C-FD2587C5D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DF53B6-7ED6-4911-8787-97ACA71DB5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761" r="12239" b="1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  <p:sp>
        <p:nvSpPr>
          <p:cNvPr id="22" name="Freeform 5">
            <a:extLst>
              <a:ext uri="{FF2B5EF4-FFF2-40B4-BE49-F238E27FC236}">
                <a16:creationId xmlns:a16="http://schemas.microsoft.com/office/drawing/2014/main" id="{5523C670-74D7-4ED8-BA51-B6FB65570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96000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BAEEE533-7CA5-4134-A14A-8575F66C6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88570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7">
            <a:extLst>
              <a:ext uri="{FF2B5EF4-FFF2-40B4-BE49-F238E27FC236}">
                <a16:creationId xmlns:a16="http://schemas.microsoft.com/office/drawing/2014/main" id="{E64B7817-E956-406B-A85B-5AEF36B1F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90581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92FC9C1F-8CBA-4083-8724-3735C556D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8" y="1124043"/>
            <a:ext cx="6105065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84CA8C2-BBF9-4FD6-A57F-5C6FAF960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917" y="1445775"/>
            <a:ext cx="5437074" cy="3342435"/>
          </a:xfrm>
        </p:spPr>
        <p:txBody>
          <a:bodyPr anchor="b">
            <a:normAutofit/>
          </a:bodyPr>
          <a:lstStyle/>
          <a:p>
            <a:pPr algn="l"/>
            <a:r>
              <a:rPr lang="hr-HR" sz="5400">
                <a:solidFill>
                  <a:srgbClr val="FFFFFF"/>
                </a:solidFill>
              </a:rPr>
              <a:t>4.5.2020.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DEF9CE8-B208-47DE-ACAE-A8E77858C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529" y="5226525"/>
            <a:ext cx="5024099" cy="1155987"/>
          </a:xfrm>
        </p:spPr>
        <p:txBody>
          <a:bodyPr anchor="t">
            <a:normAutofit/>
          </a:bodyPr>
          <a:lstStyle/>
          <a:p>
            <a:pPr algn="r"/>
            <a:r>
              <a:rPr lang="hr-HR" sz="2800"/>
              <a:t>4.B</a:t>
            </a:r>
          </a:p>
        </p:txBody>
      </p:sp>
    </p:spTree>
    <p:extLst>
      <p:ext uri="{BB962C8B-B14F-4D97-AF65-F5344CB8AC3E}">
        <p14:creationId xmlns:p14="http://schemas.microsoft.com/office/powerpoint/2010/main" val="37464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86E3030-D14A-4A80-9126-49DB418AB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hr-HR" dirty="0">
                <a:solidFill>
                  <a:schemeClr val="accent1"/>
                </a:solidFill>
              </a:rPr>
              <a:t>MATEMATIKA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F6A8833-8F0C-45A6-93DC-97AC37599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hr-HR" sz="2400" dirty="0"/>
              <a:t>Pogledajte </a:t>
            </a:r>
            <a:r>
              <a:rPr lang="hr-HR" sz="2400" dirty="0">
                <a:hlinkClick r:id="rId2"/>
              </a:rPr>
              <a:t>VIDEO O DIJELJENJU </a:t>
            </a:r>
            <a:endParaRPr lang="hr-HR" sz="2400" dirty="0"/>
          </a:p>
          <a:p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r>
              <a:rPr lang="hr-HR" sz="2400" dirty="0"/>
              <a:t>Prepišite u bilježnicu plan ploče iz videa na 10:13 min. Na taj način ćete ponoviti potrebno znanje o dijeljenju brojeva.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87465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0088D7D-10C1-4108-9654-EB5A3569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hr-HR" dirty="0">
                <a:solidFill>
                  <a:schemeClr val="accent1"/>
                </a:solidFill>
              </a:rPr>
              <a:t>MATEMATIKA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84E244D-2508-43B9-AD02-AC15CBC11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hr-HR" sz="2400" dirty="0"/>
              <a:t>Danas ćemo naučiti još </a:t>
            </a:r>
            <a:r>
              <a:rPr lang="hr-HR" sz="2400" b="1" dirty="0"/>
              <a:t>dijeliti višeznamenkaste brojeve jednoznamenkastima kada se javlja ostatak</a:t>
            </a:r>
            <a:r>
              <a:rPr lang="hr-HR" sz="2400" dirty="0"/>
              <a:t>. U udžbeniku na 74. stranici riješi 1. zadatak.</a:t>
            </a:r>
          </a:p>
          <a:p>
            <a:pPr marL="0" indent="0">
              <a:buNone/>
            </a:pPr>
            <a:endParaRPr lang="hr-HR" sz="2400" dirty="0"/>
          </a:p>
          <a:p>
            <a:r>
              <a:rPr lang="hr-HR" sz="2400" dirty="0"/>
              <a:t>Dakle, kod pismenoga dijeljenja višeznamenkastih brojeva dijeljenje počinje od broja najveće dekadske jedinice prema manjoj. Isto tako, ako je broj neke dekadske jedinice manji od djelitelja, preračunava se u neposredno manju dekadsku jedinicu. I ono što nam je za današnji sat najbitnije – </a:t>
            </a:r>
            <a:r>
              <a:rPr lang="hr-HR" sz="2400" b="1" dirty="0">
                <a:solidFill>
                  <a:srgbClr val="FF0000"/>
                </a:solidFill>
              </a:rPr>
              <a:t>ostatak u dijeljenju uvijek mora biti manji od djelitelja!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52398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D0448C3-204B-4D7F-B2EC-76918B2C1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hr-HR" dirty="0">
                <a:solidFill>
                  <a:schemeClr val="accent1"/>
                </a:solidFill>
              </a:rPr>
              <a:t>MATEMATIKA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8053FF0-4FEB-4302-A68C-D8C148F7A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hr-HR" sz="2400" dirty="0"/>
              <a:t>Sada možeš otvoriti udžbenik na stranici 74. Pažljivo prouči zadatak broj 2.</a:t>
            </a:r>
          </a:p>
          <a:p>
            <a:pPr marL="0" indent="0">
              <a:buNone/>
            </a:pPr>
            <a:endParaRPr lang="hr-HR" sz="2400" dirty="0"/>
          </a:p>
          <a:p>
            <a:r>
              <a:rPr lang="hr-HR" sz="2400" dirty="0"/>
              <a:t>Nastavi rješavati i ostale zadatke na 74. stranici.</a:t>
            </a:r>
          </a:p>
          <a:p>
            <a:pPr marL="0" indent="0">
              <a:buNone/>
            </a:pPr>
            <a:endParaRPr lang="hr-HR" sz="2400" dirty="0"/>
          </a:p>
          <a:p>
            <a:r>
              <a:rPr lang="hr-HR" sz="2400" dirty="0"/>
              <a:t>Pripazi! U 4. zadatku kod provjere rezultata množenjem ne zaboravi umnošku pribrojiti ostatak.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61109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D3A305B1-92F6-4713-9122-28796D93F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hr-HR" dirty="0">
                <a:solidFill>
                  <a:schemeClr val="accent1"/>
                </a:solidFill>
              </a:rPr>
              <a:t>DOMAĆA ZADAĆA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329AE8-908C-4A28-B7BC-88CBE77E5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hr-HR" sz="2400" dirty="0"/>
              <a:t>Riješite zbirku zadataka na str. 60. i 61.</a:t>
            </a:r>
          </a:p>
        </p:txBody>
      </p:sp>
    </p:spTree>
    <p:extLst>
      <p:ext uri="{BB962C8B-B14F-4D97-AF65-F5344CB8AC3E}">
        <p14:creationId xmlns:p14="http://schemas.microsoft.com/office/powerpoint/2010/main" val="85605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FA7C47-B7C1-4D2E-AB49-ED23BA34B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596EE156-ABF1-4329-A6BA-03B4254E0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19B9933F-AAB3-444A-8BB5-9CA194A8B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1370435"/>
            <a:ext cx="52722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7D20183A-0B1D-4A1F-89B1-ADBEDBC6E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131031D3-26CD-4214-A9A4-5857EFA1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6A81660-021F-4400-A3A3-8DFAD706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9" y="998002"/>
            <a:ext cx="3182940" cy="1471959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rgbClr val="FFFFFF"/>
                </a:solidFill>
              </a:rPr>
              <a:t>HRVATSKI JEZIK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B4FDDCE-78F2-4267-BF81-CAEDF1214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635" y="2546161"/>
            <a:ext cx="3200451" cy="2985929"/>
          </a:xfrm>
        </p:spPr>
        <p:txBody>
          <a:bodyPr anchor="t">
            <a:normAutofit/>
          </a:bodyPr>
          <a:lstStyle/>
          <a:p>
            <a:r>
              <a:rPr lang="hr-HR" sz="2400" dirty="0">
                <a:solidFill>
                  <a:srgbClr val="FEFFFF"/>
                </a:solidFill>
              </a:rPr>
              <a:t>Otvorite čitanku na str. 144.</a:t>
            </a:r>
          </a:p>
          <a:p>
            <a:r>
              <a:rPr lang="hr-HR" sz="2400" dirty="0">
                <a:solidFill>
                  <a:srgbClr val="FEFFFF"/>
                </a:solidFill>
              </a:rPr>
              <a:t>Naglas </a:t>
            </a:r>
            <a:r>
              <a:rPr lang="hr-HR" sz="2400" dirty="0" err="1">
                <a:solidFill>
                  <a:srgbClr val="FEFFFF"/>
                </a:solidFill>
              </a:rPr>
              <a:t>izažajno</a:t>
            </a:r>
            <a:r>
              <a:rPr lang="hr-HR" sz="2400" dirty="0">
                <a:solidFill>
                  <a:srgbClr val="FEFFFF"/>
                </a:solidFill>
              </a:rPr>
              <a:t> pročitajte pjesmu </a:t>
            </a:r>
            <a:r>
              <a:rPr lang="hr-HR" sz="2400" b="1" i="1" dirty="0">
                <a:solidFill>
                  <a:srgbClr val="FEFFFF"/>
                </a:solidFill>
              </a:rPr>
              <a:t>Neman iz svemira</a:t>
            </a:r>
            <a:r>
              <a:rPr lang="hr-HR" sz="2400" dirty="0">
                <a:solidFill>
                  <a:srgbClr val="FEFFFF"/>
                </a:solidFill>
              </a:rPr>
              <a:t>. </a:t>
            </a:r>
          </a:p>
          <a:p>
            <a:r>
              <a:rPr lang="hr-HR" sz="2400" dirty="0">
                <a:solidFill>
                  <a:srgbClr val="FEFFFF"/>
                </a:solidFill>
              </a:rPr>
              <a:t>Prepišite PLAN PLOČE:</a:t>
            </a:r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A3AD18FD-B4D5-4A7D-A346-6E90528BF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503361"/>
              </p:ext>
            </p:extLst>
          </p:nvPr>
        </p:nvGraphicFramePr>
        <p:xfrm>
          <a:off x="5653736" y="1515796"/>
          <a:ext cx="4445391" cy="3826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5391">
                  <a:extLst>
                    <a:ext uri="{9D8B030D-6E8A-4147-A177-3AD203B41FA5}">
                      <a16:colId xmlns:a16="http://schemas.microsoft.com/office/drawing/2014/main" val="2123582326"/>
                    </a:ext>
                  </a:extLst>
                </a:gridCol>
              </a:tblGrid>
              <a:tr h="3826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PLAN PLOČE: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     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                         Neman iz svemira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 </a:t>
                      </a:r>
                      <a:r>
                        <a:rPr lang="hr-HR" sz="1800" dirty="0" err="1">
                          <a:effectLst/>
                        </a:rPr>
                        <a:t>František</a:t>
                      </a:r>
                      <a:r>
                        <a:rPr lang="hr-HR" sz="1800" dirty="0">
                          <a:effectLst/>
                        </a:rPr>
                        <a:t> </a:t>
                      </a:r>
                      <a:r>
                        <a:rPr lang="hr-HR" sz="1800" dirty="0" err="1">
                          <a:effectLst/>
                        </a:rPr>
                        <a:t>Rojček</a:t>
                      </a:r>
                      <a:endParaRPr lang="hr-HR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Tema pjesme je osjećaj straha.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Strah je u pjesmi predočen na šaljiv način.</a:t>
                      </a:r>
                      <a:r>
                        <a:rPr lang="hr-HR" sz="2800" dirty="0">
                          <a:effectLst/>
                        </a:rPr>
                        <a:t> </a:t>
                      </a:r>
                      <a:endParaRPr lang="hr-HR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4394" marR="74394" marT="74394" marB="74394"/>
                </a:tc>
                <a:extLst>
                  <a:ext uri="{0D108BD9-81ED-4DB2-BD59-A6C34878D82A}">
                    <a16:rowId xmlns:a16="http://schemas.microsoft.com/office/drawing/2014/main" val="1398839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45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8D7C0D3-896F-4BBB-A220-33D724ED0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2AA3A18B-202B-4C39-BC9E-ED4D6E98D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608003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AC94672E-068C-4CF1-8438-22EA8E7C6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608004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3B48638D-7038-4CAA-88F7-1E3494C4D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616688"/>
            <a:ext cx="6090256" cy="52892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13D717B-210C-4666-B4AC-BE669E984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564" y="1207827"/>
            <a:ext cx="4703910" cy="4203510"/>
          </a:xfrm>
        </p:spPr>
        <p:txBody>
          <a:bodyPr>
            <a:normAutofit/>
          </a:bodyPr>
          <a:lstStyle/>
          <a:p>
            <a:pPr algn="r"/>
            <a:r>
              <a:rPr lang="hr-HR" sz="3600" dirty="0">
                <a:solidFill>
                  <a:srgbClr val="FFFFFF"/>
                </a:solidFill>
              </a:rPr>
              <a:t>HRVATSKI JEZIK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7BA74AD2-45D9-4D21-A436-71C6744C16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66816" y="1352302"/>
            <a:ext cx="582213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36B59DC-E269-4DFF-A068-AA9140DED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9354" y="1692323"/>
            <a:ext cx="4704256" cy="4361924"/>
          </a:xfrm>
        </p:spPr>
        <p:txBody>
          <a:bodyPr anchor="ctr">
            <a:normAutofit/>
          </a:bodyPr>
          <a:lstStyle/>
          <a:p>
            <a:r>
              <a:rPr lang="hr-HR" sz="2400" dirty="0">
                <a:solidFill>
                  <a:srgbClr val="FEFFFF"/>
                </a:solidFill>
              </a:rPr>
              <a:t>Pismeno odgovorite na pitanja ispod pjesme.</a:t>
            </a:r>
          </a:p>
          <a:p>
            <a:r>
              <a:rPr lang="hr-HR" sz="2400" dirty="0">
                <a:solidFill>
                  <a:srgbClr val="FEFFFF"/>
                </a:solidFill>
              </a:rPr>
              <a:t>Na str. 145. pročitajte tekstove o Republici Slovačkoj i glavnom gradu – Bratislavi.</a:t>
            </a:r>
          </a:p>
          <a:p>
            <a:endParaRPr lang="hr-HR" sz="2400" dirty="0">
              <a:solidFill>
                <a:srgbClr val="FEFFFF"/>
              </a:solidFill>
            </a:endParaRPr>
          </a:p>
          <a:p>
            <a:pPr marL="0" indent="0">
              <a:buNone/>
            </a:pPr>
            <a:endParaRPr lang="hr-HR" sz="2400" dirty="0">
              <a:solidFill>
                <a:srgbClr val="FEFFFF"/>
              </a:solidFill>
            </a:endParaRPr>
          </a:p>
          <a:p>
            <a:r>
              <a:rPr lang="hr-HR" sz="2400" dirty="0">
                <a:solidFill>
                  <a:srgbClr val="FEFFFF"/>
                </a:solidFill>
              </a:rPr>
              <a:t>DZ – Prepišite pjesmu tako da sve imenice iz pjesme napišete kao umanjenice.</a:t>
            </a:r>
          </a:p>
        </p:txBody>
      </p:sp>
    </p:spTree>
    <p:extLst>
      <p:ext uri="{BB962C8B-B14F-4D97-AF65-F5344CB8AC3E}">
        <p14:creationId xmlns:p14="http://schemas.microsoft.com/office/powerpoint/2010/main" val="150647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258</Words>
  <Application>Microsoft Office PowerPoint</Application>
  <PresentationFormat>Široki zaslon</PresentationFormat>
  <Paragraphs>38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sustava Office</vt:lpstr>
      <vt:lpstr>4.5.2020.</vt:lpstr>
      <vt:lpstr>MATEMATIKA</vt:lpstr>
      <vt:lpstr>MATEMATIKA</vt:lpstr>
      <vt:lpstr>MATEMATIKA</vt:lpstr>
      <vt:lpstr>DOMAĆA ZADAĆA</vt:lpstr>
      <vt:lpstr>HRVATSKI JEZIK</vt:lpstr>
      <vt:lpstr>HRVATSKI JEZIK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4.5.2020.</dc:title>
  <dc:creator>arados81@gmail.com</dc:creator>
  <cp:lastModifiedBy>arados81@gmail.com</cp:lastModifiedBy>
  <cp:revision>1</cp:revision>
  <dcterms:created xsi:type="dcterms:W3CDTF">2020-05-03T21:37:07Z</dcterms:created>
  <dcterms:modified xsi:type="dcterms:W3CDTF">2020-05-03T21:45:47Z</dcterms:modified>
</cp:coreProperties>
</file>