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qCih8b5FDaM&amp;t=2s" TargetMode="Externa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pinterest.com/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wordwall.net/hr/resource/1088944/matematika/vi%c5%a1ekratnici-brojeva" TargetMode="Externa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HVFagMtH-KA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qCih8b5FDaM&amp;t=2s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pinterest.com/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wordwall.net/hr/resource/1088944/matematika/vi%c5%a1ekratnici-brojeva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youtube.com/watch?v=HVFagMtH-K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5612CD-7C2D-4F72-B0AD-083877CCDCD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C035D46-E54D-44AE-AC56-0FDD61D05832}">
      <dgm:prSet/>
      <dgm:spPr/>
      <dgm:t>
        <a:bodyPr/>
        <a:lstStyle/>
        <a:p>
          <a:r>
            <a:rPr lang="hr-HR" dirty="0"/>
            <a:t>Usmeno odgovorite na pitanja ispod pjesme.</a:t>
          </a:r>
          <a:endParaRPr lang="en-US" dirty="0"/>
        </a:p>
      </dgm:t>
    </dgm:pt>
    <dgm:pt modelId="{1BD7C21B-E4D3-4262-A9CF-B3352D04273D}" type="parTrans" cxnId="{2333809D-1348-4C47-B9DE-0E9324408913}">
      <dgm:prSet/>
      <dgm:spPr/>
      <dgm:t>
        <a:bodyPr/>
        <a:lstStyle/>
        <a:p>
          <a:endParaRPr lang="en-US"/>
        </a:p>
      </dgm:t>
    </dgm:pt>
    <dgm:pt modelId="{8706CAD6-672F-48EF-BE90-C05B24B80EFC}" type="sibTrans" cxnId="{2333809D-1348-4C47-B9DE-0E9324408913}">
      <dgm:prSet/>
      <dgm:spPr/>
      <dgm:t>
        <a:bodyPr/>
        <a:lstStyle/>
        <a:p>
          <a:endParaRPr lang="en-US"/>
        </a:p>
      </dgm:t>
    </dgm:pt>
    <dgm:pt modelId="{2031E98B-9922-4305-AB0C-5B2AF34EA7E5}">
      <dgm:prSet/>
      <dgm:spPr/>
      <dgm:t>
        <a:bodyPr/>
        <a:lstStyle/>
        <a:p>
          <a:r>
            <a:rPr lang="hr-HR" dirty="0"/>
            <a:t>Pročitajte u </a:t>
          </a:r>
          <a:r>
            <a:rPr lang="hr-HR" dirty="0" err="1"/>
            <a:t>čitanci</a:t>
          </a:r>
          <a:r>
            <a:rPr lang="hr-HR" dirty="0"/>
            <a:t> ispod pitanja otkad i odakle je nastala ideja o Majčinom danu.</a:t>
          </a:r>
          <a:endParaRPr lang="en-US" dirty="0"/>
        </a:p>
      </dgm:t>
    </dgm:pt>
    <dgm:pt modelId="{E19CC8AA-1503-4591-9115-DD8C6E1E4946}" type="parTrans" cxnId="{9949E4DC-8BBB-4D96-9D2D-B17B7C42B993}">
      <dgm:prSet/>
      <dgm:spPr/>
      <dgm:t>
        <a:bodyPr/>
        <a:lstStyle/>
        <a:p>
          <a:endParaRPr lang="en-US"/>
        </a:p>
      </dgm:t>
    </dgm:pt>
    <dgm:pt modelId="{07271612-EED1-48B8-9662-3CA9C52C1F68}" type="sibTrans" cxnId="{9949E4DC-8BBB-4D96-9D2D-B17B7C42B993}">
      <dgm:prSet/>
      <dgm:spPr/>
      <dgm:t>
        <a:bodyPr/>
        <a:lstStyle/>
        <a:p>
          <a:endParaRPr lang="en-US"/>
        </a:p>
      </dgm:t>
    </dgm:pt>
    <dgm:pt modelId="{4A91E9AC-AB49-4F21-9619-139E2D26CFBF}">
      <dgm:prSet/>
      <dgm:spPr/>
      <dgm:t>
        <a:bodyPr/>
        <a:lstStyle/>
        <a:p>
          <a:r>
            <a:rPr lang="hr-HR" dirty="0"/>
            <a:t>DZ – Napišite pismo svojoj majci. U pismu navedite zašto je volite, cijenite, po čemu je posebna i što za vas znači. Na taj način ćete joj zaželjeti sretan Majčin dan. </a:t>
          </a:r>
          <a:endParaRPr lang="en-US" dirty="0"/>
        </a:p>
      </dgm:t>
    </dgm:pt>
    <dgm:pt modelId="{92930BA8-3684-48EC-9D06-38621EB465FA}" type="parTrans" cxnId="{1CD7504C-FD30-4AAC-97AE-C75658DC9EB6}">
      <dgm:prSet/>
      <dgm:spPr/>
      <dgm:t>
        <a:bodyPr/>
        <a:lstStyle/>
        <a:p>
          <a:endParaRPr lang="en-US"/>
        </a:p>
      </dgm:t>
    </dgm:pt>
    <dgm:pt modelId="{3F3D1ACC-A7F0-47E2-8AC2-8FFBFDC325EE}" type="sibTrans" cxnId="{1CD7504C-FD30-4AAC-97AE-C75658DC9EB6}">
      <dgm:prSet/>
      <dgm:spPr/>
      <dgm:t>
        <a:bodyPr/>
        <a:lstStyle/>
        <a:p>
          <a:endParaRPr lang="en-US"/>
        </a:p>
      </dgm:t>
    </dgm:pt>
    <dgm:pt modelId="{3E9729F1-1171-4346-ACA0-0CDFB9A481AC}">
      <dgm:prSet/>
      <dgm:spPr/>
      <dgm:t>
        <a:bodyPr/>
        <a:lstStyle/>
        <a:p>
          <a:r>
            <a:rPr lang="hr-HR" dirty="0"/>
            <a:t>Prije početka pisanja pisma pogledajte video na sljedećem slajdu.</a:t>
          </a:r>
          <a:endParaRPr lang="en-US" dirty="0"/>
        </a:p>
      </dgm:t>
    </dgm:pt>
    <dgm:pt modelId="{1A19F12C-AA3C-4291-827D-E1FAB2A49EB7}" type="parTrans" cxnId="{A83C6A8C-4073-49AB-AD01-EF53AAFB8E80}">
      <dgm:prSet/>
      <dgm:spPr/>
      <dgm:t>
        <a:bodyPr/>
        <a:lstStyle/>
        <a:p>
          <a:endParaRPr lang="en-US"/>
        </a:p>
      </dgm:t>
    </dgm:pt>
    <dgm:pt modelId="{389CBBC3-32F5-4B50-B402-B9A2A2AA2BEF}" type="sibTrans" cxnId="{A83C6A8C-4073-49AB-AD01-EF53AAFB8E80}">
      <dgm:prSet/>
      <dgm:spPr/>
      <dgm:t>
        <a:bodyPr/>
        <a:lstStyle/>
        <a:p>
          <a:endParaRPr lang="en-US"/>
        </a:p>
      </dgm:t>
    </dgm:pt>
    <dgm:pt modelId="{3A79F071-042E-4263-AFA3-B554F7D9FEFB}" type="pres">
      <dgm:prSet presAssocID="{FD5612CD-7C2D-4F72-B0AD-083877CCDCD4}" presName="linear" presStyleCnt="0">
        <dgm:presLayoutVars>
          <dgm:animLvl val="lvl"/>
          <dgm:resizeHandles val="exact"/>
        </dgm:presLayoutVars>
      </dgm:prSet>
      <dgm:spPr/>
    </dgm:pt>
    <dgm:pt modelId="{9304B058-F1D1-4180-883D-2B6C281A79E8}" type="pres">
      <dgm:prSet presAssocID="{3C035D46-E54D-44AE-AC56-0FDD61D0583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B02A806-89CC-4C26-9848-A0C4A6EB4030}" type="pres">
      <dgm:prSet presAssocID="{8706CAD6-672F-48EF-BE90-C05B24B80EFC}" presName="spacer" presStyleCnt="0"/>
      <dgm:spPr/>
    </dgm:pt>
    <dgm:pt modelId="{0735C334-78E3-4D0A-B61C-0487CED4502B}" type="pres">
      <dgm:prSet presAssocID="{2031E98B-9922-4305-AB0C-5B2AF34EA7E5}" presName="parentText" presStyleLbl="node1" presStyleIdx="1" presStyleCnt="4" custLinFactNeighborX="1487" custLinFactNeighborY="50000">
        <dgm:presLayoutVars>
          <dgm:chMax val="0"/>
          <dgm:bulletEnabled val="1"/>
        </dgm:presLayoutVars>
      </dgm:prSet>
      <dgm:spPr/>
    </dgm:pt>
    <dgm:pt modelId="{BA35A69E-87F7-4188-B562-49C794E76647}" type="pres">
      <dgm:prSet presAssocID="{07271612-EED1-48B8-9662-3CA9C52C1F68}" presName="spacer" presStyleCnt="0"/>
      <dgm:spPr/>
    </dgm:pt>
    <dgm:pt modelId="{792BFA32-FD60-47F0-BD55-50506523ED46}" type="pres">
      <dgm:prSet presAssocID="{4A91E9AC-AB49-4F21-9619-139E2D26CFB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56424DC-1306-4BDE-B269-1AE54F5B389D}" type="pres">
      <dgm:prSet presAssocID="{3F3D1ACC-A7F0-47E2-8AC2-8FFBFDC325EE}" presName="spacer" presStyleCnt="0"/>
      <dgm:spPr/>
    </dgm:pt>
    <dgm:pt modelId="{EE7E697A-B0B7-4A8F-83D7-6056ABDB1084}" type="pres">
      <dgm:prSet presAssocID="{3E9729F1-1171-4346-ACA0-0CDFB9A481A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C7C3B1B-E379-42E2-A994-DC08FF44A9ED}" type="presOf" srcId="{3E9729F1-1171-4346-ACA0-0CDFB9A481AC}" destId="{EE7E697A-B0B7-4A8F-83D7-6056ABDB1084}" srcOrd="0" destOrd="0" presId="urn:microsoft.com/office/officeart/2005/8/layout/vList2"/>
    <dgm:cxn modelId="{2D852A2F-E162-4503-BA07-F373EFD2462A}" type="presOf" srcId="{FD5612CD-7C2D-4F72-B0AD-083877CCDCD4}" destId="{3A79F071-042E-4263-AFA3-B554F7D9FEFB}" srcOrd="0" destOrd="0" presId="urn:microsoft.com/office/officeart/2005/8/layout/vList2"/>
    <dgm:cxn modelId="{1CD7504C-FD30-4AAC-97AE-C75658DC9EB6}" srcId="{FD5612CD-7C2D-4F72-B0AD-083877CCDCD4}" destId="{4A91E9AC-AB49-4F21-9619-139E2D26CFBF}" srcOrd="2" destOrd="0" parTransId="{92930BA8-3684-48EC-9D06-38621EB465FA}" sibTransId="{3F3D1ACC-A7F0-47E2-8AC2-8FFBFDC325EE}"/>
    <dgm:cxn modelId="{891E0771-71AF-4CC1-ACD5-0D252531BC5D}" type="presOf" srcId="{2031E98B-9922-4305-AB0C-5B2AF34EA7E5}" destId="{0735C334-78E3-4D0A-B61C-0487CED4502B}" srcOrd="0" destOrd="0" presId="urn:microsoft.com/office/officeart/2005/8/layout/vList2"/>
    <dgm:cxn modelId="{740BD487-8243-40B3-B360-9CC4B957265A}" type="presOf" srcId="{4A91E9AC-AB49-4F21-9619-139E2D26CFBF}" destId="{792BFA32-FD60-47F0-BD55-50506523ED46}" srcOrd="0" destOrd="0" presId="urn:microsoft.com/office/officeart/2005/8/layout/vList2"/>
    <dgm:cxn modelId="{A83C6A8C-4073-49AB-AD01-EF53AAFB8E80}" srcId="{FD5612CD-7C2D-4F72-B0AD-083877CCDCD4}" destId="{3E9729F1-1171-4346-ACA0-0CDFB9A481AC}" srcOrd="3" destOrd="0" parTransId="{1A19F12C-AA3C-4291-827D-E1FAB2A49EB7}" sibTransId="{389CBBC3-32F5-4B50-B402-B9A2A2AA2BEF}"/>
    <dgm:cxn modelId="{2333809D-1348-4C47-B9DE-0E9324408913}" srcId="{FD5612CD-7C2D-4F72-B0AD-083877CCDCD4}" destId="{3C035D46-E54D-44AE-AC56-0FDD61D05832}" srcOrd="0" destOrd="0" parTransId="{1BD7C21B-E4D3-4262-A9CF-B3352D04273D}" sibTransId="{8706CAD6-672F-48EF-BE90-C05B24B80EFC}"/>
    <dgm:cxn modelId="{9949E4DC-8BBB-4D96-9D2D-B17B7C42B993}" srcId="{FD5612CD-7C2D-4F72-B0AD-083877CCDCD4}" destId="{2031E98B-9922-4305-AB0C-5B2AF34EA7E5}" srcOrd="1" destOrd="0" parTransId="{E19CC8AA-1503-4591-9115-DD8C6E1E4946}" sibTransId="{07271612-EED1-48B8-9662-3CA9C52C1F68}"/>
    <dgm:cxn modelId="{2E2DA6F1-2C75-4979-BD46-C5DD9679008B}" type="presOf" srcId="{3C035D46-E54D-44AE-AC56-0FDD61D05832}" destId="{9304B058-F1D1-4180-883D-2B6C281A79E8}" srcOrd="0" destOrd="0" presId="urn:microsoft.com/office/officeart/2005/8/layout/vList2"/>
    <dgm:cxn modelId="{CBF603C2-B699-43B2-8C11-944F2F694203}" type="presParOf" srcId="{3A79F071-042E-4263-AFA3-B554F7D9FEFB}" destId="{9304B058-F1D1-4180-883D-2B6C281A79E8}" srcOrd="0" destOrd="0" presId="urn:microsoft.com/office/officeart/2005/8/layout/vList2"/>
    <dgm:cxn modelId="{F5467246-42FA-4584-8940-5AC2AA8C8BEA}" type="presParOf" srcId="{3A79F071-042E-4263-AFA3-B554F7D9FEFB}" destId="{7B02A806-89CC-4C26-9848-A0C4A6EB4030}" srcOrd="1" destOrd="0" presId="urn:microsoft.com/office/officeart/2005/8/layout/vList2"/>
    <dgm:cxn modelId="{1FCFD79B-40C6-4BE7-B79C-CB928CB69048}" type="presParOf" srcId="{3A79F071-042E-4263-AFA3-B554F7D9FEFB}" destId="{0735C334-78E3-4D0A-B61C-0487CED4502B}" srcOrd="2" destOrd="0" presId="urn:microsoft.com/office/officeart/2005/8/layout/vList2"/>
    <dgm:cxn modelId="{642BC8AB-1EF1-46C9-92C3-631FB26646C0}" type="presParOf" srcId="{3A79F071-042E-4263-AFA3-B554F7D9FEFB}" destId="{BA35A69E-87F7-4188-B562-49C794E76647}" srcOrd="3" destOrd="0" presId="urn:microsoft.com/office/officeart/2005/8/layout/vList2"/>
    <dgm:cxn modelId="{E0E519B7-58CA-4733-B3BC-BE92F18B167D}" type="presParOf" srcId="{3A79F071-042E-4263-AFA3-B554F7D9FEFB}" destId="{792BFA32-FD60-47F0-BD55-50506523ED46}" srcOrd="4" destOrd="0" presId="urn:microsoft.com/office/officeart/2005/8/layout/vList2"/>
    <dgm:cxn modelId="{3688F9AE-92E0-43FD-91B6-9D54485656B9}" type="presParOf" srcId="{3A79F071-042E-4263-AFA3-B554F7D9FEFB}" destId="{D56424DC-1306-4BDE-B269-1AE54F5B389D}" srcOrd="5" destOrd="0" presId="urn:microsoft.com/office/officeart/2005/8/layout/vList2"/>
    <dgm:cxn modelId="{06230DD1-21D1-4EB0-97FA-16FA3BB2FAB2}" type="presParOf" srcId="{3A79F071-042E-4263-AFA3-B554F7D9FEFB}" destId="{EE7E697A-B0B7-4A8F-83D7-6056ABDB108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DB8E7-E6F6-4786-9C91-643FCA026FB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57B887C-28DF-46A7-B062-85735A8030BB}">
      <dgm:prSet/>
      <dgm:spPr/>
      <dgm:t>
        <a:bodyPr/>
        <a:lstStyle/>
        <a:p>
          <a:r>
            <a:rPr lang="hr-HR" dirty="0"/>
            <a:t>Pažljivo pogledajte video </a:t>
          </a:r>
          <a:r>
            <a:rPr lang="hr-HR" dirty="0">
              <a:hlinkClick xmlns:r="http://schemas.openxmlformats.org/officeDocument/2006/relationships" r:id="rId1"/>
            </a:rPr>
            <a:t>Strategije pisanja</a:t>
          </a:r>
          <a:endParaRPr lang="en-US" dirty="0"/>
        </a:p>
      </dgm:t>
    </dgm:pt>
    <dgm:pt modelId="{615498F9-5CDA-4BAE-9963-1AC2A99A656A}" type="parTrans" cxnId="{0C0CB344-43E7-438A-B1BD-9D7D5F6ABB9F}">
      <dgm:prSet/>
      <dgm:spPr/>
      <dgm:t>
        <a:bodyPr/>
        <a:lstStyle/>
        <a:p>
          <a:endParaRPr lang="en-US"/>
        </a:p>
      </dgm:t>
    </dgm:pt>
    <dgm:pt modelId="{AD549EB6-86A7-468C-9FAF-739A21A3C2EF}" type="sibTrans" cxnId="{0C0CB344-43E7-438A-B1BD-9D7D5F6ABB9F}">
      <dgm:prSet/>
      <dgm:spPr/>
      <dgm:t>
        <a:bodyPr/>
        <a:lstStyle/>
        <a:p>
          <a:endParaRPr lang="en-US"/>
        </a:p>
      </dgm:t>
    </dgm:pt>
    <dgm:pt modelId="{1AED9DF7-E8BB-4EB2-A311-31E3935DE4FB}">
      <dgm:prSet/>
      <dgm:spPr/>
      <dgm:t>
        <a:bodyPr/>
        <a:lstStyle/>
        <a:p>
          <a:r>
            <a:rPr lang="hr-HR" dirty="0"/>
            <a:t>Naučeno primijenite na pisanju pisma majci.</a:t>
          </a:r>
          <a:endParaRPr lang="en-US" dirty="0"/>
        </a:p>
      </dgm:t>
    </dgm:pt>
    <dgm:pt modelId="{FE128313-DBF4-42E7-8699-2C984679563A}" type="parTrans" cxnId="{96B31A77-6FC4-454C-B40B-BA8B01556873}">
      <dgm:prSet/>
      <dgm:spPr/>
      <dgm:t>
        <a:bodyPr/>
        <a:lstStyle/>
        <a:p>
          <a:endParaRPr lang="en-US"/>
        </a:p>
      </dgm:t>
    </dgm:pt>
    <dgm:pt modelId="{C6A5DCBE-BFAB-4398-9D9B-FC22F5932C96}" type="sibTrans" cxnId="{96B31A77-6FC4-454C-B40B-BA8B01556873}">
      <dgm:prSet/>
      <dgm:spPr/>
      <dgm:t>
        <a:bodyPr/>
        <a:lstStyle/>
        <a:p>
          <a:endParaRPr lang="en-US"/>
        </a:p>
      </dgm:t>
    </dgm:pt>
    <dgm:pt modelId="{62B9E17B-D535-4DA0-A4D4-EF24A4A6C9A9}" type="pres">
      <dgm:prSet presAssocID="{482DB8E7-E6F6-4786-9C91-643FCA026FBD}" presName="linear" presStyleCnt="0">
        <dgm:presLayoutVars>
          <dgm:animLvl val="lvl"/>
          <dgm:resizeHandles val="exact"/>
        </dgm:presLayoutVars>
      </dgm:prSet>
      <dgm:spPr/>
    </dgm:pt>
    <dgm:pt modelId="{A4417C0A-D006-4F04-89AD-D6953452640B}" type="pres">
      <dgm:prSet presAssocID="{D57B887C-28DF-46A7-B062-85735A8030B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28648BE-64C5-480D-A412-FA02B5446688}" type="pres">
      <dgm:prSet presAssocID="{AD549EB6-86A7-468C-9FAF-739A21A3C2EF}" presName="spacer" presStyleCnt="0"/>
      <dgm:spPr/>
    </dgm:pt>
    <dgm:pt modelId="{488664D3-2914-457F-ABD0-2D0ECDF284A5}" type="pres">
      <dgm:prSet presAssocID="{1AED9DF7-E8BB-4EB2-A311-31E3935DE4F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C0CB344-43E7-438A-B1BD-9D7D5F6ABB9F}" srcId="{482DB8E7-E6F6-4786-9C91-643FCA026FBD}" destId="{D57B887C-28DF-46A7-B062-85735A8030BB}" srcOrd="0" destOrd="0" parTransId="{615498F9-5CDA-4BAE-9963-1AC2A99A656A}" sibTransId="{AD549EB6-86A7-468C-9FAF-739A21A3C2EF}"/>
    <dgm:cxn modelId="{6B19C044-FB1E-4D20-9718-5C9982705564}" type="presOf" srcId="{1AED9DF7-E8BB-4EB2-A311-31E3935DE4FB}" destId="{488664D3-2914-457F-ABD0-2D0ECDF284A5}" srcOrd="0" destOrd="0" presId="urn:microsoft.com/office/officeart/2005/8/layout/vList2"/>
    <dgm:cxn modelId="{96B31A77-6FC4-454C-B40B-BA8B01556873}" srcId="{482DB8E7-E6F6-4786-9C91-643FCA026FBD}" destId="{1AED9DF7-E8BB-4EB2-A311-31E3935DE4FB}" srcOrd="1" destOrd="0" parTransId="{FE128313-DBF4-42E7-8699-2C984679563A}" sibTransId="{C6A5DCBE-BFAB-4398-9D9B-FC22F5932C96}"/>
    <dgm:cxn modelId="{50E63685-D41F-4DC3-97A9-7597FFDE7AF2}" type="presOf" srcId="{482DB8E7-E6F6-4786-9C91-643FCA026FBD}" destId="{62B9E17B-D535-4DA0-A4D4-EF24A4A6C9A9}" srcOrd="0" destOrd="0" presId="urn:microsoft.com/office/officeart/2005/8/layout/vList2"/>
    <dgm:cxn modelId="{D0912EC6-24E8-4830-9934-B68FB0E97FAB}" type="presOf" srcId="{D57B887C-28DF-46A7-B062-85735A8030BB}" destId="{A4417C0A-D006-4F04-89AD-D6953452640B}" srcOrd="0" destOrd="0" presId="urn:microsoft.com/office/officeart/2005/8/layout/vList2"/>
    <dgm:cxn modelId="{15C3A741-F4B5-473D-A7EF-B4D41675EA90}" type="presParOf" srcId="{62B9E17B-D535-4DA0-A4D4-EF24A4A6C9A9}" destId="{A4417C0A-D006-4F04-89AD-D6953452640B}" srcOrd="0" destOrd="0" presId="urn:microsoft.com/office/officeart/2005/8/layout/vList2"/>
    <dgm:cxn modelId="{C529F48F-17A7-47FD-9527-B4215118AE21}" type="presParOf" srcId="{62B9E17B-D535-4DA0-A4D4-EF24A4A6C9A9}" destId="{928648BE-64C5-480D-A412-FA02B5446688}" srcOrd="1" destOrd="0" presId="urn:microsoft.com/office/officeart/2005/8/layout/vList2"/>
    <dgm:cxn modelId="{81AEE89B-AFDD-433C-8069-31C0F4FF7789}" type="presParOf" srcId="{62B9E17B-D535-4DA0-A4D4-EF24A4A6C9A9}" destId="{488664D3-2914-457F-ABD0-2D0ECDF284A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997CCE-1F3A-466D-92E1-9C0932C6414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D39938F-B4AF-4FFB-A411-6CF566F52E1D}">
      <dgm:prSet/>
      <dgm:spPr/>
      <dgm:t>
        <a:bodyPr/>
        <a:lstStyle/>
        <a:p>
          <a:r>
            <a:rPr lang="hr-HR" dirty="0"/>
            <a:t>Od kartona ili kolaž papira napravite čestitku.</a:t>
          </a:r>
          <a:endParaRPr lang="en-US" dirty="0"/>
        </a:p>
      </dgm:t>
    </dgm:pt>
    <dgm:pt modelId="{48189C03-8451-4CB7-B0CA-7DF129072FDC}" type="parTrans" cxnId="{540EBEA2-2CC3-474B-8342-2DCC88D21865}">
      <dgm:prSet/>
      <dgm:spPr/>
      <dgm:t>
        <a:bodyPr/>
        <a:lstStyle/>
        <a:p>
          <a:endParaRPr lang="en-US"/>
        </a:p>
      </dgm:t>
    </dgm:pt>
    <dgm:pt modelId="{779297DA-A573-4889-B78F-AA7DF2959742}" type="sibTrans" cxnId="{540EBEA2-2CC3-474B-8342-2DCC88D21865}">
      <dgm:prSet/>
      <dgm:spPr/>
      <dgm:t>
        <a:bodyPr/>
        <a:lstStyle/>
        <a:p>
          <a:endParaRPr lang="en-US"/>
        </a:p>
      </dgm:t>
    </dgm:pt>
    <dgm:pt modelId="{53A4CF30-5A0D-4667-BA31-5A44A74CE315}">
      <dgm:prSet/>
      <dgm:spPr/>
      <dgm:t>
        <a:bodyPr/>
        <a:lstStyle/>
        <a:p>
          <a:r>
            <a:rPr lang="hr-HR" dirty="0"/>
            <a:t>Prepišite svoje pismo majci unutra, na desni dio.</a:t>
          </a:r>
          <a:endParaRPr lang="en-US" dirty="0"/>
        </a:p>
      </dgm:t>
    </dgm:pt>
    <dgm:pt modelId="{8C25E18A-403E-42C0-BD88-07CE9259DD7D}" type="parTrans" cxnId="{31FBAA84-26B1-43DC-94BB-6BC13AB269E7}">
      <dgm:prSet/>
      <dgm:spPr/>
      <dgm:t>
        <a:bodyPr/>
        <a:lstStyle/>
        <a:p>
          <a:endParaRPr lang="en-US"/>
        </a:p>
      </dgm:t>
    </dgm:pt>
    <dgm:pt modelId="{057DC0A2-CC21-4418-988D-9E800987138B}" type="sibTrans" cxnId="{31FBAA84-26B1-43DC-94BB-6BC13AB269E7}">
      <dgm:prSet/>
      <dgm:spPr/>
      <dgm:t>
        <a:bodyPr/>
        <a:lstStyle/>
        <a:p>
          <a:endParaRPr lang="en-US"/>
        </a:p>
      </dgm:t>
    </dgm:pt>
    <dgm:pt modelId="{4DF1B0C1-725E-4001-A9A3-E70503D6E8B4}">
      <dgm:prSet/>
      <dgm:spPr/>
      <dgm:t>
        <a:bodyPr/>
        <a:lstStyle/>
        <a:p>
          <a:r>
            <a:rPr lang="hr-HR" dirty="0"/>
            <a:t>Naslovnicu čestitke ukrasite po želji. Budite kreativni i iznenadite svoje majke!</a:t>
          </a:r>
          <a:endParaRPr lang="en-US" dirty="0"/>
        </a:p>
      </dgm:t>
    </dgm:pt>
    <dgm:pt modelId="{B141342D-13D6-4F15-BEA9-99378BA3522F}" type="parTrans" cxnId="{D954A40E-F529-4BA6-9446-89898BBC608E}">
      <dgm:prSet/>
      <dgm:spPr/>
      <dgm:t>
        <a:bodyPr/>
        <a:lstStyle/>
        <a:p>
          <a:endParaRPr lang="en-US"/>
        </a:p>
      </dgm:t>
    </dgm:pt>
    <dgm:pt modelId="{5DE9D61E-6AD1-422E-AC15-B8B7DDD08D7B}" type="sibTrans" cxnId="{D954A40E-F529-4BA6-9446-89898BBC608E}">
      <dgm:prSet/>
      <dgm:spPr/>
      <dgm:t>
        <a:bodyPr/>
        <a:lstStyle/>
        <a:p>
          <a:endParaRPr lang="en-US"/>
        </a:p>
      </dgm:t>
    </dgm:pt>
    <dgm:pt modelId="{ACA5658F-0218-4A14-93A1-3615AA80B297}">
      <dgm:prSet/>
      <dgm:spPr/>
      <dgm:t>
        <a:bodyPr/>
        <a:lstStyle/>
        <a:p>
          <a:r>
            <a:rPr lang="hr-HR" dirty="0"/>
            <a:t>SAVJET – mnoštvo ideja za kreativan poklon možete pratiti na </a:t>
          </a:r>
          <a:r>
            <a:rPr lang="hr-HR" dirty="0">
              <a:hlinkClick xmlns:r="http://schemas.openxmlformats.org/officeDocument/2006/relationships" r:id="rId1"/>
            </a:rPr>
            <a:t>https://www.pinterest.com/</a:t>
          </a:r>
          <a:endParaRPr lang="en-US" dirty="0"/>
        </a:p>
      </dgm:t>
    </dgm:pt>
    <dgm:pt modelId="{0A6DB899-E8C4-4296-952A-FD3D31711B0C}" type="parTrans" cxnId="{CDB64B7B-BED5-4908-85ED-6BF73BC065F6}">
      <dgm:prSet/>
      <dgm:spPr/>
      <dgm:t>
        <a:bodyPr/>
        <a:lstStyle/>
        <a:p>
          <a:endParaRPr lang="en-US"/>
        </a:p>
      </dgm:t>
    </dgm:pt>
    <dgm:pt modelId="{A41EB563-A734-4AC8-9739-1B9BF1D253C5}" type="sibTrans" cxnId="{CDB64B7B-BED5-4908-85ED-6BF73BC065F6}">
      <dgm:prSet/>
      <dgm:spPr/>
      <dgm:t>
        <a:bodyPr/>
        <a:lstStyle/>
        <a:p>
          <a:endParaRPr lang="en-US"/>
        </a:p>
      </dgm:t>
    </dgm:pt>
    <dgm:pt modelId="{477A0825-2C41-4B16-874B-FE892FEB427F}" type="pres">
      <dgm:prSet presAssocID="{00997CCE-1F3A-466D-92E1-9C0932C6414F}" presName="linear" presStyleCnt="0">
        <dgm:presLayoutVars>
          <dgm:animLvl val="lvl"/>
          <dgm:resizeHandles val="exact"/>
        </dgm:presLayoutVars>
      </dgm:prSet>
      <dgm:spPr/>
    </dgm:pt>
    <dgm:pt modelId="{2F55D15D-2E28-4427-B0EB-55FC19566639}" type="pres">
      <dgm:prSet presAssocID="{9D39938F-B4AF-4FFB-A411-6CF566F52E1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A439BC6-09F5-4D85-9A5D-27120AB93291}" type="pres">
      <dgm:prSet presAssocID="{779297DA-A573-4889-B78F-AA7DF2959742}" presName="spacer" presStyleCnt="0"/>
      <dgm:spPr/>
    </dgm:pt>
    <dgm:pt modelId="{0660E245-B17B-468B-8BA7-1B1E87824229}" type="pres">
      <dgm:prSet presAssocID="{53A4CF30-5A0D-4667-BA31-5A44A74CE31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8C32449-C9B1-4862-B00A-5C545328AC8D}" type="pres">
      <dgm:prSet presAssocID="{057DC0A2-CC21-4418-988D-9E800987138B}" presName="spacer" presStyleCnt="0"/>
      <dgm:spPr/>
    </dgm:pt>
    <dgm:pt modelId="{EDF43FD1-987D-4F02-83FC-43178234F7F6}" type="pres">
      <dgm:prSet presAssocID="{4DF1B0C1-725E-4001-A9A3-E70503D6E8B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FCDB2F2-E0FC-4771-8FFC-423A36D1BE67}" type="pres">
      <dgm:prSet presAssocID="{5DE9D61E-6AD1-422E-AC15-B8B7DDD08D7B}" presName="spacer" presStyleCnt="0"/>
      <dgm:spPr/>
    </dgm:pt>
    <dgm:pt modelId="{93D556EC-61B4-4612-A25B-A5C79EFA0FA2}" type="pres">
      <dgm:prSet presAssocID="{ACA5658F-0218-4A14-93A1-3615AA80B29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954A40E-F529-4BA6-9446-89898BBC608E}" srcId="{00997CCE-1F3A-466D-92E1-9C0932C6414F}" destId="{4DF1B0C1-725E-4001-A9A3-E70503D6E8B4}" srcOrd="2" destOrd="0" parTransId="{B141342D-13D6-4F15-BEA9-99378BA3522F}" sibTransId="{5DE9D61E-6AD1-422E-AC15-B8B7DDD08D7B}"/>
    <dgm:cxn modelId="{4EDBB266-9951-4B35-8EC0-1742B384C26A}" type="presOf" srcId="{4DF1B0C1-725E-4001-A9A3-E70503D6E8B4}" destId="{EDF43FD1-987D-4F02-83FC-43178234F7F6}" srcOrd="0" destOrd="0" presId="urn:microsoft.com/office/officeart/2005/8/layout/vList2"/>
    <dgm:cxn modelId="{B8FA8E56-A8CE-4738-8741-C4FEAA69C887}" type="presOf" srcId="{9D39938F-B4AF-4FFB-A411-6CF566F52E1D}" destId="{2F55D15D-2E28-4427-B0EB-55FC19566639}" srcOrd="0" destOrd="0" presId="urn:microsoft.com/office/officeart/2005/8/layout/vList2"/>
    <dgm:cxn modelId="{CDB64B7B-BED5-4908-85ED-6BF73BC065F6}" srcId="{00997CCE-1F3A-466D-92E1-9C0932C6414F}" destId="{ACA5658F-0218-4A14-93A1-3615AA80B297}" srcOrd="3" destOrd="0" parTransId="{0A6DB899-E8C4-4296-952A-FD3D31711B0C}" sibTransId="{A41EB563-A734-4AC8-9739-1B9BF1D253C5}"/>
    <dgm:cxn modelId="{FB56BD7C-A648-473A-8445-B6BE930EDABC}" type="presOf" srcId="{53A4CF30-5A0D-4667-BA31-5A44A74CE315}" destId="{0660E245-B17B-468B-8BA7-1B1E87824229}" srcOrd="0" destOrd="0" presId="urn:microsoft.com/office/officeart/2005/8/layout/vList2"/>
    <dgm:cxn modelId="{E1031B80-B4B2-4BDC-9084-27535E322793}" type="presOf" srcId="{00997CCE-1F3A-466D-92E1-9C0932C6414F}" destId="{477A0825-2C41-4B16-874B-FE892FEB427F}" srcOrd="0" destOrd="0" presId="urn:microsoft.com/office/officeart/2005/8/layout/vList2"/>
    <dgm:cxn modelId="{31FBAA84-26B1-43DC-94BB-6BC13AB269E7}" srcId="{00997CCE-1F3A-466D-92E1-9C0932C6414F}" destId="{53A4CF30-5A0D-4667-BA31-5A44A74CE315}" srcOrd="1" destOrd="0" parTransId="{8C25E18A-403E-42C0-BD88-07CE9259DD7D}" sibTransId="{057DC0A2-CC21-4418-988D-9E800987138B}"/>
    <dgm:cxn modelId="{540EBEA2-2CC3-474B-8342-2DCC88D21865}" srcId="{00997CCE-1F3A-466D-92E1-9C0932C6414F}" destId="{9D39938F-B4AF-4FFB-A411-6CF566F52E1D}" srcOrd="0" destOrd="0" parTransId="{48189C03-8451-4CB7-B0CA-7DF129072FDC}" sibTransId="{779297DA-A573-4889-B78F-AA7DF2959742}"/>
    <dgm:cxn modelId="{85CC9EEE-5687-4291-ADD3-860801507743}" type="presOf" srcId="{ACA5658F-0218-4A14-93A1-3615AA80B297}" destId="{93D556EC-61B4-4612-A25B-A5C79EFA0FA2}" srcOrd="0" destOrd="0" presId="urn:microsoft.com/office/officeart/2005/8/layout/vList2"/>
    <dgm:cxn modelId="{ED4AA506-95D8-445D-8865-7637516AE616}" type="presParOf" srcId="{477A0825-2C41-4B16-874B-FE892FEB427F}" destId="{2F55D15D-2E28-4427-B0EB-55FC19566639}" srcOrd="0" destOrd="0" presId="urn:microsoft.com/office/officeart/2005/8/layout/vList2"/>
    <dgm:cxn modelId="{7BF5373D-1BD1-4A86-8978-AD5CE4430888}" type="presParOf" srcId="{477A0825-2C41-4B16-874B-FE892FEB427F}" destId="{4A439BC6-09F5-4D85-9A5D-27120AB93291}" srcOrd="1" destOrd="0" presId="urn:microsoft.com/office/officeart/2005/8/layout/vList2"/>
    <dgm:cxn modelId="{12EF917F-B733-46F9-8D4E-9C454A19F7A5}" type="presParOf" srcId="{477A0825-2C41-4B16-874B-FE892FEB427F}" destId="{0660E245-B17B-468B-8BA7-1B1E87824229}" srcOrd="2" destOrd="0" presId="urn:microsoft.com/office/officeart/2005/8/layout/vList2"/>
    <dgm:cxn modelId="{6069F14E-8164-4555-91BB-F4C0D1891260}" type="presParOf" srcId="{477A0825-2C41-4B16-874B-FE892FEB427F}" destId="{48C32449-C9B1-4862-B00A-5C545328AC8D}" srcOrd="3" destOrd="0" presId="urn:microsoft.com/office/officeart/2005/8/layout/vList2"/>
    <dgm:cxn modelId="{276F1CBA-1266-44DA-8CDA-93E2E6385364}" type="presParOf" srcId="{477A0825-2C41-4B16-874B-FE892FEB427F}" destId="{EDF43FD1-987D-4F02-83FC-43178234F7F6}" srcOrd="4" destOrd="0" presId="urn:microsoft.com/office/officeart/2005/8/layout/vList2"/>
    <dgm:cxn modelId="{01C5EB60-8F76-492C-9EB0-96FED5EBC78B}" type="presParOf" srcId="{477A0825-2C41-4B16-874B-FE892FEB427F}" destId="{0FCDB2F2-E0FC-4771-8FFC-423A36D1BE67}" srcOrd="5" destOrd="0" presId="urn:microsoft.com/office/officeart/2005/8/layout/vList2"/>
    <dgm:cxn modelId="{FCE2B1EB-9F34-4592-BF69-6338ED41E914}" type="presParOf" srcId="{477A0825-2C41-4B16-874B-FE892FEB427F}" destId="{93D556EC-61B4-4612-A25B-A5C79EFA0FA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5EDDD0-1257-4518-8724-4EAC0F97325B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7112403-5852-40E3-A5FC-04F368817260}">
      <dgm:prSet/>
      <dgm:spPr/>
      <dgm:t>
        <a:bodyPr/>
        <a:lstStyle/>
        <a:p>
          <a:r>
            <a:rPr lang="hr-HR" dirty="0"/>
            <a:t>Danas ćemo početi dijeliti višeznamenkaste brojeve dvoznamenkastim brojevima.</a:t>
          </a:r>
        </a:p>
        <a:p>
          <a:r>
            <a:rPr lang="hr-HR" dirty="0"/>
            <a:t> Ovo je inače dosta zahtjevno gradivo pa je vrlo važno da pratite sve upute i pažljivo čitate ili gledate videa koja ću vam slati. </a:t>
          </a:r>
          <a:endParaRPr lang="en-US" dirty="0"/>
        </a:p>
      </dgm:t>
    </dgm:pt>
    <dgm:pt modelId="{D746C7AA-37ED-4A08-BBF5-29A17985C767}" type="parTrans" cxnId="{24DA9B4F-F67D-46CB-8655-AB3777A4CBCA}">
      <dgm:prSet/>
      <dgm:spPr/>
      <dgm:t>
        <a:bodyPr/>
        <a:lstStyle/>
        <a:p>
          <a:endParaRPr lang="en-US"/>
        </a:p>
      </dgm:t>
    </dgm:pt>
    <dgm:pt modelId="{F181CD99-45BB-4E44-97BD-C61C67881731}" type="sibTrans" cxnId="{24DA9B4F-F67D-46CB-8655-AB3777A4CBCA}">
      <dgm:prSet/>
      <dgm:spPr/>
      <dgm:t>
        <a:bodyPr/>
        <a:lstStyle/>
        <a:p>
          <a:endParaRPr lang="en-US"/>
        </a:p>
      </dgm:t>
    </dgm:pt>
    <dgm:pt modelId="{9D2A35F9-7DCB-4E78-A646-5467BFF20E0F}">
      <dgm:prSet/>
      <dgm:spPr/>
      <dgm:t>
        <a:bodyPr/>
        <a:lstStyle/>
        <a:p>
          <a:r>
            <a:rPr lang="hr-HR" dirty="0"/>
            <a:t>Za početak ponovit ćete znanja o višekratnicima brojeva do 100 kroz kviz </a:t>
          </a:r>
          <a:r>
            <a:rPr lang="hr-HR" b="1" dirty="0">
              <a:hlinkClick xmlns:r="http://schemas.openxmlformats.org/officeDocument/2006/relationships" r:id="rId1"/>
            </a:rPr>
            <a:t>VIŠEKRATNICI BROJEVA</a:t>
          </a:r>
          <a:endParaRPr lang="en-US" dirty="0"/>
        </a:p>
      </dgm:t>
    </dgm:pt>
    <dgm:pt modelId="{66F5B0BB-6958-4798-A592-FB744F555514}" type="parTrans" cxnId="{F127E38C-2639-4C02-BDDC-0BEC5AF32394}">
      <dgm:prSet/>
      <dgm:spPr/>
      <dgm:t>
        <a:bodyPr/>
        <a:lstStyle/>
        <a:p>
          <a:endParaRPr lang="en-US"/>
        </a:p>
      </dgm:t>
    </dgm:pt>
    <dgm:pt modelId="{14DE33F4-9B7D-46F2-987C-5833FB0A0950}" type="sibTrans" cxnId="{F127E38C-2639-4C02-BDDC-0BEC5AF32394}">
      <dgm:prSet/>
      <dgm:spPr/>
      <dgm:t>
        <a:bodyPr/>
        <a:lstStyle/>
        <a:p>
          <a:endParaRPr lang="en-US"/>
        </a:p>
      </dgm:t>
    </dgm:pt>
    <dgm:pt modelId="{FC32E417-4070-4097-A6F7-56FB8C5A00B5}" type="pres">
      <dgm:prSet presAssocID="{695EDDD0-1257-4518-8724-4EAC0F97325B}" presName="Name0" presStyleCnt="0">
        <dgm:presLayoutVars>
          <dgm:dir/>
          <dgm:animLvl val="lvl"/>
          <dgm:resizeHandles val="exact"/>
        </dgm:presLayoutVars>
      </dgm:prSet>
      <dgm:spPr/>
    </dgm:pt>
    <dgm:pt modelId="{D61548BB-3A2C-4A9C-8487-146A15B17B06}" type="pres">
      <dgm:prSet presAssocID="{9D2A35F9-7DCB-4E78-A646-5467BFF20E0F}" presName="boxAndChildren" presStyleCnt="0"/>
      <dgm:spPr/>
    </dgm:pt>
    <dgm:pt modelId="{72B90DFF-0C3B-4928-959F-1F83AE0ED938}" type="pres">
      <dgm:prSet presAssocID="{9D2A35F9-7DCB-4E78-A646-5467BFF20E0F}" presName="parentTextBox" presStyleLbl="node1" presStyleIdx="0" presStyleCnt="2"/>
      <dgm:spPr/>
    </dgm:pt>
    <dgm:pt modelId="{D3F35F99-9D73-4288-A306-45C27411BC22}" type="pres">
      <dgm:prSet presAssocID="{F181CD99-45BB-4E44-97BD-C61C67881731}" presName="sp" presStyleCnt="0"/>
      <dgm:spPr/>
    </dgm:pt>
    <dgm:pt modelId="{67FE2A66-068C-47D2-9C18-516412FD2C42}" type="pres">
      <dgm:prSet presAssocID="{97112403-5852-40E3-A5FC-04F368817260}" presName="arrowAndChildren" presStyleCnt="0"/>
      <dgm:spPr/>
    </dgm:pt>
    <dgm:pt modelId="{5C78E5C0-6F14-4A20-BBC8-DB5F7047EB5D}" type="pres">
      <dgm:prSet presAssocID="{97112403-5852-40E3-A5FC-04F368817260}" presName="parentTextArrow" presStyleLbl="node1" presStyleIdx="1" presStyleCnt="2"/>
      <dgm:spPr/>
    </dgm:pt>
  </dgm:ptLst>
  <dgm:cxnLst>
    <dgm:cxn modelId="{24DA9B4F-F67D-46CB-8655-AB3777A4CBCA}" srcId="{695EDDD0-1257-4518-8724-4EAC0F97325B}" destId="{97112403-5852-40E3-A5FC-04F368817260}" srcOrd="0" destOrd="0" parTransId="{D746C7AA-37ED-4A08-BBF5-29A17985C767}" sibTransId="{F181CD99-45BB-4E44-97BD-C61C67881731}"/>
    <dgm:cxn modelId="{A9844483-80D3-47A7-9ECA-711F6AC5C281}" type="presOf" srcId="{695EDDD0-1257-4518-8724-4EAC0F97325B}" destId="{FC32E417-4070-4097-A6F7-56FB8C5A00B5}" srcOrd="0" destOrd="0" presId="urn:microsoft.com/office/officeart/2005/8/layout/process4"/>
    <dgm:cxn modelId="{F127E38C-2639-4C02-BDDC-0BEC5AF32394}" srcId="{695EDDD0-1257-4518-8724-4EAC0F97325B}" destId="{9D2A35F9-7DCB-4E78-A646-5467BFF20E0F}" srcOrd="1" destOrd="0" parTransId="{66F5B0BB-6958-4798-A592-FB744F555514}" sibTransId="{14DE33F4-9B7D-46F2-987C-5833FB0A0950}"/>
    <dgm:cxn modelId="{3F45B19B-F2DE-48B4-A054-20CD5B880A43}" type="presOf" srcId="{97112403-5852-40E3-A5FC-04F368817260}" destId="{5C78E5C0-6F14-4A20-BBC8-DB5F7047EB5D}" srcOrd="0" destOrd="0" presId="urn:microsoft.com/office/officeart/2005/8/layout/process4"/>
    <dgm:cxn modelId="{7F4AEED1-8993-4310-B30F-31B30F8BDCBF}" type="presOf" srcId="{9D2A35F9-7DCB-4E78-A646-5467BFF20E0F}" destId="{72B90DFF-0C3B-4928-959F-1F83AE0ED938}" srcOrd="0" destOrd="0" presId="urn:microsoft.com/office/officeart/2005/8/layout/process4"/>
    <dgm:cxn modelId="{434AE330-F8A0-4E97-B7E6-796C4DEA72E8}" type="presParOf" srcId="{FC32E417-4070-4097-A6F7-56FB8C5A00B5}" destId="{D61548BB-3A2C-4A9C-8487-146A15B17B06}" srcOrd="0" destOrd="0" presId="urn:microsoft.com/office/officeart/2005/8/layout/process4"/>
    <dgm:cxn modelId="{99FA6CDA-A807-4D3F-8EE6-2EE31B7DC431}" type="presParOf" srcId="{D61548BB-3A2C-4A9C-8487-146A15B17B06}" destId="{72B90DFF-0C3B-4928-959F-1F83AE0ED938}" srcOrd="0" destOrd="0" presId="urn:microsoft.com/office/officeart/2005/8/layout/process4"/>
    <dgm:cxn modelId="{91142291-663B-44B0-80B7-547D99B583A1}" type="presParOf" srcId="{FC32E417-4070-4097-A6F7-56FB8C5A00B5}" destId="{D3F35F99-9D73-4288-A306-45C27411BC22}" srcOrd="1" destOrd="0" presId="urn:microsoft.com/office/officeart/2005/8/layout/process4"/>
    <dgm:cxn modelId="{15176BF8-ED4E-41DB-BAC4-A1C1C4896019}" type="presParOf" srcId="{FC32E417-4070-4097-A6F7-56FB8C5A00B5}" destId="{67FE2A66-068C-47D2-9C18-516412FD2C42}" srcOrd="2" destOrd="0" presId="urn:microsoft.com/office/officeart/2005/8/layout/process4"/>
    <dgm:cxn modelId="{514C57AF-0770-4121-B5E4-AC7BF79A1354}" type="presParOf" srcId="{67FE2A66-068C-47D2-9C18-516412FD2C42}" destId="{5C78E5C0-6F14-4A20-BBC8-DB5F7047EB5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8DB97F-CEB0-4E7A-B866-2167537D71C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1DED932-12B5-46C6-A895-D391043E3C01}">
      <dgm:prSet/>
      <dgm:spPr/>
      <dgm:t>
        <a:bodyPr/>
        <a:lstStyle/>
        <a:p>
          <a:r>
            <a:rPr lang="hr-HR" dirty="0"/>
            <a:t>Napišite u bilježnicu naslov </a:t>
          </a:r>
          <a:r>
            <a:rPr lang="hr-HR" b="1" dirty="0"/>
            <a:t>Pisano dijeljenje višeznamenkastog broja dvoznamenkastim brojem </a:t>
          </a:r>
          <a:r>
            <a:rPr lang="hr-HR" dirty="0"/>
            <a:t>i otvorite udžbenik na str. 76.</a:t>
          </a:r>
          <a:endParaRPr lang="en-US" dirty="0"/>
        </a:p>
      </dgm:t>
    </dgm:pt>
    <dgm:pt modelId="{7EF68654-E47E-4055-8D57-ADDD0958FAB6}" type="parTrans" cxnId="{B70A9EFE-1BD1-4298-B09A-5ABD0E7B2C35}">
      <dgm:prSet/>
      <dgm:spPr/>
      <dgm:t>
        <a:bodyPr/>
        <a:lstStyle/>
        <a:p>
          <a:endParaRPr lang="en-US"/>
        </a:p>
      </dgm:t>
    </dgm:pt>
    <dgm:pt modelId="{56380347-D264-4B9D-9999-384CCA0DE2E3}" type="sibTrans" cxnId="{B70A9EFE-1BD1-4298-B09A-5ABD0E7B2C35}">
      <dgm:prSet/>
      <dgm:spPr/>
      <dgm:t>
        <a:bodyPr/>
        <a:lstStyle/>
        <a:p>
          <a:endParaRPr lang="en-US"/>
        </a:p>
      </dgm:t>
    </dgm:pt>
    <dgm:pt modelId="{779C90BF-DBEF-40A5-9A48-19EC287F3E59}">
      <dgm:prSet/>
      <dgm:spPr/>
      <dgm:t>
        <a:bodyPr/>
        <a:lstStyle/>
        <a:p>
          <a:r>
            <a:rPr lang="hr-HR" dirty="0"/>
            <a:t>Pažljivo pročitajte i proučite 1. i 2. zadatak.</a:t>
          </a:r>
          <a:endParaRPr lang="en-US" dirty="0"/>
        </a:p>
      </dgm:t>
    </dgm:pt>
    <dgm:pt modelId="{AE7BE39B-174B-41F7-AAD6-47D029415DC2}" type="parTrans" cxnId="{A2D206A1-43AB-461B-9554-E65DB7045D6D}">
      <dgm:prSet/>
      <dgm:spPr/>
      <dgm:t>
        <a:bodyPr/>
        <a:lstStyle/>
        <a:p>
          <a:endParaRPr lang="en-US"/>
        </a:p>
      </dgm:t>
    </dgm:pt>
    <dgm:pt modelId="{01F59CD3-A7B8-440F-A245-BB96A2B510B7}" type="sibTrans" cxnId="{A2D206A1-43AB-461B-9554-E65DB7045D6D}">
      <dgm:prSet/>
      <dgm:spPr/>
      <dgm:t>
        <a:bodyPr/>
        <a:lstStyle/>
        <a:p>
          <a:endParaRPr lang="en-US"/>
        </a:p>
      </dgm:t>
    </dgm:pt>
    <dgm:pt modelId="{37765978-BA9F-4FD2-BBF2-2EB1AC06BEEB}">
      <dgm:prSet/>
      <dgm:spPr/>
      <dgm:t>
        <a:bodyPr/>
        <a:lstStyle/>
        <a:p>
          <a:r>
            <a:rPr lang="hr-HR" dirty="0"/>
            <a:t>Pogledajte video u kojem učiteljica objašnjava kako se pisano dijeli višekratnicima broja 10. Zanemarite što u videu koristi drugačiji udžbenik nego što imate vi.</a:t>
          </a:r>
          <a:endParaRPr lang="en-US" dirty="0"/>
        </a:p>
      </dgm:t>
    </dgm:pt>
    <dgm:pt modelId="{C6AC0A54-93B4-4174-B05C-B55DDBC40FF9}" type="parTrans" cxnId="{44B46264-7A39-4610-ACAA-67853DCC9C5E}">
      <dgm:prSet/>
      <dgm:spPr/>
      <dgm:t>
        <a:bodyPr/>
        <a:lstStyle/>
        <a:p>
          <a:endParaRPr lang="en-US"/>
        </a:p>
      </dgm:t>
    </dgm:pt>
    <dgm:pt modelId="{B50469C4-C8CF-4765-B24A-F8D979BD432B}" type="sibTrans" cxnId="{44B46264-7A39-4610-ACAA-67853DCC9C5E}">
      <dgm:prSet/>
      <dgm:spPr/>
      <dgm:t>
        <a:bodyPr/>
        <a:lstStyle/>
        <a:p>
          <a:endParaRPr lang="en-US"/>
        </a:p>
      </dgm:t>
    </dgm:pt>
    <dgm:pt modelId="{69EF059E-63F7-4D6B-8056-B362B2C7E5E5}">
      <dgm:prSet/>
      <dgm:spPr/>
      <dgm:t>
        <a:bodyPr/>
        <a:lstStyle/>
        <a:p>
          <a:r>
            <a:rPr lang="hr-HR" dirty="0">
              <a:hlinkClick xmlns:r="http://schemas.openxmlformats.org/officeDocument/2006/relationships" r:id="rId1"/>
            </a:rPr>
            <a:t>PISANO DIJELJENJE VIŠEZNAMENKASTIM BROJEM </a:t>
          </a:r>
          <a:r>
            <a:rPr lang="hr-HR" dirty="0"/>
            <a:t>- video</a:t>
          </a:r>
          <a:endParaRPr lang="en-US" dirty="0"/>
        </a:p>
      </dgm:t>
    </dgm:pt>
    <dgm:pt modelId="{B2FEDECD-81DF-4425-A943-3D664953467A}" type="parTrans" cxnId="{AD338D79-874F-46C4-BEC5-EAC23A94025D}">
      <dgm:prSet/>
      <dgm:spPr/>
      <dgm:t>
        <a:bodyPr/>
        <a:lstStyle/>
        <a:p>
          <a:endParaRPr lang="en-US"/>
        </a:p>
      </dgm:t>
    </dgm:pt>
    <dgm:pt modelId="{93BA4904-6473-458C-BE76-C3A261342A92}" type="sibTrans" cxnId="{AD338D79-874F-46C4-BEC5-EAC23A94025D}">
      <dgm:prSet/>
      <dgm:spPr/>
      <dgm:t>
        <a:bodyPr/>
        <a:lstStyle/>
        <a:p>
          <a:endParaRPr lang="en-US"/>
        </a:p>
      </dgm:t>
    </dgm:pt>
    <dgm:pt modelId="{D11A43CF-3AA0-4D5D-A2B2-E395B1F019A5}" type="pres">
      <dgm:prSet presAssocID="{F08DB97F-CEB0-4E7A-B866-2167537D71CD}" presName="linear" presStyleCnt="0">
        <dgm:presLayoutVars>
          <dgm:animLvl val="lvl"/>
          <dgm:resizeHandles val="exact"/>
        </dgm:presLayoutVars>
      </dgm:prSet>
      <dgm:spPr/>
    </dgm:pt>
    <dgm:pt modelId="{157DE13E-BFE1-44C1-B5BE-A9A28964EFE7}" type="pres">
      <dgm:prSet presAssocID="{71DED932-12B5-46C6-A895-D391043E3C0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B606D55-A463-4478-A9AD-DB0436D0D2EC}" type="pres">
      <dgm:prSet presAssocID="{56380347-D264-4B9D-9999-384CCA0DE2E3}" presName="spacer" presStyleCnt="0"/>
      <dgm:spPr/>
    </dgm:pt>
    <dgm:pt modelId="{F518086E-9F9C-452A-86FB-E2F07BEC2849}" type="pres">
      <dgm:prSet presAssocID="{779C90BF-DBEF-40A5-9A48-19EC287F3E5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1052F50-89F3-4849-A499-F677DED57398}" type="pres">
      <dgm:prSet presAssocID="{01F59CD3-A7B8-440F-A245-BB96A2B510B7}" presName="spacer" presStyleCnt="0"/>
      <dgm:spPr/>
    </dgm:pt>
    <dgm:pt modelId="{310379B9-B2F9-46D0-B796-CDF2A237E7BC}" type="pres">
      <dgm:prSet presAssocID="{37765978-BA9F-4FD2-BBF2-2EB1AC06BEE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FE61957-1BFE-4A0F-9E42-640864B691C6}" type="pres">
      <dgm:prSet presAssocID="{B50469C4-C8CF-4765-B24A-F8D979BD432B}" presName="spacer" presStyleCnt="0"/>
      <dgm:spPr/>
    </dgm:pt>
    <dgm:pt modelId="{0807DE4D-7EEE-40C8-8EEA-2A95D7D29F81}" type="pres">
      <dgm:prSet presAssocID="{69EF059E-63F7-4D6B-8056-B362B2C7E5E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4B46264-7A39-4610-ACAA-67853DCC9C5E}" srcId="{F08DB97F-CEB0-4E7A-B866-2167537D71CD}" destId="{37765978-BA9F-4FD2-BBF2-2EB1AC06BEEB}" srcOrd="2" destOrd="0" parTransId="{C6AC0A54-93B4-4174-B05C-B55DDBC40FF9}" sibTransId="{B50469C4-C8CF-4765-B24A-F8D979BD432B}"/>
    <dgm:cxn modelId="{AD338D79-874F-46C4-BEC5-EAC23A94025D}" srcId="{F08DB97F-CEB0-4E7A-B866-2167537D71CD}" destId="{69EF059E-63F7-4D6B-8056-B362B2C7E5E5}" srcOrd="3" destOrd="0" parTransId="{B2FEDECD-81DF-4425-A943-3D664953467A}" sibTransId="{93BA4904-6473-458C-BE76-C3A261342A92}"/>
    <dgm:cxn modelId="{D7CE3092-0C7E-4AEA-BF3F-DCE84EC739A9}" type="presOf" srcId="{779C90BF-DBEF-40A5-9A48-19EC287F3E59}" destId="{F518086E-9F9C-452A-86FB-E2F07BEC2849}" srcOrd="0" destOrd="0" presId="urn:microsoft.com/office/officeart/2005/8/layout/vList2"/>
    <dgm:cxn modelId="{A2D206A1-43AB-461B-9554-E65DB7045D6D}" srcId="{F08DB97F-CEB0-4E7A-B866-2167537D71CD}" destId="{779C90BF-DBEF-40A5-9A48-19EC287F3E59}" srcOrd="1" destOrd="0" parTransId="{AE7BE39B-174B-41F7-AAD6-47D029415DC2}" sibTransId="{01F59CD3-A7B8-440F-A245-BB96A2B510B7}"/>
    <dgm:cxn modelId="{F4083FBD-923B-4D50-B4EB-25C0B020041B}" type="presOf" srcId="{71DED932-12B5-46C6-A895-D391043E3C01}" destId="{157DE13E-BFE1-44C1-B5BE-A9A28964EFE7}" srcOrd="0" destOrd="0" presId="urn:microsoft.com/office/officeart/2005/8/layout/vList2"/>
    <dgm:cxn modelId="{8C09F3D7-1A83-4B4C-B4EE-E361BFE90493}" type="presOf" srcId="{69EF059E-63F7-4D6B-8056-B362B2C7E5E5}" destId="{0807DE4D-7EEE-40C8-8EEA-2A95D7D29F81}" srcOrd="0" destOrd="0" presId="urn:microsoft.com/office/officeart/2005/8/layout/vList2"/>
    <dgm:cxn modelId="{D93C73EB-E9A3-42F8-840E-C6B027C8CA0E}" type="presOf" srcId="{37765978-BA9F-4FD2-BBF2-2EB1AC06BEEB}" destId="{310379B9-B2F9-46D0-B796-CDF2A237E7BC}" srcOrd="0" destOrd="0" presId="urn:microsoft.com/office/officeart/2005/8/layout/vList2"/>
    <dgm:cxn modelId="{25A722F7-ECF8-470C-8EA1-004420008624}" type="presOf" srcId="{F08DB97F-CEB0-4E7A-B866-2167537D71CD}" destId="{D11A43CF-3AA0-4D5D-A2B2-E395B1F019A5}" srcOrd="0" destOrd="0" presId="urn:microsoft.com/office/officeart/2005/8/layout/vList2"/>
    <dgm:cxn modelId="{B70A9EFE-1BD1-4298-B09A-5ABD0E7B2C35}" srcId="{F08DB97F-CEB0-4E7A-B866-2167537D71CD}" destId="{71DED932-12B5-46C6-A895-D391043E3C01}" srcOrd="0" destOrd="0" parTransId="{7EF68654-E47E-4055-8D57-ADDD0958FAB6}" sibTransId="{56380347-D264-4B9D-9999-384CCA0DE2E3}"/>
    <dgm:cxn modelId="{2242BB73-85A6-4622-BDFA-74346806B7F0}" type="presParOf" srcId="{D11A43CF-3AA0-4D5D-A2B2-E395B1F019A5}" destId="{157DE13E-BFE1-44C1-B5BE-A9A28964EFE7}" srcOrd="0" destOrd="0" presId="urn:microsoft.com/office/officeart/2005/8/layout/vList2"/>
    <dgm:cxn modelId="{FA225B31-2B1C-4621-B285-6DB60104FBE0}" type="presParOf" srcId="{D11A43CF-3AA0-4D5D-A2B2-E395B1F019A5}" destId="{5B606D55-A463-4478-A9AD-DB0436D0D2EC}" srcOrd="1" destOrd="0" presId="urn:microsoft.com/office/officeart/2005/8/layout/vList2"/>
    <dgm:cxn modelId="{31F8DF95-48A6-4D5E-BA34-E8698272D16C}" type="presParOf" srcId="{D11A43CF-3AA0-4D5D-A2B2-E395B1F019A5}" destId="{F518086E-9F9C-452A-86FB-E2F07BEC2849}" srcOrd="2" destOrd="0" presId="urn:microsoft.com/office/officeart/2005/8/layout/vList2"/>
    <dgm:cxn modelId="{8622A551-512B-4397-B843-770D478921D2}" type="presParOf" srcId="{D11A43CF-3AA0-4D5D-A2B2-E395B1F019A5}" destId="{41052F50-89F3-4849-A499-F677DED57398}" srcOrd="3" destOrd="0" presId="urn:microsoft.com/office/officeart/2005/8/layout/vList2"/>
    <dgm:cxn modelId="{A1F6A5C1-626C-47D5-9CF8-DC38B629AE3C}" type="presParOf" srcId="{D11A43CF-3AA0-4D5D-A2B2-E395B1F019A5}" destId="{310379B9-B2F9-46D0-B796-CDF2A237E7BC}" srcOrd="4" destOrd="0" presId="urn:microsoft.com/office/officeart/2005/8/layout/vList2"/>
    <dgm:cxn modelId="{6EB30EAC-6B79-45BA-889A-4DE124087C5C}" type="presParOf" srcId="{D11A43CF-3AA0-4D5D-A2B2-E395B1F019A5}" destId="{DFE61957-1BFE-4A0F-9E42-640864B691C6}" srcOrd="5" destOrd="0" presId="urn:microsoft.com/office/officeart/2005/8/layout/vList2"/>
    <dgm:cxn modelId="{92AF8843-3D73-4C48-A63B-5C7112D33473}" type="presParOf" srcId="{D11A43CF-3AA0-4D5D-A2B2-E395B1F019A5}" destId="{0807DE4D-7EEE-40C8-8EEA-2A95D7D29F8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198ADA-29B9-46DA-A1F5-8145F1A6C663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541360-C6DE-4EB4-ABEA-E059D3334CE2}">
      <dgm:prSet custT="1"/>
      <dgm:spPr/>
      <dgm:t>
        <a:bodyPr/>
        <a:lstStyle/>
        <a:p>
          <a:r>
            <a:rPr lang="hr-HR" sz="1800" dirty="0"/>
            <a:t>U bilježnicu zapiši primjere koje učiteljica u videu pokazuje.</a:t>
          </a:r>
          <a:endParaRPr lang="en-US" sz="1800" dirty="0"/>
        </a:p>
      </dgm:t>
    </dgm:pt>
    <dgm:pt modelId="{4A274E67-BF46-4FC7-9282-6304C03CC5ED}" type="parTrans" cxnId="{02354E3E-C1F6-4450-B1B5-A1D0CD33D8A1}">
      <dgm:prSet/>
      <dgm:spPr/>
      <dgm:t>
        <a:bodyPr/>
        <a:lstStyle/>
        <a:p>
          <a:endParaRPr lang="en-US"/>
        </a:p>
      </dgm:t>
    </dgm:pt>
    <dgm:pt modelId="{2CEB2402-4E3F-4827-901E-18FA8ADF317C}" type="sibTrans" cxnId="{02354E3E-C1F6-4450-B1B5-A1D0CD33D8A1}">
      <dgm:prSet/>
      <dgm:spPr/>
      <dgm:t>
        <a:bodyPr/>
        <a:lstStyle/>
        <a:p>
          <a:endParaRPr lang="en-US"/>
        </a:p>
      </dgm:t>
    </dgm:pt>
    <dgm:pt modelId="{07DAC50B-E32F-4680-9C8A-14559890634B}">
      <dgm:prSet/>
      <dgm:spPr/>
      <dgm:t>
        <a:bodyPr/>
        <a:lstStyle/>
        <a:p>
          <a:r>
            <a:rPr lang="hr-HR" dirty="0"/>
            <a:t>Nakon toga na isti način riješi sljedeće zadatke:</a:t>
          </a:r>
          <a:endParaRPr lang="en-US" dirty="0"/>
        </a:p>
      </dgm:t>
    </dgm:pt>
    <dgm:pt modelId="{D3E89FD4-E4D5-45F7-82BE-25EE03355C32}" type="parTrans" cxnId="{C4CE7480-ABBE-4F59-8ACB-212C9554198B}">
      <dgm:prSet/>
      <dgm:spPr/>
      <dgm:t>
        <a:bodyPr/>
        <a:lstStyle/>
        <a:p>
          <a:endParaRPr lang="en-US"/>
        </a:p>
      </dgm:t>
    </dgm:pt>
    <dgm:pt modelId="{D6DF61CE-4123-4859-BCBC-AB686FE3470B}" type="sibTrans" cxnId="{C4CE7480-ABBE-4F59-8ACB-212C9554198B}">
      <dgm:prSet/>
      <dgm:spPr/>
      <dgm:t>
        <a:bodyPr/>
        <a:lstStyle/>
        <a:p>
          <a:endParaRPr lang="en-US"/>
        </a:p>
      </dgm:t>
    </dgm:pt>
    <dgm:pt modelId="{458F6D82-9CAB-44EB-9F17-6653920C8FC4}">
      <dgm:prSet/>
      <dgm:spPr/>
      <dgm:t>
        <a:bodyPr/>
        <a:lstStyle/>
        <a:p>
          <a:r>
            <a:rPr lang="hr-HR" dirty="0"/>
            <a:t>390:30=		</a:t>
          </a:r>
          <a:endParaRPr lang="en-US" dirty="0"/>
        </a:p>
      </dgm:t>
    </dgm:pt>
    <dgm:pt modelId="{A73B19FD-84F8-4A34-BC5C-4B24F49036BB}" type="parTrans" cxnId="{288919DB-910B-4F4F-A5B5-8C3611B8339E}">
      <dgm:prSet/>
      <dgm:spPr/>
      <dgm:t>
        <a:bodyPr/>
        <a:lstStyle/>
        <a:p>
          <a:endParaRPr lang="en-US"/>
        </a:p>
      </dgm:t>
    </dgm:pt>
    <dgm:pt modelId="{B3EBF904-D7DF-4B5A-95F8-62E77035107F}" type="sibTrans" cxnId="{288919DB-910B-4F4F-A5B5-8C3611B8339E}">
      <dgm:prSet/>
      <dgm:spPr/>
      <dgm:t>
        <a:bodyPr/>
        <a:lstStyle/>
        <a:p>
          <a:endParaRPr lang="en-US"/>
        </a:p>
      </dgm:t>
    </dgm:pt>
    <dgm:pt modelId="{0897285F-8DF8-4581-9E5F-DE666484369F}">
      <dgm:prSet/>
      <dgm:spPr/>
      <dgm:t>
        <a:bodyPr/>
        <a:lstStyle/>
        <a:p>
          <a:r>
            <a:rPr lang="hr-HR" dirty="0"/>
            <a:t>560:40=</a:t>
          </a:r>
          <a:endParaRPr lang="en-US" dirty="0"/>
        </a:p>
      </dgm:t>
    </dgm:pt>
    <dgm:pt modelId="{67DE5698-6932-47E1-8C41-BAF0A1BE9151}" type="parTrans" cxnId="{696C7937-897E-41F0-811F-5AC8EC2D6A2D}">
      <dgm:prSet/>
      <dgm:spPr/>
      <dgm:t>
        <a:bodyPr/>
        <a:lstStyle/>
        <a:p>
          <a:endParaRPr lang="en-US"/>
        </a:p>
      </dgm:t>
    </dgm:pt>
    <dgm:pt modelId="{2C0116B8-A64E-4302-BA4B-CCD2781076BE}" type="sibTrans" cxnId="{696C7937-897E-41F0-811F-5AC8EC2D6A2D}">
      <dgm:prSet/>
      <dgm:spPr/>
      <dgm:t>
        <a:bodyPr/>
        <a:lstStyle/>
        <a:p>
          <a:endParaRPr lang="en-US"/>
        </a:p>
      </dgm:t>
    </dgm:pt>
    <dgm:pt modelId="{07E0C182-FB9A-4D99-95E2-39F83E00488F}">
      <dgm:prSet/>
      <dgm:spPr/>
      <dgm:t>
        <a:bodyPr/>
        <a:lstStyle/>
        <a:p>
          <a:r>
            <a:rPr lang="hr-HR" dirty="0"/>
            <a:t>760:20=</a:t>
          </a:r>
          <a:endParaRPr lang="en-US" dirty="0"/>
        </a:p>
      </dgm:t>
    </dgm:pt>
    <dgm:pt modelId="{147DC15D-1B80-4D1A-930E-CFC47E840FB8}" type="parTrans" cxnId="{1C779961-8344-4C26-83B6-D0DFF149CA95}">
      <dgm:prSet/>
      <dgm:spPr/>
      <dgm:t>
        <a:bodyPr/>
        <a:lstStyle/>
        <a:p>
          <a:endParaRPr lang="en-US"/>
        </a:p>
      </dgm:t>
    </dgm:pt>
    <dgm:pt modelId="{68537089-2B10-44D5-82E6-878AA2736BB8}" type="sibTrans" cxnId="{1C779961-8344-4C26-83B6-D0DFF149CA95}">
      <dgm:prSet/>
      <dgm:spPr/>
      <dgm:t>
        <a:bodyPr/>
        <a:lstStyle/>
        <a:p>
          <a:endParaRPr lang="en-US"/>
        </a:p>
      </dgm:t>
    </dgm:pt>
    <dgm:pt modelId="{2903A73F-C1C0-43B5-A8CB-17D28D523497}">
      <dgm:prSet/>
      <dgm:spPr/>
      <dgm:t>
        <a:bodyPr/>
        <a:lstStyle/>
        <a:p>
          <a:r>
            <a:rPr lang="hr-HR" dirty="0"/>
            <a:t>920:40=</a:t>
          </a:r>
          <a:endParaRPr lang="en-US" dirty="0"/>
        </a:p>
      </dgm:t>
    </dgm:pt>
    <dgm:pt modelId="{FE6EDB4D-BA14-4DA7-A764-CD1307A6A254}" type="parTrans" cxnId="{78278A58-553D-4AE3-9247-1AE05EFA34A7}">
      <dgm:prSet/>
      <dgm:spPr/>
      <dgm:t>
        <a:bodyPr/>
        <a:lstStyle/>
        <a:p>
          <a:endParaRPr lang="en-US"/>
        </a:p>
      </dgm:t>
    </dgm:pt>
    <dgm:pt modelId="{67601070-9A54-4921-88BC-9E64812926F8}" type="sibTrans" cxnId="{78278A58-553D-4AE3-9247-1AE05EFA34A7}">
      <dgm:prSet/>
      <dgm:spPr/>
      <dgm:t>
        <a:bodyPr/>
        <a:lstStyle/>
        <a:p>
          <a:endParaRPr lang="en-US"/>
        </a:p>
      </dgm:t>
    </dgm:pt>
    <dgm:pt modelId="{A3B9FE01-5944-4A10-BA11-508A0838B5BF}">
      <dgm:prSet/>
      <dgm:spPr/>
      <dgm:t>
        <a:bodyPr/>
        <a:lstStyle/>
        <a:p>
          <a:r>
            <a:rPr lang="hr-HR" dirty="0"/>
            <a:t>7680:60=</a:t>
          </a:r>
          <a:endParaRPr lang="en-US" dirty="0"/>
        </a:p>
      </dgm:t>
    </dgm:pt>
    <dgm:pt modelId="{12D53D3D-943D-4275-8E57-C8F297C884FB}" type="parTrans" cxnId="{C4243E35-874D-4C48-87A2-25C6D37CA0F9}">
      <dgm:prSet/>
      <dgm:spPr/>
      <dgm:t>
        <a:bodyPr/>
        <a:lstStyle/>
        <a:p>
          <a:endParaRPr lang="en-US"/>
        </a:p>
      </dgm:t>
    </dgm:pt>
    <dgm:pt modelId="{D2077694-0582-4B54-B6F1-0A4FDD6CE5DB}" type="sibTrans" cxnId="{C4243E35-874D-4C48-87A2-25C6D37CA0F9}">
      <dgm:prSet/>
      <dgm:spPr/>
      <dgm:t>
        <a:bodyPr/>
        <a:lstStyle/>
        <a:p>
          <a:endParaRPr lang="en-US"/>
        </a:p>
      </dgm:t>
    </dgm:pt>
    <dgm:pt modelId="{547887C3-3AA6-4ED1-97DC-6C2AC6812DA5}">
      <dgm:prSet/>
      <dgm:spPr/>
      <dgm:t>
        <a:bodyPr/>
        <a:lstStyle/>
        <a:p>
          <a:r>
            <a:rPr lang="hr-HR" dirty="0"/>
            <a:t>864:40=</a:t>
          </a:r>
          <a:endParaRPr lang="en-US" dirty="0"/>
        </a:p>
      </dgm:t>
    </dgm:pt>
    <dgm:pt modelId="{6F92CC21-0C75-4A2B-AC45-97A2139B6D14}" type="parTrans" cxnId="{027B22D9-2E07-447B-A23F-471571D93FBE}">
      <dgm:prSet/>
      <dgm:spPr/>
      <dgm:t>
        <a:bodyPr/>
        <a:lstStyle/>
        <a:p>
          <a:endParaRPr lang="en-US"/>
        </a:p>
      </dgm:t>
    </dgm:pt>
    <dgm:pt modelId="{71465F33-B2F1-4BC2-BBB2-E8E93FD1003E}" type="sibTrans" cxnId="{027B22D9-2E07-447B-A23F-471571D93FBE}">
      <dgm:prSet/>
      <dgm:spPr/>
      <dgm:t>
        <a:bodyPr/>
        <a:lstStyle/>
        <a:p>
          <a:endParaRPr lang="en-US"/>
        </a:p>
      </dgm:t>
    </dgm:pt>
    <dgm:pt modelId="{973BE693-9F7B-46FF-9BCB-4DBF4C67FBC7}">
      <dgm:prSet/>
      <dgm:spPr/>
      <dgm:t>
        <a:bodyPr/>
        <a:lstStyle/>
        <a:p>
          <a:r>
            <a:rPr lang="hr-HR" dirty="0"/>
            <a:t>236:20=</a:t>
          </a:r>
          <a:endParaRPr lang="en-US" dirty="0"/>
        </a:p>
      </dgm:t>
    </dgm:pt>
    <dgm:pt modelId="{FB7DC2E5-1AB7-4863-868E-B29E1C70874D}" type="parTrans" cxnId="{F7D38D30-A2A9-44FA-9FCE-CADC14E8D80C}">
      <dgm:prSet/>
      <dgm:spPr/>
      <dgm:t>
        <a:bodyPr/>
        <a:lstStyle/>
        <a:p>
          <a:endParaRPr lang="en-US"/>
        </a:p>
      </dgm:t>
    </dgm:pt>
    <dgm:pt modelId="{07AB9EC2-0CDA-4C2A-A28F-E9DD2E38975F}" type="sibTrans" cxnId="{F7D38D30-A2A9-44FA-9FCE-CADC14E8D80C}">
      <dgm:prSet/>
      <dgm:spPr/>
      <dgm:t>
        <a:bodyPr/>
        <a:lstStyle/>
        <a:p>
          <a:endParaRPr lang="en-US"/>
        </a:p>
      </dgm:t>
    </dgm:pt>
    <dgm:pt modelId="{EFF25C90-8EB9-4C42-A8B5-34F145AD9154}">
      <dgm:prSet/>
      <dgm:spPr/>
      <dgm:t>
        <a:bodyPr/>
        <a:lstStyle/>
        <a:p>
          <a:r>
            <a:rPr lang="hr-HR" dirty="0"/>
            <a:t>3090:30=</a:t>
          </a:r>
          <a:endParaRPr lang="en-US" dirty="0"/>
        </a:p>
      </dgm:t>
    </dgm:pt>
    <dgm:pt modelId="{879802B7-C188-4551-B29B-6FD423804483}" type="parTrans" cxnId="{AAC96099-EC70-4D8E-9304-F91B0F69155C}">
      <dgm:prSet/>
      <dgm:spPr/>
      <dgm:t>
        <a:bodyPr/>
        <a:lstStyle/>
        <a:p>
          <a:endParaRPr lang="en-US"/>
        </a:p>
      </dgm:t>
    </dgm:pt>
    <dgm:pt modelId="{35A2886C-7162-4031-BA14-953A030FF33D}" type="sibTrans" cxnId="{AAC96099-EC70-4D8E-9304-F91B0F69155C}">
      <dgm:prSet/>
      <dgm:spPr/>
      <dgm:t>
        <a:bodyPr/>
        <a:lstStyle/>
        <a:p>
          <a:endParaRPr lang="en-US"/>
        </a:p>
      </dgm:t>
    </dgm:pt>
    <dgm:pt modelId="{4FC290AB-C93D-4943-966E-DCAFF6660D20}">
      <dgm:prSet/>
      <dgm:spPr/>
      <dgm:t>
        <a:bodyPr/>
        <a:lstStyle/>
        <a:p>
          <a:r>
            <a:rPr lang="hr-HR" dirty="0"/>
            <a:t>7060:20=</a:t>
          </a:r>
          <a:endParaRPr lang="en-US" dirty="0"/>
        </a:p>
      </dgm:t>
    </dgm:pt>
    <dgm:pt modelId="{07D5A535-7AEB-4928-B23C-8E048E58DDCE}" type="parTrans" cxnId="{353BF699-7AFB-430A-8C6E-21157382B704}">
      <dgm:prSet/>
      <dgm:spPr/>
      <dgm:t>
        <a:bodyPr/>
        <a:lstStyle/>
        <a:p>
          <a:endParaRPr lang="en-US"/>
        </a:p>
      </dgm:t>
    </dgm:pt>
    <dgm:pt modelId="{1E141F6E-BD95-47CA-B309-90F4FFD6F04F}" type="sibTrans" cxnId="{353BF699-7AFB-430A-8C6E-21157382B704}">
      <dgm:prSet/>
      <dgm:spPr/>
      <dgm:t>
        <a:bodyPr/>
        <a:lstStyle/>
        <a:p>
          <a:endParaRPr lang="en-US"/>
        </a:p>
      </dgm:t>
    </dgm:pt>
    <dgm:pt modelId="{006937E0-BA90-411F-9240-DA707031C4C1}">
      <dgm:prSet/>
      <dgm:spPr/>
      <dgm:t>
        <a:bodyPr/>
        <a:lstStyle/>
        <a:p>
          <a:r>
            <a:rPr lang="hr-HR" dirty="0"/>
            <a:t>9930:30=</a:t>
          </a:r>
          <a:endParaRPr lang="en-US" dirty="0"/>
        </a:p>
      </dgm:t>
    </dgm:pt>
    <dgm:pt modelId="{9047181E-7FC5-434E-827A-E700AAD0579C}" type="parTrans" cxnId="{0F6A797C-103D-4706-8987-7F92F47BA022}">
      <dgm:prSet/>
      <dgm:spPr/>
      <dgm:t>
        <a:bodyPr/>
        <a:lstStyle/>
        <a:p>
          <a:endParaRPr lang="en-US"/>
        </a:p>
      </dgm:t>
    </dgm:pt>
    <dgm:pt modelId="{8F44E54B-3C8E-4586-8E65-8543C3F45EC0}" type="sibTrans" cxnId="{0F6A797C-103D-4706-8987-7F92F47BA022}">
      <dgm:prSet/>
      <dgm:spPr/>
      <dgm:t>
        <a:bodyPr/>
        <a:lstStyle/>
        <a:p>
          <a:endParaRPr lang="en-US"/>
        </a:p>
      </dgm:t>
    </dgm:pt>
    <dgm:pt modelId="{B439F279-32B6-44F4-B4CE-C320F3B25D24}">
      <dgm:prSet/>
      <dgm:spPr/>
      <dgm:t>
        <a:bodyPr/>
        <a:lstStyle/>
        <a:p>
          <a:r>
            <a:rPr lang="hr-HR" dirty="0"/>
            <a:t>Svaki zadatak provjeri množenjem.</a:t>
          </a:r>
          <a:endParaRPr lang="en-US" dirty="0"/>
        </a:p>
      </dgm:t>
    </dgm:pt>
    <dgm:pt modelId="{0082251F-65A3-42B4-9A09-32A6B179C786}" type="parTrans" cxnId="{151AB200-3E9D-4279-B9A0-19AE27F147E0}">
      <dgm:prSet/>
      <dgm:spPr/>
      <dgm:t>
        <a:bodyPr/>
        <a:lstStyle/>
        <a:p>
          <a:endParaRPr lang="en-US"/>
        </a:p>
      </dgm:t>
    </dgm:pt>
    <dgm:pt modelId="{6B715312-084D-4ACC-AC24-1EDB68ABB750}" type="sibTrans" cxnId="{151AB200-3E9D-4279-B9A0-19AE27F147E0}">
      <dgm:prSet/>
      <dgm:spPr/>
      <dgm:t>
        <a:bodyPr/>
        <a:lstStyle/>
        <a:p>
          <a:endParaRPr lang="en-US"/>
        </a:p>
      </dgm:t>
    </dgm:pt>
    <dgm:pt modelId="{28552D99-4237-4008-8CC3-57136CEC812E}" type="pres">
      <dgm:prSet presAssocID="{DA198ADA-29B9-46DA-A1F5-8145F1A6C663}" presName="Name0" presStyleCnt="0">
        <dgm:presLayoutVars>
          <dgm:dir/>
          <dgm:resizeHandles val="exact"/>
        </dgm:presLayoutVars>
      </dgm:prSet>
      <dgm:spPr/>
    </dgm:pt>
    <dgm:pt modelId="{8593F7F6-7FCB-4F40-BC20-83403D89062F}" type="pres">
      <dgm:prSet presAssocID="{BB541360-C6DE-4EB4-ABEA-E059D3334CE2}" presName="node" presStyleLbl="node1" presStyleIdx="0" presStyleCnt="3">
        <dgm:presLayoutVars>
          <dgm:bulletEnabled val="1"/>
        </dgm:presLayoutVars>
      </dgm:prSet>
      <dgm:spPr/>
    </dgm:pt>
    <dgm:pt modelId="{A86194AB-4F84-4464-9877-87ABC7FDE3AF}" type="pres">
      <dgm:prSet presAssocID="{2CEB2402-4E3F-4827-901E-18FA8ADF317C}" presName="sibTrans" presStyleLbl="sibTrans1D1" presStyleIdx="0" presStyleCnt="2"/>
      <dgm:spPr/>
    </dgm:pt>
    <dgm:pt modelId="{4CC8ED97-B7D7-4E3D-A627-5FB9BCB5D04E}" type="pres">
      <dgm:prSet presAssocID="{2CEB2402-4E3F-4827-901E-18FA8ADF317C}" presName="connectorText" presStyleLbl="sibTrans1D1" presStyleIdx="0" presStyleCnt="2"/>
      <dgm:spPr/>
    </dgm:pt>
    <dgm:pt modelId="{448B813A-4CCB-4661-B49C-897D01F23C06}" type="pres">
      <dgm:prSet presAssocID="{07DAC50B-E32F-4680-9C8A-14559890634B}" presName="node" presStyleLbl="node1" presStyleIdx="1" presStyleCnt="3" custScaleY="191920">
        <dgm:presLayoutVars>
          <dgm:bulletEnabled val="1"/>
        </dgm:presLayoutVars>
      </dgm:prSet>
      <dgm:spPr/>
    </dgm:pt>
    <dgm:pt modelId="{2EE2E3C3-2862-46D5-8B24-83A3B63B66A8}" type="pres">
      <dgm:prSet presAssocID="{D6DF61CE-4123-4859-BCBC-AB686FE3470B}" presName="sibTrans" presStyleLbl="sibTrans1D1" presStyleIdx="1" presStyleCnt="2"/>
      <dgm:spPr/>
    </dgm:pt>
    <dgm:pt modelId="{5D1AF44D-7946-4DD4-BBFD-17A8EEC9493B}" type="pres">
      <dgm:prSet presAssocID="{D6DF61CE-4123-4859-BCBC-AB686FE3470B}" presName="connectorText" presStyleLbl="sibTrans1D1" presStyleIdx="1" presStyleCnt="2"/>
      <dgm:spPr/>
    </dgm:pt>
    <dgm:pt modelId="{E8BB5BAF-39A5-4E87-81B4-9063CEA4DB72}" type="pres">
      <dgm:prSet presAssocID="{B439F279-32B6-44F4-B4CE-C320F3B25D24}" presName="node" presStyleLbl="node1" presStyleIdx="2" presStyleCnt="3">
        <dgm:presLayoutVars>
          <dgm:bulletEnabled val="1"/>
        </dgm:presLayoutVars>
      </dgm:prSet>
      <dgm:spPr/>
    </dgm:pt>
  </dgm:ptLst>
  <dgm:cxnLst>
    <dgm:cxn modelId="{151AB200-3E9D-4279-B9A0-19AE27F147E0}" srcId="{DA198ADA-29B9-46DA-A1F5-8145F1A6C663}" destId="{B439F279-32B6-44F4-B4CE-C320F3B25D24}" srcOrd="2" destOrd="0" parTransId="{0082251F-65A3-42B4-9A09-32A6B179C786}" sibTransId="{6B715312-084D-4ACC-AC24-1EDB68ABB750}"/>
    <dgm:cxn modelId="{16E8260E-0A44-4514-8B2B-D7306C61E142}" type="presOf" srcId="{D6DF61CE-4123-4859-BCBC-AB686FE3470B}" destId="{5D1AF44D-7946-4DD4-BBFD-17A8EEC9493B}" srcOrd="1" destOrd="0" presId="urn:microsoft.com/office/officeart/2016/7/layout/RepeatingBendingProcessNew"/>
    <dgm:cxn modelId="{D7CED823-B434-43C1-9978-0A4EB82B7512}" type="presOf" srcId="{07DAC50B-E32F-4680-9C8A-14559890634B}" destId="{448B813A-4CCB-4661-B49C-897D01F23C06}" srcOrd="0" destOrd="0" presId="urn:microsoft.com/office/officeart/2016/7/layout/RepeatingBendingProcessNew"/>
    <dgm:cxn modelId="{5AA00724-ACB2-40E9-9E86-0DBEC1B75A82}" type="presOf" srcId="{0897285F-8DF8-4581-9E5F-DE666484369F}" destId="{448B813A-4CCB-4661-B49C-897D01F23C06}" srcOrd="0" destOrd="2" presId="urn:microsoft.com/office/officeart/2016/7/layout/RepeatingBendingProcessNew"/>
    <dgm:cxn modelId="{5E636A2B-4E98-4D05-B2B8-BB8AD6E7CA3F}" type="presOf" srcId="{973BE693-9F7B-46FF-9BCB-4DBF4C67FBC7}" destId="{448B813A-4CCB-4661-B49C-897D01F23C06}" srcOrd="0" destOrd="7" presId="urn:microsoft.com/office/officeart/2016/7/layout/RepeatingBendingProcessNew"/>
    <dgm:cxn modelId="{F7D38D30-A2A9-44FA-9FCE-CADC14E8D80C}" srcId="{07DAC50B-E32F-4680-9C8A-14559890634B}" destId="{973BE693-9F7B-46FF-9BCB-4DBF4C67FBC7}" srcOrd="6" destOrd="0" parTransId="{FB7DC2E5-1AB7-4863-868E-B29E1C70874D}" sibTransId="{07AB9EC2-0CDA-4C2A-A28F-E9DD2E38975F}"/>
    <dgm:cxn modelId="{C4243E35-874D-4C48-87A2-25C6D37CA0F9}" srcId="{07DAC50B-E32F-4680-9C8A-14559890634B}" destId="{A3B9FE01-5944-4A10-BA11-508A0838B5BF}" srcOrd="4" destOrd="0" parTransId="{12D53D3D-943D-4275-8E57-C8F297C884FB}" sibTransId="{D2077694-0582-4B54-B6F1-0A4FDD6CE5DB}"/>
    <dgm:cxn modelId="{696C7937-897E-41F0-811F-5AC8EC2D6A2D}" srcId="{07DAC50B-E32F-4680-9C8A-14559890634B}" destId="{0897285F-8DF8-4581-9E5F-DE666484369F}" srcOrd="1" destOrd="0" parTransId="{67DE5698-6932-47E1-8C41-BAF0A1BE9151}" sibTransId="{2C0116B8-A64E-4302-BA4B-CCD2781076BE}"/>
    <dgm:cxn modelId="{02354E3E-C1F6-4450-B1B5-A1D0CD33D8A1}" srcId="{DA198ADA-29B9-46DA-A1F5-8145F1A6C663}" destId="{BB541360-C6DE-4EB4-ABEA-E059D3334CE2}" srcOrd="0" destOrd="0" parTransId="{4A274E67-BF46-4FC7-9282-6304C03CC5ED}" sibTransId="{2CEB2402-4E3F-4827-901E-18FA8ADF317C}"/>
    <dgm:cxn modelId="{32F3AF40-406E-4D96-A7DA-A359F874D553}" type="presOf" srcId="{458F6D82-9CAB-44EB-9F17-6653920C8FC4}" destId="{448B813A-4CCB-4661-B49C-897D01F23C06}" srcOrd="0" destOrd="1" presId="urn:microsoft.com/office/officeart/2016/7/layout/RepeatingBendingProcessNew"/>
    <dgm:cxn modelId="{1C779961-8344-4C26-83B6-D0DFF149CA95}" srcId="{07DAC50B-E32F-4680-9C8A-14559890634B}" destId="{07E0C182-FB9A-4D99-95E2-39F83E00488F}" srcOrd="2" destOrd="0" parTransId="{147DC15D-1B80-4D1A-930E-CFC47E840FB8}" sibTransId="{68537089-2B10-44D5-82E6-878AA2736BB8}"/>
    <dgm:cxn modelId="{15EE3B69-A346-49B7-81D1-EBDB0E7EDAC5}" type="presOf" srcId="{006937E0-BA90-411F-9240-DA707031C4C1}" destId="{448B813A-4CCB-4661-B49C-897D01F23C06}" srcOrd="0" destOrd="10" presId="urn:microsoft.com/office/officeart/2016/7/layout/RepeatingBendingProcessNew"/>
    <dgm:cxn modelId="{F100E669-41D1-466B-AACE-F10116C2FEAD}" type="presOf" srcId="{DA198ADA-29B9-46DA-A1F5-8145F1A6C663}" destId="{28552D99-4237-4008-8CC3-57136CEC812E}" srcOrd="0" destOrd="0" presId="urn:microsoft.com/office/officeart/2016/7/layout/RepeatingBendingProcessNew"/>
    <dgm:cxn modelId="{3254BF51-4F60-49AF-8744-440AF605B526}" type="presOf" srcId="{2CEB2402-4E3F-4827-901E-18FA8ADF317C}" destId="{4CC8ED97-B7D7-4E3D-A627-5FB9BCB5D04E}" srcOrd="1" destOrd="0" presId="urn:microsoft.com/office/officeart/2016/7/layout/RepeatingBendingProcessNew"/>
    <dgm:cxn modelId="{32754774-640C-4459-9330-29BF7C5CCEB8}" type="presOf" srcId="{4FC290AB-C93D-4943-966E-DCAFF6660D20}" destId="{448B813A-4CCB-4661-B49C-897D01F23C06}" srcOrd="0" destOrd="9" presId="urn:microsoft.com/office/officeart/2016/7/layout/RepeatingBendingProcessNew"/>
    <dgm:cxn modelId="{78278A58-553D-4AE3-9247-1AE05EFA34A7}" srcId="{07DAC50B-E32F-4680-9C8A-14559890634B}" destId="{2903A73F-C1C0-43B5-A8CB-17D28D523497}" srcOrd="3" destOrd="0" parTransId="{FE6EDB4D-BA14-4DA7-A764-CD1307A6A254}" sibTransId="{67601070-9A54-4921-88BC-9E64812926F8}"/>
    <dgm:cxn modelId="{B6182559-6E24-4347-9F14-BAEF9DF73039}" type="presOf" srcId="{547887C3-3AA6-4ED1-97DC-6C2AC6812DA5}" destId="{448B813A-4CCB-4661-B49C-897D01F23C06}" srcOrd="0" destOrd="6" presId="urn:microsoft.com/office/officeart/2016/7/layout/RepeatingBendingProcessNew"/>
    <dgm:cxn modelId="{E663CF59-7116-4610-9516-7349006AD9A0}" type="presOf" srcId="{2903A73F-C1C0-43B5-A8CB-17D28D523497}" destId="{448B813A-4CCB-4661-B49C-897D01F23C06}" srcOrd="0" destOrd="4" presId="urn:microsoft.com/office/officeart/2016/7/layout/RepeatingBendingProcessNew"/>
    <dgm:cxn modelId="{0F6A797C-103D-4706-8987-7F92F47BA022}" srcId="{07DAC50B-E32F-4680-9C8A-14559890634B}" destId="{006937E0-BA90-411F-9240-DA707031C4C1}" srcOrd="9" destOrd="0" parTransId="{9047181E-7FC5-434E-827A-E700AAD0579C}" sibTransId="{8F44E54B-3C8E-4586-8E65-8543C3F45EC0}"/>
    <dgm:cxn modelId="{C4CE7480-ABBE-4F59-8ACB-212C9554198B}" srcId="{DA198ADA-29B9-46DA-A1F5-8145F1A6C663}" destId="{07DAC50B-E32F-4680-9C8A-14559890634B}" srcOrd="1" destOrd="0" parTransId="{D3E89FD4-E4D5-45F7-82BE-25EE03355C32}" sibTransId="{D6DF61CE-4123-4859-BCBC-AB686FE3470B}"/>
    <dgm:cxn modelId="{B7E5FB8C-F970-4150-9CCF-CC70071EFB26}" type="presOf" srcId="{D6DF61CE-4123-4859-BCBC-AB686FE3470B}" destId="{2EE2E3C3-2862-46D5-8B24-83A3B63B66A8}" srcOrd="0" destOrd="0" presId="urn:microsoft.com/office/officeart/2016/7/layout/RepeatingBendingProcessNew"/>
    <dgm:cxn modelId="{B04DCB8F-1885-468C-B387-03C1977FB21B}" type="presOf" srcId="{07E0C182-FB9A-4D99-95E2-39F83E00488F}" destId="{448B813A-4CCB-4661-B49C-897D01F23C06}" srcOrd="0" destOrd="3" presId="urn:microsoft.com/office/officeart/2016/7/layout/RepeatingBendingProcessNew"/>
    <dgm:cxn modelId="{C2FDE897-1608-4677-8384-33F47481CB31}" type="presOf" srcId="{A3B9FE01-5944-4A10-BA11-508A0838B5BF}" destId="{448B813A-4CCB-4661-B49C-897D01F23C06}" srcOrd="0" destOrd="5" presId="urn:microsoft.com/office/officeart/2016/7/layout/RepeatingBendingProcessNew"/>
    <dgm:cxn modelId="{AAC96099-EC70-4D8E-9304-F91B0F69155C}" srcId="{07DAC50B-E32F-4680-9C8A-14559890634B}" destId="{EFF25C90-8EB9-4C42-A8B5-34F145AD9154}" srcOrd="7" destOrd="0" parTransId="{879802B7-C188-4551-B29B-6FD423804483}" sibTransId="{35A2886C-7162-4031-BA14-953A030FF33D}"/>
    <dgm:cxn modelId="{353BF699-7AFB-430A-8C6E-21157382B704}" srcId="{07DAC50B-E32F-4680-9C8A-14559890634B}" destId="{4FC290AB-C93D-4943-966E-DCAFF6660D20}" srcOrd="8" destOrd="0" parTransId="{07D5A535-7AEB-4928-B23C-8E048E58DDCE}" sibTransId="{1E141F6E-BD95-47CA-B309-90F4FFD6F04F}"/>
    <dgm:cxn modelId="{A8D7FFA7-7220-41CA-80A9-ABFF37B9B519}" type="presOf" srcId="{BB541360-C6DE-4EB4-ABEA-E059D3334CE2}" destId="{8593F7F6-7FCB-4F40-BC20-83403D89062F}" srcOrd="0" destOrd="0" presId="urn:microsoft.com/office/officeart/2016/7/layout/RepeatingBendingProcessNew"/>
    <dgm:cxn modelId="{3822F2BB-7247-4A3E-A0EB-9C9AAC651E59}" type="presOf" srcId="{B439F279-32B6-44F4-B4CE-C320F3B25D24}" destId="{E8BB5BAF-39A5-4E87-81B4-9063CEA4DB72}" srcOrd="0" destOrd="0" presId="urn:microsoft.com/office/officeart/2016/7/layout/RepeatingBendingProcessNew"/>
    <dgm:cxn modelId="{16C441D4-0209-43C0-BCD1-95964CD0AF06}" type="presOf" srcId="{EFF25C90-8EB9-4C42-A8B5-34F145AD9154}" destId="{448B813A-4CCB-4661-B49C-897D01F23C06}" srcOrd="0" destOrd="8" presId="urn:microsoft.com/office/officeart/2016/7/layout/RepeatingBendingProcessNew"/>
    <dgm:cxn modelId="{027B22D9-2E07-447B-A23F-471571D93FBE}" srcId="{07DAC50B-E32F-4680-9C8A-14559890634B}" destId="{547887C3-3AA6-4ED1-97DC-6C2AC6812DA5}" srcOrd="5" destOrd="0" parTransId="{6F92CC21-0C75-4A2B-AC45-97A2139B6D14}" sibTransId="{71465F33-B2F1-4BC2-BBB2-E8E93FD1003E}"/>
    <dgm:cxn modelId="{288919DB-910B-4F4F-A5B5-8C3611B8339E}" srcId="{07DAC50B-E32F-4680-9C8A-14559890634B}" destId="{458F6D82-9CAB-44EB-9F17-6653920C8FC4}" srcOrd="0" destOrd="0" parTransId="{A73B19FD-84F8-4A34-BC5C-4B24F49036BB}" sibTransId="{B3EBF904-D7DF-4B5A-95F8-62E77035107F}"/>
    <dgm:cxn modelId="{31A8DBFF-1176-45BE-8D4E-55514AD0B7CA}" type="presOf" srcId="{2CEB2402-4E3F-4827-901E-18FA8ADF317C}" destId="{A86194AB-4F84-4464-9877-87ABC7FDE3AF}" srcOrd="0" destOrd="0" presId="urn:microsoft.com/office/officeart/2016/7/layout/RepeatingBendingProcessNew"/>
    <dgm:cxn modelId="{4884D8A7-94BE-4222-BA1E-7D3B96A3389A}" type="presParOf" srcId="{28552D99-4237-4008-8CC3-57136CEC812E}" destId="{8593F7F6-7FCB-4F40-BC20-83403D89062F}" srcOrd="0" destOrd="0" presId="urn:microsoft.com/office/officeart/2016/7/layout/RepeatingBendingProcessNew"/>
    <dgm:cxn modelId="{B7510903-3486-46B9-8FC4-790A8D531B82}" type="presParOf" srcId="{28552D99-4237-4008-8CC3-57136CEC812E}" destId="{A86194AB-4F84-4464-9877-87ABC7FDE3AF}" srcOrd="1" destOrd="0" presId="urn:microsoft.com/office/officeart/2016/7/layout/RepeatingBendingProcessNew"/>
    <dgm:cxn modelId="{B17FE331-87B3-470C-B29D-3D47423DA2AB}" type="presParOf" srcId="{A86194AB-4F84-4464-9877-87ABC7FDE3AF}" destId="{4CC8ED97-B7D7-4E3D-A627-5FB9BCB5D04E}" srcOrd="0" destOrd="0" presId="urn:microsoft.com/office/officeart/2016/7/layout/RepeatingBendingProcessNew"/>
    <dgm:cxn modelId="{73041FC7-15D1-4432-B499-DDB3D7EF6839}" type="presParOf" srcId="{28552D99-4237-4008-8CC3-57136CEC812E}" destId="{448B813A-4CCB-4661-B49C-897D01F23C06}" srcOrd="2" destOrd="0" presId="urn:microsoft.com/office/officeart/2016/7/layout/RepeatingBendingProcessNew"/>
    <dgm:cxn modelId="{E90C3CAC-BDDA-404D-9E9F-FFA11C7EB760}" type="presParOf" srcId="{28552D99-4237-4008-8CC3-57136CEC812E}" destId="{2EE2E3C3-2862-46D5-8B24-83A3B63B66A8}" srcOrd="3" destOrd="0" presId="urn:microsoft.com/office/officeart/2016/7/layout/RepeatingBendingProcessNew"/>
    <dgm:cxn modelId="{B229B382-038B-455F-8E03-C4AD4F5F2AFF}" type="presParOf" srcId="{2EE2E3C3-2862-46D5-8B24-83A3B63B66A8}" destId="{5D1AF44D-7946-4DD4-BBFD-17A8EEC9493B}" srcOrd="0" destOrd="0" presId="urn:microsoft.com/office/officeart/2016/7/layout/RepeatingBendingProcessNew"/>
    <dgm:cxn modelId="{C3D267B8-78BC-4E0B-90B1-90EAEF6FEFA6}" type="presParOf" srcId="{28552D99-4237-4008-8CC3-57136CEC812E}" destId="{E8BB5BAF-39A5-4E87-81B4-9063CEA4DB72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4B058-F1D1-4180-883D-2B6C281A79E8}">
      <dsp:nvSpPr>
        <dsp:cNvPr id="0" name=""/>
        <dsp:cNvSpPr/>
      </dsp:nvSpPr>
      <dsp:spPr>
        <a:xfrm>
          <a:off x="0" y="395337"/>
          <a:ext cx="6588691" cy="12289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Usmeno odgovorite na pitanja ispod pjesme.</a:t>
          </a:r>
          <a:endParaRPr lang="en-US" sz="2200" kern="1200" dirty="0"/>
        </a:p>
      </dsp:txBody>
      <dsp:txXfrm>
        <a:off x="59995" y="455332"/>
        <a:ext cx="6468701" cy="1109007"/>
      </dsp:txXfrm>
    </dsp:sp>
    <dsp:sp modelId="{0735C334-78E3-4D0A-B61C-0487CED4502B}">
      <dsp:nvSpPr>
        <dsp:cNvPr id="0" name=""/>
        <dsp:cNvSpPr/>
      </dsp:nvSpPr>
      <dsp:spPr>
        <a:xfrm>
          <a:off x="0" y="1719374"/>
          <a:ext cx="6588691" cy="1228997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Pročitajte u </a:t>
          </a:r>
          <a:r>
            <a:rPr lang="hr-HR" sz="2200" kern="1200" dirty="0" err="1"/>
            <a:t>čitanci</a:t>
          </a:r>
          <a:r>
            <a:rPr lang="hr-HR" sz="2200" kern="1200" dirty="0"/>
            <a:t> ispod pitanja otkad i odakle je nastala ideja o Majčinom danu.</a:t>
          </a:r>
          <a:endParaRPr lang="en-US" sz="2200" kern="1200" dirty="0"/>
        </a:p>
      </dsp:txBody>
      <dsp:txXfrm>
        <a:off x="59995" y="1779369"/>
        <a:ext cx="6468701" cy="1109007"/>
      </dsp:txXfrm>
    </dsp:sp>
    <dsp:sp modelId="{792BFA32-FD60-47F0-BD55-50506523ED46}">
      <dsp:nvSpPr>
        <dsp:cNvPr id="0" name=""/>
        <dsp:cNvSpPr/>
      </dsp:nvSpPr>
      <dsp:spPr>
        <a:xfrm>
          <a:off x="0" y="2980051"/>
          <a:ext cx="6588691" cy="1228997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DZ – Napišite pismo svojoj majci. U pismu navedite zašto je volite, cijenite, po čemu je posebna i što za vas znači. Na taj način ćete joj zaželjeti sretan Majčin dan. </a:t>
          </a:r>
          <a:endParaRPr lang="en-US" sz="2200" kern="1200" dirty="0"/>
        </a:p>
      </dsp:txBody>
      <dsp:txXfrm>
        <a:off x="59995" y="3040046"/>
        <a:ext cx="6468701" cy="1109007"/>
      </dsp:txXfrm>
    </dsp:sp>
    <dsp:sp modelId="{EE7E697A-B0B7-4A8F-83D7-6056ABDB1084}">
      <dsp:nvSpPr>
        <dsp:cNvPr id="0" name=""/>
        <dsp:cNvSpPr/>
      </dsp:nvSpPr>
      <dsp:spPr>
        <a:xfrm>
          <a:off x="0" y="4272408"/>
          <a:ext cx="6588691" cy="1228997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Prije početka pisanja pisma pogledajte video na sljedećem slajdu.</a:t>
          </a:r>
          <a:endParaRPr lang="en-US" sz="2200" kern="1200" dirty="0"/>
        </a:p>
      </dsp:txBody>
      <dsp:txXfrm>
        <a:off x="59995" y="4332403"/>
        <a:ext cx="6468701" cy="1109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17C0A-D006-4F04-89AD-D6953452640B}">
      <dsp:nvSpPr>
        <dsp:cNvPr id="0" name=""/>
        <dsp:cNvSpPr/>
      </dsp:nvSpPr>
      <dsp:spPr>
        <a:xfrm>
          <a:off x="0" y="14011"/>
          <a:ext cx="6588691" cy="2859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5200" kern="1200" dirty="0"/>
            <a:t>Pažljivo pogledajte video </a:t>
          </a:r>
          <a:r>
            <a:rPr lang="hr-HR" sz="5200" kern="1200" dirty="0">
              <a:hlinkClick xmlns:r="http://schemas.openxmlformats.org/officeDocument/2006/relationships" r:id="rId1"/>
            </a:rPr>
            <a:t>Strategije pisanja</a:t>
          </a:r>
          <a:endParaRPr lang="en-US" sz="5200" kern="1200" dirty="0"/>
        </a:p>
      </dsp:txBody>
      <dsp:txXfrm>
        <a:off x="139588" y="153599"/>
        <a:ext cx="6309515" cy="2580304"/>
      </dsp:txXfrm>
    </dsp:sp>
    <dsp:sp modelId="{488664D3-2914-457F-ABD0-2D0ECDF284A5}">
      <dsp:nvSpPr>
        <dsp:cNvPr id="0" name=""/>
        <dsp:cNvSpPr/>
      </dsp:nvSpPr>
      <dsp:spPr>
        <a:xfrm>
          <a:off x="0" y="3023251"/>
          <a:ext cx="6588691" cy="28594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5200" kern="1200" dirty="0"/>
            <a:t>Naučeno primijenite na pisanju pisma majci.</a:t>
          </a:r>
          <a:endParaRPr lang="en-US" sz="5200" kern="1200" dirty="0"/>
        </a:p>
      </dsp:txBody>
      <dsp:txXfrm>
        <a:off x="139588" y="3162839"/>
        <a:ext cx="6309515" cy="25803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5D15D-2E28-4427-B0EB-55FC19566639}">
      <dsp:nvSpPr>
        <dsp:cNvPr id="0" name=""/>
        <dsp:cNvSpPr/>
      </dsp:nvSpPr>
      <dsp:spPr>
        <a:xfrm>
          <a:off x="0" y="770343"/>
          <a:ext cx="6588691" cy="10328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Od kartona ili kolaž papira napravite čestitku.</a:t>
          </a:r>
          <a:endParaRPr lang="en-US" sz="2600" kern="1200" dirty="0"/>
        </a:p>
      </dsp:txBody>
      <dsp:txXfrm>
        <a:off x="50420" y="820763"/>
        <a:ext cx="6487851" cy="932014"/>
      </dsp:txXfrm>
    </dsp:sp>
    <dsp:sp modelId="{0660E245-B17B-468B-8BA7-1B1E87824229}">
      <dsp:nvSpPr>
        <dsp:cNvPr id="0" name=""/>
        <dsp:cNvSpPr/>
      </dsp:nvSpPr>
      <dsp:spPr>
        <a:xfrm>
          <a:off x="0" y="1878077"/>
          <a:ext cx="6588691" cy="1032854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Prepišite svoje pismo majci unutra, na desni dio.</a:t>
          </a:r>
          <a:endParaRPr lang="en-US" sz="2600" kern="1200" dirty="0"/>
        </a:p>
      </dsp:txBody>
      <dsp:txXfrm>
        <a:off x="50420" y="1928497"/>
        <a:ext cx="6487851" cy="932014"/>
      </dsp:txXfrm>
    </dsp:sp>
    <dsp:sp modelId="{EDF43FD1-987D-4F02-83FC-43178234F7F6}">
      <dsp:nvSpPr>
        <dsp:cNvPr id="0" name=""/>
        <dsp:cNvSpPr/>
      </dsp:nvSpPr>
      <dsp:spPr>
        <a:xfrm>
          <a:off x="0" y="2985811"/>
          <a:ext cx="6588691" cy="1032854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Naslovnicu čestitke ukrasite po želji. Budite kreativni i iznenadite svoje majke!</a:t>
          </a:r>
          <a:endParaRPr lang="en-US" sz="2600" kern="1200" dirty="0"/>
        </a:p>
      </dsp:txBody>
      <dsp:txXfrm>
        <a:off x="50420" y="3036231"/>
        <a:ext cx="6487851" cy="932014"/>
      </dsp:txXfrm>
    </dsp:sp>
    <dsp:sp modelId="{93D556EC-61B4-4612-A25B-A5C79EFA0FA2}">
      <dsp:nvSpPr>
        <dsp:cNvPr id="0" name=""/>
        <dsp:cNvSpPr/>
      </dsp:nvSpPr>
      <dsp:spPr>
        <a:xfrm>
          <a:off x="0" y="4093545"/>
          <a:ext cx="6588691" cy="103285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SAVJET – mnoštvo ideja za kreativan poklon možete pratiti na </a:t>
          </a:r>
          <a:r>
            <a:rPr lang="hr-HR" sz="2600" kern="1200" dirty="0">
              <a:hlinkClick xmlns:r="http://schemas.openxmlformats.org/officeDocument/2006/relationships" r:id="rId1"/>
            </a:rPr>
            <a:t>https://www.pinterest.com/</a:t>
          </a:r>
          <a:endParaRPr lang="en-US" sz="2600" kern="1200" dirty="0"/>
        </a:p>
      </dsp:txBody>
      <dsp:txXfrm>
        <a:off x="50420" y="4143965"/>
        <a:ext cx="6487851" cy="9320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90DFF-0C3B-4928-959F-1F83AE0ED938}">
      <dsp:nvSpPr>
        <dsp:cNvPr id="0" name=""/>
        <dsp:cNvSpPr/>
      </dsp:nvSpPr>
      <dsp:spPr>
        <a:xfrm>
          <a:off x="0" y="3558996"/>
          <a:ext cx="6588691" cy="23350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Za početak ponovit ćete znanja o višekratnicima brojeva do 100 kroz kviz </a:t>
          </a:r>
          <a:r>
            <a:rPr lang="hr-HR" sz="2600" b="1" kern="1200" dirty="0">
              <a:hlinkClick xmlns:r="http://schemas.openxmlformats.org/officeDocument/2006/relationships" r:id="rId1"/>
            </a:rPr>
            <a:t>VIŠEKRATNICI BROJEVA</a:t>
          </a:r>
          <a:endParaRPr lang="en-US" sz="2600" kern="1200" dirty="0"/>
        </a:p>
      </dsp:txBody>
      <dsp:txXfrm>
        <a:off x="0" y="3558996"/>
        <a:ext cx="6588691" cy="2335087"/>
      </dsp:txXfrm>
    </dsp:sp>
    <dsp:sp modelId="{5C78E5C0-6F14-4A20-BBC8-DB5F7047EB5D}">
      <dsp:nvSpPr>
        <dsp:cNvPr id="0" name=""/>
        <dsp:cNvSpPr/>
      </dsp:nvSpPr>
      <dsp:spPr>
        <a:xfrm rot="10800000">
          <a:off x="0" y="2659"/>
          <a:ext cx="6588691" cy="3591364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Danas ćemo početi dijeliti višeznamenkaste brojeve dvoznamenkastim brojevima.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 Ovo je inače dosta zahtjevno gradivo pa je vrlo važno da pratite sve upute i pažljivo čitate ili gledate videa koja ću vam slati. </a:t>
          </a:r>
          <a:endParaRPr lang="en-US" sz="2600" kern="1200" dirty="0"/>
        </a:p>
      </dsp:txBody>
      <dsp:txXfrm rot="10800000">
        <a:off x="0" y="2659"/>
        <a:ext cx="6588691" cy="23335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7DE13E-BFE1-44C1-B5BE-A9A28964EFE7}">
      <dsp:nvSpPr>
        <dsp:cNvPr id="0" name=""/>
        <dsp:cNvSpPr/>
      </dsp:nvSpPr>
      <dsp:spPr>
        <a:xfrm>
          <a:off x="0" y="433771"/>
          <a:ext cx="6588691" cy="12097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Napišite u bilježnicu naslov </a:t>
          </a:r>
          <a:r>
            <a:rPr lang="hr-HR" sz="2200" b="1" kern="1200" dirty="0"/>
            <a:t>Pisano dijeljenje višeznamenkastog broja dvoznamenkastim brojem </a:t>
          </a:r>
          <a:r>
            <a:rPr lang="hr-HR" sz="2200" kern="1200" dirty="0"/>
            <a:t>i otvorite udžbenik na str. 76.</a:t>
          </a:r>
          <a:endParaRPr lang="en-US" sz="2200" kern="1200" dirty="0"/>
        </a:p>
      </dsp:txBody>
      <dsp:txXfrm>
        <a:off x="59057" y="492828"/>
        <a:ext cx="6470577" cy="1091666"/>
      </dsp:txXfrm>
    </dsp:sp>
    <dsp:sp modelId="{F518086E-9F9C-452A-86FB-E2F07BEC2849}">
      <dsp:nvSpPr>
        <dsp:cNvPr id="0" name=""/>
        <dsp:cNvSpPr/>
      </dsp:nvSpPr>
      <dsp:spPr>
        <a:xfrm>
          <a:off x="0" y="1706911"/>
          <a:ext cx="6588691" cy="120978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Pažljivo pročitajte i proučite 1. i 2. zadatak.</a:t>
          </a:r>
          <a:endParaRPr lang="en-US" sz="2200" kern="1200" dirty="0"/>
        </a:p>
      </dsp:txBody>
      <dsp:txXfrm>
        <a:off x="59057" y="1765968"/>
        <a:ext cx="6470577" cy="1091666"/>
      </dsp:txXfrm>
    </dsp:sp>
    <dsp:sp modelId="{310379B9-B2F9-46D0-B796-CDF2A237E7BC}">
      <dsp:nvSpPr>
        <dsp:cNvPr id="0" name=""/>
        <dsp:cNvSpPr/>
      </dsp:nvSpPr>
      <dsp:spPr>
        <a:xfrm>
          <a:off x="0" y="2980051"/>
          <a:ext cx="6588691" cy="120978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Pogledajte video u kojem učiteljica objašnjava kako se pisano dijeli višekratnicima broja 10. Zanemarite što u videu koristi drugačiji udžbenik nego što imate vi.</a:t>
          </a:r>
          <a:endParaRPr lang="en-US" sz="2200" kern="1200" dirty="0"/>
        </a:p>
      </dsp:txBody>
      <dsp:txXfrm>
        <a:off x="59057" y="3039108"/>
        <a:ext cx="6470577" cy="1091666"/>
      </dsp:txXfrm>
    </dsp:sp>
    <dsp:sp modelId="{0807DE4D-7EEE-40C8-8EEA-2A95D7D29F81}">
      <dsp:nvSpPr>
        <dsp:cNvPr id="0" name=""/>
        <dsp:cNvSpPr/>
      </dsp:nvSpPr>
      <dsp:spPr>
        <a:xfrm>
          <a:off x="0" y="4253191"/>
          <a:ext cx="6588691" cy="12097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>
              <a:hlinkClick xmlns:r="http://schemas.openxmlformats.org/officeDocument/2006/relationships" r:id="rId1"/>
            </a:rPr>
            <a:t>PISANO DIJELJENJE VIŠEZNAMENKASTIM BROJEM </a:t>
          </a:r>
          <a:r>
            <a:rPr lang="hr-HR" sz="2200" kern="1200" dirty="0"/>
            <a:t>- video</a:t>
          </a:r>
          <a:endParaRPr lang="en-US" sz="2200" kern="1200" dirty="0"/>
        </a:p>
      </dsp:txBody>
      <dsp:txXfrm>
        <a:off x="59057" y="4312248"/>
        <a:ext cx="6470577" cy="10916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194AB-4F84-4464-9877-87ABC7FDE3AF}">
      <dsp:nvSpPr>
        <dsp:cNvPr id="0" name=""/>
        <dsp:cNvSpPr/>
      </dsp:nvSpPr>
      <dsp:spPr>
        <a:xfrm>
          <a:off x="2952912" y="1677019"/>
          <a:ext cx="6486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866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0263" y="1719343"/>
        <a:ext cx="33963" cy="6792"/>
      </dsp:txXfrm>
    </dsp:sp>
    <dsp:sp modelId="{8593F7F6-7FCB-4F40-BC20-83403D89062F}">
      <dsp:nvSpPr>
        <dsp:cNvPr id="0" name=""/>
        <dsp:cNvSpPr/>
      </dsp:nvSpPr>
      <dsp:spPr>
        <a:xfrm>
          <a:off x="1383" y="836741"/>
          <a:ext cx="2953329" cy="1771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16" tIns="151904" rIns="144716" bIns="151904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U bilježnicu zapiši primjere koje učiteljica u videu pokazuje.</a:t>
          </a:r>
          <a:endParaRPr lang="en-US" sz="1800" kern="1200" dirty="0"/>
        </a:p>
      </dsp:txBody>
      <dsp:txXfrm>
        <a:off x="1383" y="836741"/>
        <a:ext cx="2953329" cy="1771997"/>
      </dsp:txXfrm>
    </dsp:sp>
    <dsp:sp modelId="{2EE2E3C3-2862-46D5-8B24-83A3B63B66A8}">
      <dsp:nvSpPr>
        <dsp:cNvPr id="0" name=""/>
        <dsp:cNvSpPr/>
      </dsp:nvSpPr>
      <dsp:spPr>
        <a:xfrm>
          <a:off x="1478048" y="3421348"/>
          <a:ext cx="3632594" cy="648665"/>
        </a:xfrm>
        <a:custGeom>
          <a:avLst/>
          <a:gdLst/>
          <a:ahLst/>
          <a:cxnLst/>
          <a:rect l="0" t="0" r="0" b="0"/>
          <a:pathLst>
            <a:path>
              <a:moveTo>
                <a:pt x="3632594" y="0"/>
              </a:moveTo>
              <a:lnTo>
                <a:pt x="3632594" y="341432"/>
              </a:lnTo>
              <a:lnTo>
                <a:pt x="0" y="341432"/>
              </a:lnTo>
              <a:lnTo>
                <a:pt x="0" y="648665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01956" y="3742285"/>
        <a:ext cx="184777" cy="6792"/>
      </dsp:txXfrm>
    </dsp:sp>
    <dsp:sp modelId="{448B813A-4CCB-4661-B49C-897D01F23C06}">
      <dsp:nvSpPr>
        <dsp:cNvPr id="0" name=""/>
        <dsp:cNvSpPr/>
      </dsp:nvSpPr>
      <dsp:spPr>
        <a:xfrm>
          <a:off x="3633978" y="22330"/>
          <a:ext cx="2953329" cy="3400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16" tIns="151904" rIns="144716" bIns="151904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Nakon toga na isti način riješi sljedeće zadatke: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390:30=		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560:40=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760:20=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920:40=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7680:60=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864:40=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236:20=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3090:30=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7060:20=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9930:30=</a:t>
          </a:r>
          <a:endParaRPr lang="en-US" sz="1400" kern="1200" dirty="0"/>
        </a:p>
      </dsp:txBody>
      <dsp:txXfrm>
        <a:off x="3633978" y="22330"/>
        <a:ext cx="2953329" cy="3400817"/>
      </dsp:txXfrm>
    </dsp:sp>
    <dsp:sp modelId="{E8BB5BAF-39A5-4E87-81B4-9063CEA4DB72}">
      <dsp:nvSpPr>
        <dsp:cNvPr id="0" name=""/>
        <dsp:cNvSpPr/>
      </dsp:nvSpPr>
      <dsp:spPr>
        <a:xfrm>
          <a:off x="1383" y="4102414"/>
          <a:ext cx="2953329" cy="1771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16" tIns="151904" rIns="144716" bIns="151904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Svaki zadatak provjeri množenjem.</a:t>
          </a:r>
          <a:endParaRPr lang="en-US" sz="1800" kern="1200" dirty="0"/>
        </a:p>
      </dsp:txBody>
      <dsp:txXfrm>
        <a:off x="1383" y="4102414"/>
        <a:ext cx="2953329" cy="177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A7E511-3C7A-49FC-8520-A98B6576B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15F8D7-F208-4A9A-8767-5CBCA7A44F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2EBDE93-693D-449A-8525-E96C79F20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DE48534-6E43-4F48-857E-B68872055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6AC6374-F473-46FE-B881-6F1911F6B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854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32E7F7-7587-4ABF-9360-4A841E2D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B85166A-FE0F-4992-9E30-3BC8E197F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BD2D060-929F-46C6-B9F6-682D8FD1A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EB617D8-E74C-4CC2-B014-C6898408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D9998A8-C1D1-416C-9A2A-861D6C6F6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631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896DED2F-BB7E-4D13-AB46-995F1DF51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13DD001-8BA1-4AE7-B223-D303AA72A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8D686D0-F240-491E-8EC3-F6604167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1972986-8F2C-4A3A-ADF2-E803B6E4D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19E8199-0052-41D4-8813-47F2ECACA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555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E1555B-B028-46FC-8834-933198335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453AEA3-D101-4BE8-B55B-23F09F4B5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4909900-9891-4A36-BA29-A1283C47F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B7F4A09-DA44-4077-A22A-93FFCA360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C7F95FF-7FB0-43D2-84CC-C7236612F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545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03B1B5-9C43-44E7-BF33-8225A3467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0BCF594-839F-4641-999D-D89DCEE16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847BC51-78CC-4737-9499-C643EE233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5DDAF99-6B4E-4DFF-88F0-794278170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A1FF52B-4DFA-49E1-A56A-D14DBC8AF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753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070066-5ACD-4D6D-B0F3-21D1C1798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B8211CD-5A88-42E4-B026-375547211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E08394D-C60E-46BC-85FB-1DF81A83C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DBB4D85-F87F-40C1-B57F-E391A16E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E18C772-E3E2-41F0-A1E2-75C3FF997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D240DD2-4372-4BF5-968E-75227386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365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B1C881-889F-4D7F-A23F-095148572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0223F3D-0FCF-4345-B207-5CE40D1AE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C0D6828-AA50-465A-9433-000527C1E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A46AEBA-CFCF-4A52-9E56-8CB39D024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E34884DF-51F9-4C50-9785-023A33DB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4EB7AF21-886F-48C9-A6CC-6DA96A97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34E0810-3FD0-48C4-A881-9D76C867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C6F596D6-8A43-4195-A835-C6F9DE6D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74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EA0BBE-6AA1-4442-ACE8-28DCEDDD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87101ED-0DC1-481E-BB50-B36172469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8B12840-D56E-4D4A-9AA8-2D1BBDD89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404D6C5-80BA-4509-AFBF-40C6EF67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915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A1095B8-619E-44FD-98F5-38FB6BFC1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6F639B8A-D612-4371-AD3F-3FD7B4FB3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CC15CC1-3A31-4311-B4B9-29A0A8A1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481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1A735E-D1F6-496C-A420-78B11B4B5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E677652-9488-4F16-8F14-09CACD8FB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34F90FB-89D8-4915-8526-EDB40DE5C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C8F6293-9BFF-4813-82A8-1566178B3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217E09C-AC27-4422-BF54-5F1AE2CC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26E2C67-43C8-49DA-9B40-320637C24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C1E192-2775-4AD7-92E7-716997A6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E17278B-E943-4774-B966-19DB08C45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E45186F-D866-4E06-8AC7-D5B4108CA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46427E5-9A07-43D8-84CC-188886BB3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CD1AACF-1D4E-4A57-94DC-5DCF7026E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DCC234E-4A56-46B8-82D1-40398453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318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C32DE21-4921-463E-8D8A-9A52ED811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F8C5C7E-3660-4DBA-B9C9-ACFCCE058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28C11B5-439E-41D8-847E-3C9A2371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01E42-9776-4AB4-BCA3-792717CD6E85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1F72BC1-7FF8-41C5-B74A-7664579A5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86871D1-1004-4BC6-981B-B2892F8D3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22E66-2166-453D-9266-84B43A282D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203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4iNcfdQNZ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4589DB-EEE0-4C84-B4A1-D048256F55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04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C0DEEBF-DB94-4E7E-A9D3-84FA863C3B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chemeClr val="bg1">
              <a:lumMod val="75000"/>
              <a:lumOff val="25000"/>
              <a:alpha val="93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66DCE11-3448-42EA-8E5A-00A122DB0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1821" y="3812954"/>
            <a:ext cx="6465287" cy="1412929"/>
          </a:xfrm>
        </p:spPr>
        <p:txBody>
          <a:bodyPr>
            <a:normAutofit/>
          </a:bodyPr>
          <a:lstStyle/>
          <a:p>
            <a:pPr algn="l"/>
            <a:r>
              <a:rPr lang="hr-HR" sz="4800"/>
              <a:t>7.5.2020.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DD9D2DB-5209-4C36-A3BC-B8EFD4ED8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1821" y="5446617"/>
            <a:ext cx="6465286" cy="483920"/>
          </a:xfrm>
        </p:spPr>
        <p:txBody>
          <a:bodyPr>
            <a:normAutofit/>
          </a:bodyPr>
          <a:lstStyle/>
          <a:p>
            <a:pPr algn="l"/>
            <a:r>
              <a:rPr lang="hr-HR" sz="2000">
                <a:solidFill>
                  <a:srgbClr val="B48F62"/>
                </a:solidFill>
              </a:rPr>
              <a:t>4.b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A9CA3A-7216-41E0-B3CD-058077FD39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496" y="5336249"/>
            <a:ext cx="5486400" cy="0"/>
          </a:xfrm>
          <a:prstGeom prst="line">
            <a:avLst/>
          </a:prstGeom>
          <a:ln w="22225">
            <a:solidFill>
              <a:schemeClr val="tx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286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573559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B05A88D-EA06-4E7A-93A6-2F529EF4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5239512" cy="1344975"/>
          </a:xfrm>
        </p:spPr>
        <p:txBody>
          <a:bodyPr>
            <a:normAutofit/>
          </a:bodyPr>
          <a:lstStyle/>
          <a:p>
            <a:pPr algn="ctr"/>
            <a:r>
              <a:rPr lang="hr-HR" sz="4000" dirty="0"/>
              <a:t>HRVATSKI JEZIK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E1057B5-C4B0-4345-8335-2F9D9C177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5235490" cy="3773010"/>
          </a:xfrm>
        </p:spPr>
        <p:txBody>
          <a:bodyPr>
            <a:normAutofit/>
          </a:bodyPr>
          <a:lstStyle/>
          <a:p>
            <a:r>
              <a:rPr lang="hr-HR" dirty="0"/>
              <a:t>Poslušaj pjesmu </a:t>
            </a:r>
            <a:r>
              <a:rPr lang="hr-HR" dirty="0">
                <a:hlinkClick r:id="rId2"/>
              </a:rPr>
              <a:t>Majčine oči</a:t>
            </a:r>
            <a:r>
              <a:rPr lang="hr-HR" dirty="0"/>
              <a:t>.</a:t>
            </a:r>
          </a:p>
          <a:p>
            <a:r>
              <a:rPr lang="hr-HR" dirty="0"/>
              <a:t>Pročitaj tekst pjesme:</a:t>
            </a:r>
          </a:p>
          <a:p>
            <a:pPr marL="0" indent="0">
              <a:buNone/>
            </a:pPr>
            <a:br>
              <a:rPr lang="hr-HR" dirty="0"/>
            </a:br>
            <a:br>
              <a:rPr lang="hr-HR" sz="2000" dirty="0"/>
            </a:br>
            <a:endParaRPr lang="hr-HR" sz="2000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3113859D-8B75-4BCF-9D6A-FC68A5B24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743558"/>
              </p:ext>
            </p:extLst>
          </p:nvPr>
        </p:nvGraphicFramePr>
        <p:xfrm>
          <a:off x="6580632" y="614693"/>
          <a:ext cx="5126736" cy="5473165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5126736">
                  <a:extLst>
                    <a:ext uri="{9D8B030D-6E8A-4147-A177-3AD203B41FA5}">
                      <a16:colId xmlns:a16="http://schemas.microsoft.com/office/drawing/2014/main" val="2355967415"/>
                    </a:ext>
                  </a:extLst>
                </a:gridCol>
              </a:tblGrid>
              <a:tr h="5473165">
                <a:tc>
                  <a:txBody>
                    <a:bodyPr/>
                    <a:lstStyle/>
                    <a:p>
                      <a: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 kad su daleko, one su blizu</a:t>
                      </a: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od smijeha i od suza tkane,</a:t>
                      </a: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majčine oči, majčine oči,</a:t>
                      </a: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čuvaju tvoje bezbrižne dane.</a:t>
                      </a: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Sve radosti slave, sve utjehe znaju</a:t>
                      </a: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 sve brige brinu,</a:t>
                      </a: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majčine oči, majčine oči</a:t>
                      </a: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sve svoje daju kćerci i sinu</a:t>
                      </a: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br>
                        <a:rPr lang="hr-HR" sz="2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endParaRPr lang="hr-HR" sz="2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13648" marR="156824" marT="156824" marB="15682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11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80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D412AD-9CF4-4510-97DC-34D6CC8308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643467" y="691992"/>
            <a:ext cx="4025724" cy="552254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C54D0D7-7300-4874-A8B3-16D68C93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055" y="1019503"/>
            <a:ext cx="3147848" cy="2065283"/>
          </a:xfrm>
        </p:spPr>
        <p:txBody>
          <a:bodyPr anchor="b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HRVATSKI JEZIK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FC89CA-47F1-4934-B283-0E52680A1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20600" y="3163562"/>
            <a:ext cx="3108960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B80A73A-8654-41F0-A7AF-8F48617EF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056" y="3247283"/>
            <a:ext cx="3147848" cy="2228608"/>
          </a:xfrm>
        </p:spPr>
        <p:txBody>
          <a:bodyPr>
            <a:normAutofit fontScale="92500"/>
          </a:bodyPr>
          <a:lstStyle/>
          <a:p>
            <a:r>
              <a:rPr lang="hr-HR" i="1" dirty="0">
                <a:solidFill>
                  <a:srgbClr val="FFFFFF"/>
                </a:solidFill>
              </a:rPr>
              <a:t>Pročitaj izražajno pjesmu Oči moje majke</a:t>
            </a:r>
            <a:r>
              <a:rPr lang="hr-HR" dirty="0">
                <a:solidFill>
                  <a:srgbClr val="FFFFFF"/>
                </a:solidFill>
              </a:rPr>
              <a:t> (čitanka, str. 152).</a:t>
            </a:r>
          </a:p>
          <a:p>
            <a:r>
              <a:rPr lang="hr-HR" dirty="0">
                <a:solidFill>
                  <a:srgbClr val="FFFFFF"/>
                </a:solidFill>
              </a:rPr>
              <a:t>Prepiši PLAN PLOČE: </a:t>
            </a:r>
          </a:p>
          <a:p>
            <a:pPr marL="0" indent="0">
              <a:buNone/>
            </a:pPr>
            <a:endParaRPr lang="hr-HR" sz="1800" dirty="0">
              <a:solidFill>
                <a:srgbClr val="FFFFFF"/>
              </a:solidFill>
            </a:endParaRPr>
          </a:p>
        </p:txBody>
      </p:sp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1218B8A5-F50F-46A5-96A5-599373186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864961"/>
              </p:ext>
            </p:extLst>
          </p:nvPr>
        </p:nvGraphicFramePr>
        <p:xfrm>
          <a:off x="5216539" y="1322573"/>
          <a:ext cx="6331994" cy="4283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1994">
                  <a:extLst>
                    <a:ext uri="{9D8B030D-6E8A-4147-A177-3AD203B41FA5}">
                      <a16:colId xmlns:a16="http://schemas.microsoft.com/office/drawing/2014/main" val="3432226293"/>
                    </a:ext>
                  </a:extLst>
                </a:gridCol>
              </a:tblGrid>
              <a:tr h="4283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PLAN PLOČE: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    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                  </a:t>
                      </a:r>
                      <a:r>
                        <a:rPr lang="hr-HR" sz="1800" b="1" i="1" dirty="0">
                          <a:effectLst/>
                        </a:rPr>
                        <a:t>Oči moje majke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Stara japanska uspavanka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Naokolo stabla vita,</a:t>
                      </a:r>
                      <a:br>
                        <a:rPr lang="hr-HR" sz="1800" dirty="0">
                          <a:effectLst/>
                        </a:rPr>
                      </a:br>
                      <a:r>
                        <a:rPr lang="hr-HR" sz="1800" dirty="0">
                          <a:effectLst/>
                        </a:rPr>
                        <a:t>a sred vode, mirne, sjajne,</a:t>
                      </a:r>
                      <a:br>
                        <a:rPr lang="hr-HR" sz="1800" dirty="0">
                          <a:effectLst/>
                        </a:rPr>
                      </a:br>
                      <a:r>
                        <a:rPr lang="hr-HR" sz="1800" dirty="0">
                          <a:effectLst/>
                        </a:rPr>
                        <a:t>dva otoka </a:t>
                      </a:r>
                      <a:r>
                        <a:rPr lang="hr-HR" sz="1800" dirty="0" err="1">
                          <a:effectLst/>
                        </a:rPr>
                        <a:t>ko</a:t>
                      </a:r>
                      <a:r>
                        <a:rPr lang="hr-HR" sz="1800" dirty="0">
                          <a:effectLst/>
                        </a:rPr>
                        <a:t> </a:t>
                      </a:r>
                      <a:r>
                        <a:rPr lang="hr-HR" sz="1800" dirty="0" err="1">
                          <a:effectLst/>
                        </a:rPr>
                        <a:t>dv'je</a:t>
                      </a:r>
                      <a:r>
                        <a:rPr lang="hr-HR" sz="1800" dirty="0">
                          <a:effectLst/>
                        </a:rPr>
                        <a:t> tajne.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FF0000"/>
                          </a:solidFill>
                          <a:effectLst/>
                        </a:rPr>
                        <a:t>Usporedba je uspoređivanje dvaju pojmova po sličnosti (veličini, obliku i drugim obilježjima). Kada riječi uspoređujemo koristimo se riječima kao ili poput.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Majčin dan obilježavamo druge nedjelje u mjesecu svibnju.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812" marR="60812" marT="60812" marB="60812"/>
                </a:tc>
                <a:extLst>
                  <a:ext uri="{0D108BD9-81ED-4DB2-BD59-A6C34878D82A}">
                    <a16:rowId xmlns:a16="http://schemas.microsoft.com/office/drawing/2014/main" val="2322707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48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430D015-769E-49DE-AA68-9CB683403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hr-HR" sz="4800" dirty="0">
                <a:solidFill>
                  <a:schemeClr val="bg1"/>
                </a:solidFill>
              </a:rPr>
              <a:t>HRVATSKI JEZIK</a:t>
            </a:r>
          </a:p>
        </p:txBody>
      </p:sp>
      <p:graphicFrame>
        <p:nvGraphicFramePr>
          <p:cNvPr id="13" name="Rezervirano mjesto sadržaja 2">
            <a:extLst>
              <a:ext uri="{FF2B5EF4-FFF2-40B4-BE49-F238E27FC236}">
                <a16:creationId xmlns:a16="http://schemas.microsoft.com/office/drawing/2014/main" id="{F83CD77B-714A-4518-A970-BC0AA2EBB3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708680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497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23D485-23C3-4420-A2EC-A5443337C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hr-HR" sz="4800" dirty="0">
                <a:solidFill>
                  <a:schemeClr val="bg1"/>
                </a:solidFill>
              </a:rPr>
              <a:t>SAT RAZREDNIKA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ABA4A654-C6DF-4CBB-9851-F6E78F489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068745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84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47DEB76-0842-4319-A1B3-3B735E49F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hr-HR" sz="4800" dirty="0">
                <a:solidFill>
                  <a:schemeClr val="bg1"/>
                </a:solidFill>
              </a:rPr>
              <a:t>LIKOVNA KULTURA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1A0867CB-6C15-4579-BAA7-F546DE1A3F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841978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422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928A03B-91F6-411C-B9BC-03A4B8A35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59702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3D1BD0D-214F-4D13-B5E4-3E1DDA448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  <a:prstGeom prst="ellipse">
            <a:avLst/>
          </a:prstGeom>
        </p:spPr>
        <p:txBody>
          <a:bodyPr>
            <a:normAutofit/>
          </a:bodyPr>
          <a:lstStyle/>
          <a:p>
            <a:r>
              <a:rPr lang="hr-HR" sz="3400" dirty="0">
                <a:solidFill>
                  <a:schemeClr val="bg1"/>
                </a:solidFill>
              </a:rPr>
              <a:t>MATEMATIKA</a:t>
            </a:r>
          </a:p>
        </p:txBody>
      </p:sp>
      <p:graphicFrame>
        <p:nvGraphicFramePr>
          <p:cNvPr id="12" name="Rezervirano mjesto sadržaja 2">
            <a:extLst>
              <a:ext uri="{FF2B5EF4-FFF2-40B4-BE49-F238E27FC236}">
                <a16:creationId xmlns:a16="http://schemas.microsoft.com/office/drawing/2014/main" id="{AE4742BE-624A-4052-8119-771F91F0DC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17092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081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BF52828-6160-4585-ABD1-DEFBA6EE4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hr-HR" sz="4800" dirty="0">
                <a:solidFill>
                  <a:schemeClr val="bg1"/>
                </a:solidFill>
              </a:rPr>
              <a:t>MATEMATIKA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FBBD5135-2640-415D-927C-45F3B46277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473930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0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6950C00-2C42-4F94-B05E-787D0CB7B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hr-HR" sz="4800" dirty="0">
                <a:solidFill>
                  <a:schemeClr val="bg1"/>
                </a:solidFill>
              </a:rPr>
              <a:t>MATEMATIKA</a:t>
            </a:r>
          </a:p>
        </p:txBody>
      </p:sp>
      <p:graphicFrame>
        <p:nvGraphicFramePr>
          <p:cNvPr id="21" name="Rezervirano mjesto sadržaja 2">
            <a:extLst>
              <a:ext uri="{FF2B5EF4-FFF2-40B4-BE49-F238E27FC236}">
                <a16:creationId xmlns:a16="http://schemas.microsoft.com/office/drawing/2014/main" id="{4DC823BD-2ECC-4645-B10D-6D57417ACD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48224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221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21" grpId="0">
        <p:bldAsOne/>
      </p:bldGraphic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460</Words>
  <Application>Microsoft Office PowerPoint</Application>
  <PresentationFormat>Široki zaslon</PresentationFormat>
  <Paragraphs>57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7.5.2020.</vt:lpstr>
      <vt:lpstr>HRVATSKI JEZIK</vt:lpstr>
      <vt:lpstr>HRVATSKI JEZIK</vt:lpstr>
      <vt:lpstr>HRVATSKI JEZIK</vt:lpstr>
      <vt:lpstr>SAT RAZREDNIKA</vt:lpstr>
      <vt:lpstr>LIKOVNA KULTURA</vt:lpstr>
      <vt:lpstr>MATEMATIKA</vt:lpstr>
      <vt:lpstr>MATEMATIKA</vt:lpstr>
      <vt:lpstr>MATEMATIKA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7.5.2020.</dc:title>
  <dc:creator>arados81@gmail.com</dc:creator>
  <cp:lastModifiedBy>arados81@gmail.com</cp:lastModifiedBy>
  <cp:revision>2</cp:revision>
  <dcterms:created xsi:type="dcterms:W3CDTF">2020-05-06T19:12:16Z</dcterms:created>
  <dcterms:modified xsi:type="dcterms:W3CDTF">2020-05-06T19:19:22Z</dcterms:modified>
</cp:coreProperties>
</file>