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9117CF-D4DD-4173-B39E-7BA449798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AA7E2F5-B560-452A-8C57-366434286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D0C8710-94FA-4F60-818E-CEC42EE77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7B351D-FE82-4E6F-9F45-FDD090D0F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9FB3209-0FA6-4C02-AD5F-A615862F8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723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490924-68C6-4A42-BF30-2DB11602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758E577-2D75-4735-8E61-E959FC46D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69AD196-0C46-44B6-8606-2ED4CCE5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41EACF5-599E-4C7B-9B65-FA828E72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64C0D63-4E9B-43AD-A3DA-E41C7732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598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71A2690-96B6-4181-BF21-D2035942B2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919012A-ACC7-4D74-B95D-C92324890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A113F03-9CA4-4F1E-AF42-8C281FD8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FCF84AE-4AC9-49C2-BD05-A7A66715E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05ED66D-94EE-4DFA-A4A7-F08DD65E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026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394126-2F01-443E-A130-CA72BF66E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4E02EDE-8709-488D-A833-617615554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6B32C05-0BAB-4C19-B418-C0774208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B2EE1AA-1A39-42B3-8CC1-170EBA06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797E088-AB5C-4D7B-853E-AF9D9B52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7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546ED0-9A7D-4EC2-A04C-7229F21C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8AE9C63-8934-4F14-AE3A-9975ECFA8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CC606FB-7BC8-4B66-B28F-B4361F496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5E9E158-9B16-4BC9-9C66-122696082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4EEED12-4C5F-45F2-AE6A-4C0ADE38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283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FBE211-C471-47D1-A328-223C879A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21C9D8-73C6-4C7F-86C6-3B6D0BBAD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E5832A7-A3A6-4257-BA54-C0338CD3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50F1D54-DD9B-4F9B-9FDE-F301760A3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C73073A-B6B3-4D30-A47B-BA45FF878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249AE6E-AFD2-4F15-BC42-30A9539F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951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11C759D-D5CB-4899-8EC3-3B95F53A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A0DE382-B14F-4C3C-A52E-1226E9775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B6E600C-6646-472C-91A6-A7B89F4AC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B1FDA01-DAA1-499A-A2DF-10081B906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63D0602-A49A-4E56-9177-3D7C0CC32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92DA850-781E-43B0-90A7-EDBD1ADE1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4834C6F-EE3E-45FF-AB7D-290712351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EBC2006-DB58-46E0-9B45-EC126A1BF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54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0C4E4B-FF91-48B6-A96F-699144C5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F450357-5A77-4259-B97A-539D2B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F09B144-03AE-4C7D-BF28-3A1D2DADC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F581DC8-59E6-48B6-8578-1A9EA712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61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F27E744F-C0D2-487B-9925-026CFAF6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3327206-2703-4C34-8396-562A9256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47C0E6D-6932-4BDF-8D0E-C596DD8F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481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36C001-17B4-45AB-90F5-05EAA38C3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B90BAB6-E08A-40A0-9FE2-BDD52F5B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FA19B290-BE89-4DA6-8FE7-C938B4997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0DFE824-0009-446E-BAEF-3D5AAAB6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0708BBD-8DB6-4272-A9D7-D1ACB6927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B63C7BB-6993-4E9E-8E47-3607F0FA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372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182D34-E0A6-40A6-A94E-711D5FA0E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34FE776-AF83-42D6-A418-3FF729445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0BA7B13-BCC1-4356-9484-A96AA102B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6E60898-5398-4C90-9A69-3409C2E8A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DDB71D5-217A-477E-87AD-01E91A34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5B9379B3-851D-4F32-9927-198F6927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791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D26786A3-F950-448B-9B42-4216F673A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1FE9652-BD03-4A55-9E0C-722F84AD3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A20CA3-90D5-4DEB-9271-AF0CBB926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00F16-266A-45E7-9D99-F53D60FFE0FA}" type="datetimeFigureOut">
              <a:rPr lang="hr-HR" smtClean="0"/>
              <a:t>12.5.2020.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37336E5-80C2-4863-81AA-07C98576F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9B87076-7437-44E8-82F7-820B3DA4A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3565-9425-472C-A676-F510B629BC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084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QdfdCg3w-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learningapps.org/view1138813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lantea.com.hr/hrastova-strizibub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genial.ly/5e8893ec260c290e39a60214/learning-experience-challenges-kviz-zivotna-zajednica-sume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264DC112-E41D-4E65-8A55-7A62FDE02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hr-HR" sz="4000">
                <a:solidFill>
                  <a:schemeClr val="tx2"/>
                </a:solidFill>
              </a:rPr>
              <a:t>13.5.2020.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8A582C3-3D14-48C3-8D49-E13795AC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682079"/>
          </a:xfrm>
        </p:spPr>
        <p:txBody>
          <a:bodyPr>
            <a:normAutofit/>
          </a:bodyPr>
          <a:lstStyle/>
          <a:p>
            <a:r>
              <a:rPr lang="hr-HR" sz="2000">
                <a:solidFill>
                  <a:schemeClr val="tx2"/>
                </a:solidFill>
              </a:rPr>
              <a:t>4.b</a:t>
            </a:r>
          </a:p>
        </p:txBody>
      </p:sp>
    </p:spTree>
    <p:extLst>
      <p:ext uri="{BB962C8B-B14F-4D97-AF65-F5344CB8AC3E}">
        <p14:creationId xmlns:p14="http://schemas.microsoft.com/office/powerpoint/2010/main" val="285089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D72AE29-A02C-400B-B485-13DDD3480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hr-HR" sz="3600">
                <a:solidFill>
                  <a:schemeClr val="tx2"/>
                </a:solidFill>
              </a:rPr>
              <a:t>SAT RAZREDNIKA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875357C-E96B-4EB6-95A5-08862E0AD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5"/>
            <a:ext cx="6839176" cy="3083839"/>
          </a:xfrm>
        </p:spPr>
        <p:txBody>
          <a:bodyPr anchor="t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Prije nego što krenete na učenje i pisanje pogledajte videozapis o temi </a:t>
            </a:r>
            <a:r>
              <a:rPr lang="hr-HR" sz="2000" dirty="0">
                <a:solidFill>
                  <a:schemeClr val="tx2"/>
                </a:solidFill>
                <a:hlinkClick r:id="rId2"/>
              </a:rPr>
              <a:t>STRATEGIJE (METODE) AKTIVNOG ČITANJA</a:t>
            </a:r>
            <a:r>
              <a:rPr lang="hr-HR" sz="2000" dirty="0">
                <a:solidFill>
                  <a:schemeClr val="tx2"/>
                </a:solidFill>
              </a:rPr>
              <a:t>.</a:t>
            </a:r>
          </a:p>
          <a:p>
            <a:r>
              <a:rPr lang="hr-HR" sz="2000" dirty="0">
                <a:solidFill>
                  <a:schemeClr val="tx2"/>
                </a:solidFill>
              </a:rPr>
              <a:t>Danas pokušajte primijeniti te metode u radu.</a:t>
            </a:r>
          </a:p>
          <a:p>
            <a:r>
              <a:rPr lang="hr-HR" sz="2000" dirty="0">
                <a:solidFill>
                  <a:schemeClr val="tx2"/>
                </a:solidFill>
              </a:rPr>
              <a:t>Sretno!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851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98AF862D-EF3E-403B-AE8F-20EFD116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hr-HR" sz="3600">
                <a:solidFill>
                  <a:schemeClr val="tx2"/>
                </a:solidFill>
              </a:rPr>
              <a:t>HRVATSKI JEZIK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C87F283-04A8-4DD8-9240-64BA849ED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2979335"/>
            <a:ext cx="7554351" cy="2887404"/>
          </a:xfrm>
        </p:spPr>
        <p:txBody>
          <a:bodyPr anchor="t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Otvorite radnu bilježnicu na str. 123. i pažljivo pročitajte tekst </a:t>
            </a:r>
            <a:r>
              <a:rPr lang="hr-HR" sz="2000" dirty="0" err="1">
                <a:solidFill>
                  <a:schemeClr val="tx2"/>
                </a:solidFill>
              </a:rPr>
              <a:t>Šljapkov</a:t>
            </a:r>
            <a:r>
              <a:rPr lang="hr-HR" sz="2000" dirty="0">
                <a:solidFill>
                  <a:schemeClr val="tx2"/>
                </a:solidFill>
              </a:rPr>
              <a:t> strah.</a:t>
            </a:r>
          </a:p>
          <a:p>
            <a:r>
              <a:rPr lang="hr-HR" sz="2000" dirty="0">
                <a:solidFill>
                  <a:schemeClr val="tx2"/>
                </a:solidFill>
              </a:rPr>
              <a:t>Provjeri koliko razumiješ pročitano i riješi zadatke (1.- 14.). </a:t>
            </a:r>
          </a:p>
          <a:p>
            <a:endParaRPr lang="hr-HR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5931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21729EEA-3927-4D17-90E4-1B98CC0F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hr-HR" sz="3600">
                <a:solidFill>
                  <a:schemeClr val="tx2"/>
                </a:solidFill>
              </a:rPr>
              <a:t>MATEMATIKA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FD81C4-9C24-4607-B668-D969515B9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7114988" cy="2197575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hr-HR" sz="2000" dirty="0">
                <a:solidFill>
                  <a:schemeClr val="tx2"/>
                </a:solidFill>
              </a:rPr>
              <a:t>Danas uvježbajte pisano dijeljenje troznamenkastog broja dvoznamenkastim brojem rješavajući zbirku zadataka na str. 62.</a:t>
            </a:r>
          </a:p>
        </p:txBody>
      </p:sp>
    </p:spTree>
    <p:extLst>
      <p:ext uri="{BB962C8B-B14F-4D97-AF65-F5344CB8AC3E}">
        <p14:creationId xmlns:p14="http://schemas.microsoft.com/office/powerpoint/2010/main" val="2140770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E020063-2385-44AC-BD67-258E1F0B9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014A0B-5338-4077-AFE9-A90D04D4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CFFF2F2-2A75-46BA-AF49-3E62DCBD1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1261423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hr-HR" sz="3600">
                <a:solidFill>
                  <a:schemeClr val="tx2"/>
                </a:solidFill>
              </a:rPr>
              <a:t>PRIRODA I DRUŠTVO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8127680-150F-4A90-9950-F66392578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088F97A-8362-4967-B664-D748B846E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F9DEDE-4318-412A-81C5-C8C90F689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9E97DE9-7844-4707-8928-1CD88ADB72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C58954E-44A5-4A0D-97A9-8A2BB43D6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BF092C5-9AB5-436F-9154-6860BD4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27419"/>
            <a:ext cx="5126896" cy="3227626"/>
          </a:xfrm>
        </p:spPr>
        <p:txBody>
          <a:bodyPr anchor="ctr">
            <a:normAutofit/>
          </a:bodyPr>
          <a:lstStyle/>
          <a:p>
            <a:r>
              <a:rPr lang="hr-HR" sz="1800">
                <a:solidFill>
                  <a:schemeClr val="tx2"/>
                </a:solidFill>
              </a:rPr>
              <a:t>Zaigrajte </a:t>
            </a:r>
            <a:r>
              <a:rPr lang="hr-HR" sz="1800">
                <a:solidFill>
                  <a:schemeClr val="tx2"/>
                </a:solidFill>
                <a:hlinkClick r:id="rId2"/>
              </a:rPr>
              <a:t>MILIJUNAŠA</a:t>
            </a:r>
            <a:endParaRPr lang="hr-HR" sz="1800">
              <a:solidFill>
                <a:schemeClr val="tx2"/>
              </a:solidFill>
            </a:endParaRPr>
          </a:p>
          <a:p>
            <a:r>
              <a:rPr lang="hr-HR" sz="1800">
                <a:solidFill>
                  <a:schemeClr val="tx2"/>
                </a:solidFill>
              </a:rPr>
              <a:t>Prisjeti se naučenoga o životnoj zajednici travnjaka. Koje životinje travnjaka možemo susreti i u šumi?</a:t>
            </a:r>
          </a:p>
          <a:p>
            <a:r>
              <a:rPr lang="hr-HR" sz="1800">
                <a:solidFill>
                  <a:schemeClr val="tx2"/>
                </a:solidFill>
              </a:rPr>
              <a:t>Promotri uvodnu sliku i pitanje u udžbeniku na str. 86. </a:t>
            </a:r>
          </a:p>
          <a:p>
            <a:pPr marL="0" indent="0">
              <a:buNone/>
            </a:pPr>
            <a:endParaRPr lang="hr-HR" sz="1800">
              <a:solidFill>
                <a:schemeClr val="tx2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66920E5-8640-4C24-A775-86476370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CBA3142-5A82-43CE-87A2-EB14B17A5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F5A1C7-9938-4A33-A5A4-2B05353B3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62A936D-E9F6-4A68-82C2-1D1CC7772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68A9229-BBBE-4934-9700-BA72A1BB0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8">
            <a:extLst>
              <a:ext uri="{FF2B5EF4-FFF2-40B4-BE49-F238E27FC236}">
                <a16:creationId xmlns:a16="http://schemas.microsoft.com/office/drawing/2014/main" id="{013AB2AA-376B-4214-AA22-A3345809610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735936" y="2938875"/>
            <a:ext cx="4546354" cy="1928547"/>
          </a:xfrm>
          <a:prstGeom prst="rect">
            <a:avLst/>
          </a:prstGeom>
          <a:noFill/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E0E70373-85C8-4745-B0AF-B95E67B724CB}"/>
              </a:ext>
            </a:extLst>
          </p:cNvPr>
          <p:cNvSpPr txBox="1"/>
          <p:nvPr/>
        </p:nvSpPr>
        <p:spPr>
          <a:xfrm>
            <a:off x="6735935" y="5216626"/>
            <a:ext cx="34058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r-HR" dirty="0"/>
              <a:t>Ako želiš, nešto više možeš pročitati o hrastovoj strizibubi na stranici: </a:t>
            </a:r>
            <a:r>
              <a:rPr lang="hr-HR" u="sng" dirty="0">
                <a:hlinkClick r:id="rId4"/>
              </a:rPr>
              <a:t>https://www.plantea.com.hr/hrastova-strizibuba/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077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E020063-2385-44AC-BD67-258E1F0B9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014A0B-5338-4077-AFE9-A90D04D4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3D3E2F9-FD85-4197-9DAC-2C699DEF3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0947" y="-208745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hr-HR" sz="3600" dirty="0">
                <a:solidFill>
                  <a:schemeClr val="tx2"/>
                </a:solidFill>
              </a:rPr>
              <a:t>ŠUMA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8127680-150F-4A90-9950-F66392578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088F97A-8362-4967-B664-D748B846E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0F9DEDE-4318-412A-81C5-C8C90F689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E97DE9-7844-4707-8928-1CD88ADB72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C58954E-44A5-4A0D-97A9-8A2BB43D6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E59192-5605-4A9E-AB69-621290F97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4893" y="827607"/>
            <a:ext cx="5126896" cy="3227626"/>
          </a:xfrm>
        </p:spPr>
        <p:txBody>
          <a:bodyPr anchor="ctr">
            <a:normAutofit/>
          </a:bodyPr>
          <a:lstStyle/>
          <a:p>
            <a:r>
              <a:rPr lang="hr-HR" sz="1800" dirty="0">
                <a:solidFill>
                  <a:schemeClr val="tx2"/>
                </a:solidFill>
              </a:rPr>
              <a:t>Pročitaj tekst na stranicama udžbenika  86. i 87. i zatim usmeno odgovori na pitanja. </a:t>
            </a:r>
          </a:p>
          <a:p>
            <a:r>
              <a:rPr lang="hr-HR" sz="1800" dirty="0">
                <a:solidFill>
                  <a:schemeClr val="tx2"/>
                </a:solidFill>
              </a:rPr>
              <a:t>U bilježnicu zapiši:</a:t>
            </a:r>
          </a:p>
          <a:p>
            <a:pPr marL="0" indent="0">
              <a:buNone/>
            </a:pPr>
            <a:endParaRPr lang="hr-HR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hr-HR" sz="1800" dirty="0">
              <a:solidFill>
                <a:schemeClr val="tx2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6920E5-8640-4C24-A775-86476370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CBA3142-5A82-43CE-87A2-EB14B17A5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EF5A1C7-9938-4A33-A5A4-2B05353B3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62A936D-E9F6-4A68-82C2-1D1CC7772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68A9229-BBBE-4934-9700-BA72A1BB0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9" name="Slika 8">
            <a:extLst>
              <a:ext uri="{FF2B5EF4-FFF2-40B4-BE49-F238E27FC236}">
                <a16:creationId xmlns:a16="http://schemas.microsoft.com/office/drawing/2014/main" id="{EB5AEF18-43B4-40E4-BFBC-823C088F8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947" y="2603727"/>
            <a:ext cx="7525552" cy="3227626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DD59C205-D7D1-4CA2-95C3-7AA9F0FA0607}"/>
              </a:ext>
            </a:extLst>
          </p:cNvPr>
          <p:cNvSpPr txBox="1"/>
          <p:nvPr/>
        </p:nvSpPr>
        <p:spPr>
          <a:xfrm>
            <a:off x="5931568" y="6192922"/>
            <a:ext cx="6256572" cy="418893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hr-HR" sz="1600" dirty="0">
                <a:solidFill>
                  <a:srgbClr val="FFFFFF"/>
                </a:solidFill>
              </a:rPr>
              <a:t>Kad završite provjerite svoje znanje kvizom </a:t>
            </a:r>
            <a:r>
              <a:rPr lang="hr-HR" sz="1600" dirty="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ŽIVOTNA ZAJEDNICA ŠUME</a:t>
            </a:r>
            <a:r>
              <a:rPr lang="hr-HR" sz="8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76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D9F4150-0897-4030-8F7A-CE8F23159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787" y="1741337"/>
            <a:ext cx="5448730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DOMAĆA ZADAĆA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32B3FC-3E80-4DB6-A86D-A3FE68DC6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1161" y="4200522"/>
            <a:ext cx="5449982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Radna bilježnica str. 114., 115. i 116. 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15418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C74A2C8-7D9E-48F3-920D-D2B4D433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hr-HR" sz="3600">
                <a:solidFill>
                  <a:schemeClr val="tx2"/>
                </a:solidFill>
              </a:rPr>
              <a:t>LIKOVNA KULTURA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E88E9F-70B4-4D0C-9A36-4A4DF36BC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hr-HR" sz="1800">
                <a:solidFill>
                  <a:schemeClr val="tx2"/>
                </a:solidFill>
              </a:rPr>
              <a:t>Sve što je predviđeno za današnji sat nalazi se u prezentaciji LIKOVNA KULTURA ispod tablice.</a:t>
            </a:r>
          </a:p>
          <a:p>
            <a:r>
              <a:rPr lang="hr-HR" sz="1800">
                <a:solidFill>
                  <a:schemeClr val="tx2"/>
                </a:solidFill>
              </a:rPr>
              <a:t>Pažljivo promatrajte i pročitajte sve slajdove, a zatim riješi zadatak koji se nalazi na posljednjem slajdu.</a:t>
            </a:r>
          </a:p>
          <a:p>
            <a:r>
              <a:rPr lang="hr-HR" sz="1800">
                <a:solidFill>
                  <a:schemeClr val="tx2"/>
                </a:solidFill>
              </a:rPr>
              <a:t>Rok za izradu je tjedan dana, do sljedećeg sata likovne kulture.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9214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Široki zaslon</PresentationFormat>
  <Paragraphs>26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13.5.2020.</vt:lpstr>
      <vt:lpstr>SAT RAZREDNIKA</vt:lpstr>
      <vt:lpstr>HRVATSKI JEZIK</vt:lpstr>
      <vt:lpstr>MATEMATIKA</vt:lpstr>
      <vt:lpstr>PRIRODA I DRUŠTVO</vt:lpstr>
      <vt:lpstr>ŠUMA</vt:lpstr>
      <vt:lpstr>DOMAĆA ZADAĆA</vt:lpstr>
      <vt:lpstr>LIKOVNA KULTURA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13.5.2020.</dc:title>
  <dc:creator>arados81@gmail.com</dc:creator>
  <cp:lastModifiedBy>arados81@gmail.com</cp:lastModifiedBy>
  <cp:revision>1</cp:revision>
  <dcterms:created xsi:type="dcterms:W3CDTF">2020-05-12T19:57:41Z</dcterms:created>
  <dcterms:modified xsi:type="dcterms:W3CDTF">2020-05-12T19:58:29Z</dcterms:modified>
</cp:coreProperties>
</file>