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5" r:id="rId6"/>
    <p:sldId id="264" r:id="rId7"/>
    <p:sldId id="263" r:id="rId8"/>
    <p:sldId id="266" r:id="rId9"/>
    <p:sldId id="267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800"/>
    <a:srgbClr val="5EEC3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92AF-9EFD-41CD-8A16-D895FB4BB63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5B9D-9BF6-4ACC-A70C-5B7F57520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955493" cy="725348"/>
          </a:xfrm>
        </p:spPr>
        <p:txBody>
          <a:bodyPr>
            <a:normAutofit/>
          </a:bodyPr>
          <a:lstStyle/>
          <a:p>
            <a:r>
              <a:rPr lang="hr-HR" dirty="0" smtClean="0"/>
              <a:t>14.5.2020.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1" y="3182570"/>
            <a:ext cx="5955494" cy="763525"/>
          </a:xfrm>
        </p:spPr>
        <p:txBody>
          <a:bodyPr>
            <a:normAutofit/>
          </a:bodyPr>
          <a:lstStyle/>
          <a:p>
            <a:r>
              <a:rPr lang="hr-HR" dirty="0" smtClean="0"/>
              <a:t>4.c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419045"/>
            <a:ext cx="5486400" cy="42505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DRAGI MOJI, TO JE ZA DANAS OD MENE. BUDITE DOBRI, SLUŠAJTE MAME I TATE.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21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5" y="1960930"/>
            <a:ext cx="7940660" cy="763525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Hrvatski jezik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Hrvatski jezik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566315" cy="3970331"/>
          </a:xfrm>
        </p:spPr>
        <p:txBody>
          <a:bodyPr/>
          <a:lstStyle/>
          <a:p>
            <a:r>
              <a:rPr lang="en-US" dirty="0"/>
              <a:t>RAZUMJEVAVANJE PROČITANOG TEKSTA</a:t>
            </a:r>
          </a:p>
          <a:p>
            <a:endParaRPr lang="en-US" dirty="0"/>
          </a:p>
          <a:p>
            <a:r>
              <a:rPr lang="en-US" dirty="0" err="1"/>
              <a:t>Riješite</a:t>
            </a:r>
            <a:r>
              <a:rPr lang="en-US" dirty="0"/>
              <a:t> </a:t>
            </a:r>
            <a:r>
              <a:rPr lang="en-US" dirty="0" err="1"/>
              <a:t>listić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hrvatskog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prilozima</a:t>
            </a:r>
            <a:r>
              <a:rPr lang="en-US" dirty="0"/>
              <a:t>. </a:t>
            </a:r>
            <a:r>
              <a:rPr lang="en-US" dirty="0" err="1"/>
              <a:t>Listić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rješavati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isprintati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pisati</a:t>
            </a:r>
            <a:r>
              <a:rPr lang="en-US" dirty="0"/>
              <a:t> u </a:t>
            </a:r>
            <a:r>
              <a:rPr lang="en-US" dirty="0" err="1"/>
              <a:t>bilježnicu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113635"/>
            <a:ext cx="824607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Matematika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722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Matematika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033" y="1350110"/>
            <a:ext cx="3487214" cy="3267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75" y="433880"/>
            <a:ext cx="3157576" cy="455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1808225"/>
            <a:ext cx="8246070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Priroda i društvo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994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Priroda i društvo – Život biljke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474" y="1044701"/>
            <a:ext cx="3970331" cy="3663766"/>
          </a:xfrm>
        </p:spPr>
        <p:txBody>
          <a:bodyPr>
            <a:normAutofit/>
          </a:bodyPr>
          <a:lstStyle/>
          <a:p>
            <a:r>
              <a:rPr lang="hr-HR" dirty="0" smtClean="0"/>
              <a:t>Otvori bilježnicu</a:t>
            </a:r>
          </a:p>
          <a:p>
            <a:r>
              <a:rPr lang="hr-HR" dirty="0" smtClean="0"/>
              <a:t>Napiši naslov : </a:t>
            </a:r>
            <a:r>
              <a:rPr lang="hr-HR" b="1" u="sng" dirty="0" smtClean="0"/>
              <a:t>Život biljke</a:t>
            </a:r>
          </a:p>
          <a:p>
            <a:r>
              <a:rPr lang="hr-HR" dirty="0" smtClean="0"/>
              <a:t>Pogleda slike i pročitaj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853819"/>
            <a:ext cx="2883567" cy="415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180" y="3182570"/>
            <a:ext cx="6108200" cy="57264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ODGOVORI U BILJEŽNICU</a:t>
            </a:r>
            <a:endParaRPr lang="hr-H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60" y="69949"/>
            <a:ext cx="3512215" cy="479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70" y="281175"/>
            <a:ext cx="3627434" cy="47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09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Office PowerPoint</Application>
  <PresentationFormat>On-screen Show (16:9)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14.5.2020.</vt:lpstr>
      <vt:lpstr>Hrvatski jezik</vt:lpstr>
      <vt:lpstr>Hrvatski jezik </vt:lpstr>
      <vt:lpstr>Matematika</vt:lpstr>
      <vt:lpstr>Matematika</vt:lpstr>
      <vt:lpstr>Priroda i društvo</vt:lpstr>
      <vt:lpstr>Priroda i društvo – Život biljke</vt:lpstr>
      <vt:lpstr>ODGOVORI U BILJEŽNICU</vt:lpstr>
      <vt:lpstr>PowerPoint Presentation</vt:lpstr>
      <vt:lpstr>DRAGI MOJI, TO JE ZA DANAS OD MENE. BUDITE DOBRI, SLUŠAJTE MAME I TATE.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2017-07-14T17:38:22Z</dcterms:created>
  <dcterms:modified xsi:type="dcterms:W3CDTF">2020-05-13T20:18:43Z</dcterms:modified>
</cp:coreProperties>
</file>