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6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26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6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41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19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5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1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53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50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6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9168-B8D1-4779-9351-56F09FFC05C3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4131-A07E-4235-B6DF-91A089F58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3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2" y="1048215"/>
            <a:ext cx="8636113" cy="126901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274300" cy="3090862"/>
          </a:xfrm>
        </p:spPr>
        <p:txBody>
          <a:bodyPr/>
          <a:lstStyle/>
          <a:p>
            <a:r>
              <a:rPr lang="hr-HR" dirty="0" smtClean="0"/>
              <a:t>    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2" y="3453138"/>
            <a:ext cx="2464420" cy="1804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1393902"/>
            <a:ext cx="73449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PUTUJEMO BRODOM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4" y="2821258"/>
            <a:ext cx="4906536" cy="2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RATNI BRODOVI </a:t>
            </a:r>
            <a:r>
              <a:rPr lang="hr-HR" dirty="0" smtClean="0"/>
              <a:t>– </a:t>
            </a:r>
            <a:r>
              <a:rPr lang="hr-HR" sz="3200" dirty="0" smtClean="0"/>
              <a:t>za</a:t>
            </a:r>
            <a:r>
              <a:rPr lang="hr-HR" dirty="0" smtClean="0"/>
              <a:t> </a:t>
            </a:r>
            <a:r>
              <a:rPr lang="hr-HR" sz="3200" dirty="0" smtClean="0"/>
              <a:t>vojne vježbe i obranu domovine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9" y="2028306"/>
            <a:ext cx="4614948" cy="28445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9" y="2028307"/>
            <a:ext cx="4788131" cy="28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JEDRENJACI</a:t>
            </a:r>
            <a:r>
              <a:rPr lang="hr-HR" dirty="0" smtClean="0"/>
              <a:t> – </a:t>
            </a:r>
            <a:r>
              <a:rPr lang="hr-HR" sz="3200" dirty="0" smtClean="0"/>
              <a:t>brodovi koji plove snagom vjetra</a:t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29522"/>
            <a:ext cx="3006369" cy="377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40" y="2029521"/>
            <a:ext cx="3289610" cy="377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9241" y="2029520"/>
            <a:ext cx="3077735" cy="37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PONAŠANJE PUTNIKA NA BRODU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paze na sigurnost i ne naginju se preko ograde</a:t>
            </a:r>
          </a:p>
          <a:p>
            <a:r>
              <a:rPr lang="hr-HR" dirty="0"/>
              <a:t>s</a:t>
            </a:r>
            <a:r>
              <a:rPr lang="hr-HR" dirty="0" smtClean="0"/>
              <a:t>jede na svojim mjestima</a:t>
            </a:r>
          </a:p>
          <a:p>
            <a:r>
              <a:rPr lang="hr-HR" dirty="0" smtClean="0"/>
              <a:t>mogu se kretati prostorom samo za putnike</a:t>
            </a:r>
          </a:p>
          <a:p>
            <a:r>
              <a:rPr lang="hr-HR" dirty="0"/>
              <a:t>n</a:t>
            </a:r>
            <a:r>
              <a:rPr lang="hr-HR" dirty="0" smtClean="0"/>
              <a:t>e smiju ometati ostale putnike</a:t>
            </a:r>
          </a:p>
          <a:p>
            <a:r>
              <a:rPr lang="hr-HR" dirty="0"/>
              <a:t>n</a:t>
            </a:r>
            <a:r>
              <a:rPr lang="hr-HR" dirty="0" smtClean="0"/>
              <a:t>e bacaju otpad i smeće u vodu              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168">
            <a:off x="7159310" y="3785506"/>
            <a:ext cx="3468722" cy="20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304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                         </a:t>
            </a:r>
            <a:r>
              <a:rPr lang="hr-HR" sz="2400" dirty="0" smtClean="0"/>
              <a:t>Učiteljica, </a:t>
            </a:r>
            <a:r>
              <a:rPr lang="hr-HR" sz="2400" dirty="0" smtClean="0"/>
              <a:t>Anita Svilokos</a:t>
            </a:r>
            <a:endParaRPr lang="hr-H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674">
            <a:off x="1003300" y="1536701"/>
            <a:ext cx="3403601" cy="215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2222500"/>
            <a:ext cx="3721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04" y="365126"/>
            <a:ext cx="10306396" cy="765406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               BROD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" y="1263535"/>
            <a:ext cx="10755284" cy="49134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je prometno sredstvo koje plovi: </a:t>
            </a:r>
          </a:p>
          <a:p>
            <a:r>
              <a:rPr lang="hr-HR" dirty="0" smtClean="0"/>
              <a:t> rijekama</a:t>
            </a:r>
          </a:p>
          <a:p>
            <a:r>
              <a:rPr lang="hr-HR" dirty="0" smtClean="0"/>
              <a:t> jezerima </a:t>
            </a:r>
          </a:p>
          <a:p>
            <a:r>
              <a:rPr lang="hr-HR" dirty="0" smtClean="0"/>
              <a:t> morima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</a:t>
            </a:r>
            <a:r>
              <a:rPr lang="hr-HR" sz="3600" dirty="0" smtClean="0"/>
              <a:t>BRODOGRADILIŠTE</a:t>
            </a:r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r>
              <a:rPr lang="hr-HR" sz="3200" dirty="0" smtClean="0"/>
              <a:t>- je mjesto gdje se grade brodovi</a:t>
            </a:r>
          </a:p>
          <a:p>
            <a:pPr marL="0" indent="0">
              <a:buNone/>
            </a:pPr>
            <a:r>
              <a:rPr lang="hr-HR" sz="3200" dirty="0"/>
              <a:t> </a:t>
            </a:r>
            <a:r>
              <a:rPr lang="hr-HR" sz="3200" dirty="0" smtClean="0"/>
              <a:t>                                                               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98" y="3891777"/>
            <a:ext cx="3946602" cy="2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BRODSKA LUKA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</a:t>
            </a:r>
            <a:r>
              <a:rPr lang="hr-HR" dirty="0" smtClean="0"/>
              <a:t>e mjesto pristajanja i isplovljavanja brodova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2899317"/>
            <a:ext cx="5912005" cy="30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365125"/>
            <a:ext cx="10855036" cy="584508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- BLAGAJNA – mjesto gdje se kupuju karte</a:t>
            </a:r>
          </a:p>
          <a:p>
            <a:pPr marL="0" indent="0">
              <a:buNone/>
            </a:pPr>
            <a:r>
              <a:rPr lang="hr-HR" dirty="0" smtClean="0"/>
              <a:t>  -  VOZNI RED</a:t>
            </a:r>
          </a:p>
          <a:p>
            <a:pPr marL="0" indent="0">
              <a:buNone/>
            </a:pPr>
            <a:r>
              <a:rPr lang="hr-HR" dirty="0" smtClean="0"/>
              <a:t>   - PUTNA KARTA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85" y="2620537"/>
            <a:ext cx="3304684" cy="2865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70" y="1147157"/>
            <a:ext cx="3493165" cy="2989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6224"/>
            <a:ext cx="3645719" cy="37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70822" cy="6583679"/>
          </a:xfrm>
        </p:spPr>
        <p:txBody>
          <a:bodyPr>
            <a:normAutofit/>
          </a:bodyPr>
          <a:lstStyle/>
          <a:p>
            <a:r>
              <a:rPr lang="hr-HR" sz="3100" dirty="0" smtClean="0"/>
              <a:t>BRODSKI ČASNIK – upravlja brodom i brine o sigurnosti plovidbe.</a:t>
            </a:r>
            <a:br>
              <a:rPr lang="hr-HR" sz="3100" dirty="0" smtClean="0"/>
            </a:br>
            <a:r>
              <a:rPr lang="hr-HR" sz="3100" dirty="0" smtClean="0"/>
              <a:t>MORNARI – brinu o putnicima, brodu i teretu na brodu</a:t>
            </a:r>
            <a:br>
              <a:rPr lang="hr-HR" sz="3100" dirty="0" smtClean="0"/>
            </a:br>
            <a:r>
              <a:rPr lang="hr-HR" sz="3100" dirty="0" smtClean="0"/>
              <a:t>KORMILAR – upravlja kormilom i usmjerava pristajanje i plovidbu broda       </a:t>
            </a:r>
            <a:br>
              <a:rPr lang="hr-HR" sz="3100" dirty="0" smtClean="0"/>
            </a:br>
            <a:r>
              <a:rPr lang="hr-HR" sz="3100" dirty="0"/>
              <a:t> </a:t>
            </a:r>
            <a:r>
              <a:rPr lang="hr-HR" sz="3100" dirty="0" smtClean="0"/>
              <a:t>                        ili čamca</a:t>
            </a:r>
            <a:br>
              <a:rPr lang="hr-HR" sz="3100" dirty="0" smtClean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629"/>
            <a:ext cx="11104418" cy="548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dirty="0" smtClean="0"/>
              <a:t>POSADA BRODA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42" y="3507970"/>
            <a:ext cx="2693323" cy="2244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73" y="3507970"/>
            <a:ext cx="2938650" cy="22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214"/>
            <a:ext cx="10515600" cy="1325563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VRSTE BRODOVA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830301"/>
          </a:xfrm>
        </p:spPr>
        <p:txBody>
          <a:bodyPr/>
          <a:lstStyle/>
          <a:p>
            <a:r>
              <a:rPr lang="hr-HR" sz="3600" dirty="0" smtClean="0"/>
              <a:t>PUTNIČKI BRODOVI </a:t>
            </a:r>
            <a:r>
              <a:rPr lang="hr-HR" dirty="0" smtClean="0"/>
              <a:t>– </a:t>
            </a:r>
            <a:r>
              <a:rPr lang="hr-HR" sz="3200" dirty="0" smtClean="0"/>
              <a:t>prevoze samo putnike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27563"/>
            <a:ext cx="3239885" cy="2360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2327564"/>
            <a:ext cx="3541222" cy="23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KATAMARAN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046663"/>
          </a:xfrm>
        </p:spPr>
        <p:txBody>
          <a:bodyPr/>
          <a:lstStyle/>
          <a:p>
            <a:r>
              <a:rPr lang="hr-HR" dirty="0"/>
              <a:t>b</a:t>
            </a:r>
            <a:r>
              <a:rPr lang="hr-HR" dirty="0" smtClean="0"/>
              <a:t>rzi taxi vodeni prijevoz (brod spojen s 2 trupa)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3200" dirty="0" smtClean="0"/>
              <a:t> </a:t>
            </a:r>
            <a:r>
              <a:rPr lang="hr-HR" sz="3600" dirty="0"/>
              <a:t>TRAJEKT </a:t>
            </a:r>
            <a:endParaRPr lang="hr-HR" sz="3600" dirty="0" smtClean="0"/>
          </a:p>
          <a:p>
            <a:r>
              <a:rPr lang="hr-HR" dirty="0"/>
              <a:t>p</a:t>
            </a:r>
            <a:r>
              <a:rPr lang="hr-HR" dirty="0" smtClean="0"/>
              <a:t>revozi putnike, vozila i robu na kraće relacije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879316"/>
            <a:ext cx="2514600" cy="155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99" y="4101118"/>
            <a:ext cx="2514601" cy="17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98" y="531696"/>
            <a:ext cx="10672156" cy="1131165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TERETNI BRODOVI </a:t>
            </a:r>
            <a:r>
              <a:rPr lang="hr-HR" dirty="0" smtClean="0"/>
              <a:t>– </a:t>
            </a:r>
            <a:r>
              <a:rPr lang="hr-HR" sz="3600" dirty="0" smtClean="0"/>
              <a:t>prevoze razne vrste tereta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093" y="1097278"/>
            <a:ext cx="10672156" cy="5079683"/>
          </a:xfrm>
        </p:spPr>
        <p:txBody>
          <a:bodyPr/>
          <a:lstStyle/>
          <a:p>
            <a:r>
              <a:rPr lang="hr-HR" dirty="0" smtClean="0"/>
              <a:t>nafta</a:t>
            </a:r>
          </a:p>
          <a:p>
            <a:r>
              <a:rPr lang="hr-HR" dirty="0" smtClean="0"/>
              <a:t>plin</a:t>
            </a:r>
          </a:p>
          <a:p>
            <a:r>
              <a:rPr lang="hr-HR" dirty="0" smtClean="0"/>
              <a:t>drvo</a:t>
            </a:r>
          </a:p>
          <a:p>
            <a:r>
              <a:rPr lang="hr-HR" dirty="0"/>
              <a:t>k</a:t>
            </a:r>
            <a:r>
              <a:rPr lang="hr-HR" dirty="0" smtClean="0"/>
              <a:t>ontejneri</a:t>
            </a:r>
          </a:p>
          <a:p>
            <a:r>
              <a:rPr lang="hr-HR" dirty="0"/>
              <a:t>h</a:t>
            </a:r>
            <a:r>
              <a:rPr lang="hr-HR" dirty="0" smtClean="0"/>
              <a:t>ladnjače... 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3757352"/>
            <a:ext cx="4512541" cy="197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50" y="3674225"/>
            <a:ext cx="4256117" cy="21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RIBARSKI BRODOVI – </a:t>
            </a:r>
            <a:r>
              <a:rPr lang="hr-HR" sz="3200" dirty="0" smtClean="0"/>
              <a:t>za ribolov, preradu i prijevoz ribe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626822"/>
            <a:ext cx="4780029" cy="3178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45" y="2626822"/>
            <a:ext cx="4900557" cy="31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176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</vt:lpstr>
      <vt:lpstr>                       BROD</vt:lpstr>
      <vt:lpstr>BRODSKA LUKA</vt:lpstr>
      <vt:lpstr>    </vt:lpstr>
      <vt:lpstr>BRODSKI ČASNIK – upravlja brodom i brine o sigurnosti plovidbe. MORNARI – brinu o putnicima, brodu i teretu na brodu KORMILAR – upravlja kormilom i usmjerava pristajanje i plovidbu broda                                 ili čamca   </vt:lpstr>
      <vt:lpstr>VRSTE BRODOVA </vt:lpstr>
      <vt:lpstr>KATAMARAN </vt:lpstr>
      <vt:lpstr>TERETNI BRODOVI – prevoze razne vrste tereta </vt:lpstr>
      <vt:lpstr>RIBARSKI BRODOVI – za ribolov, preradu i prijevoz ribe</vt:lpstr>
      <vt:lpstr>RATNI BRODOVI – za vojne vježbe i obranu domovine</vt:lpstr>
      <vt:lpstr>JEDRENJACI – brodovi koji plove snagom vjetra </vt:lpstr>
      <vt:lpstr>PONAŠANJE PUTNIKA NA BRODU</vt:lpstr>
      <vt:lpstr>                                                                  Učiteljica, Anita Svilokos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PUTUJEMO BRODOM</dc:title>
  <dc:creator>Korisnik</dc:creator>
  <cp:lastModifiedBy>Korisnik</cp:lastModifiedBy>
  <cp:revision>44</cp:revision>
  <dcterms:created xsi:type="dcterms:W3CDTF">2020-04-16T21:27:16Z</dcterms:created>
  <dcterms:modified xsi:type="dcterms:W3CDTF">2020-04-22T17:36:46Z</dcterms:modified>
</cp:coreProperties>
</file>