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7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89599E-F66C-4FDB-8C14-917647128E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RECIKLIRANJE	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A240552-F87E-4750-BBE2-80537E068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Projekt 2. c r.</a:t>
            </a:r>
          </a:p>
          <a:p>
            <a:r>
              <a:rPr lang="hr-HR" dirty="0"/>
              <a:t>Razrednica: Irena Barović</a:t>
            </a:r>
          </a:p>
        </p:txBody>
      </p:sp>
    </p:spTree>
    <p:extLst>
      <p:ext uri="{BB962C8B-B14F-4D97-AF65-F5344CB8AC3E}">
        <p14:creationId xmlns:p14="http://schemas.microsoft.com/office/powerpoint/2010/main" val="370570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4C3102A-4F53-4B63-8F58-10F8C1C75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175657"/>
            <a:ext cx="9601196" cy="4700211"/>
          </a:xfrm>
        </p:spPr>
        <p:txBody>
          <a:bodyPr>
            <a:normAutofit lnSpcReduction="10000"/>
          </a:bodyPr>
          <a:lstStyle/>
          <a:p>
            <a:r>
              <a:rPr lang="hr-HR" b="1" dirty="0"/>
              <a:t>1. Ciljevi projekta</a:t>
            </a:r>
            <a:r>
              <a:rPr lang="hr-HR" dirty="0"/>
              <a:t>: </a:t>
            </a:r>
          </a:p>
          <a:p>
            <a:r>
              <a:rPr lang="hr-HR" dirty="0"/>
              <a:t>- stjecanje znanja o očuvanju okoliša i stjecanje iskustva o gospodarenju otpada</a:t>
            </a:r>
          </a:p>
          <a:p>
            <a:endParaRPr lang="hr-HR" b="1" dirty="0"/>
          </a:p>
          <a:p>
            <a:r>
              <a:rPr lang="hr-HR" b="1" dirty="0"/>
              <a:t>2. Ishodi projekta</a:t>
            </a:r>
            <a:r>
              <a:rPr lang="hr-HR" dirty="0"/>
              <a:t>: </a:t>
            </a:r>
          </a:p>
          <a:p>
            <a:r>
              <a:rPr lang="hr-HR" dirty="0"/>
              <a:t>- sortirati otpad po boji spremnika</a:t>
            </a:r>
          </a:p>
          <a:p>
            <a:r>
              <a:rPr lang="hr-HR" dirty="0"/>
              <a:t>- razlikovati materijale: drvo, plastika, staklo, papir, tekstil</a:t>
            </a:r>
          </a:p>
          <a:p>
            <a:r>
              <a:rPr lang="hr-HR" dirty="0"/>
              <a:t>- znati gdje se nalaze spremnici za otpad u okolici škole i koristiti ih</a:t>
            </a:r>
          </a:p>
          <a:p>
            <a:r>
              <a:rPr lang="hr-HR" b="1" dirty="0"/>
              <a:t>3. Kompetencije razvijene kroz projekt</a:t>
            </a:r>
          </a:p>
          <a:p>
            <a:r>
              <a:rPr lang="hr-HR" dirty="0"/>
              <a:t>- odgovorno ponašanje u odnosu na gospodarenje otpadom</a:t>
            </a:r>
          </a:p>
        </p:txBody>
      </p:sp>
    </p:spTree>
    <p:extLst>
      <p:ext uri="{BB962C8B-B14F-4D97-AF65-F5344CB8AC3E}">
        <p14:creationId xmlns:p14="http://schemas.microsoft.com/office/powerpoint/2010/main" val="275033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8612FBA1-171E-40B3-B7B3-2DF1FF07D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D3FCD8-2ECD-4A7B-9663-FC95D3766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D741D9B-E566-4797-A99D-48AD45260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354B250-268C-4EEE-B034-B7F4715EF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921E7AA-88BE-4B43-A0C1-EEADC71A8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7B5A01-F090-461C-8E03-103645620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563BBAB-D99F-4387-92E0-31CEE4A77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8347C9-1BAC-4DB4-979F-9961974D7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id="{ACDB5F81-17F6-41FB-98F9-D59B8E451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3136D06-4F8F-469F-85C4-46D61735C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F47D621C-7FFE-42AA-8B9E-7490E7109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1811DB7-2CED-4B9C-B62F-B0A8C60E4C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A1506B71-CCAE-4982-9C0E-DAA3EB211D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8B7CC64B-CE8B-4090-AF00-7723FE387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65A3F1A5-FCC8-44A6-84F3-26F26FB08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b="1" dirty="0"/>
              <a:t>SMEĐI SPREMNIK ZA BIOOTPAD</a:t>
            </a:r>
            <a:endParaRPr lang="en-US" sz="4100" dirty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D11F6E6-91B8-40B6-9C25-EF9C2D0EA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FD076F1-1AA4-435C-9829-82F3C1EFF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7385" y="2556932"/>
            <a:ext cx="6380065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Nakon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pokupili</a:t>
            </a:r>
            <a:r>
              <a:rPr lang="en-US" dirty="0"/>
              <a:t> sav </a:t>
            </a:r>
            <a:r>
              <a:rPr lang="en-US" dirty="0" err="1"/>
              <a:t>otpad</a:t>
            </a:r>
            <a:r>
              <a:rPr lang="en-US" dirty="0"/>
              <a:t> u </a:t>
            </a:r>
            <a:r>
              <a:rPr lang="en-US" dirty="0" err="1"/>
              <a:t>okolici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hr-HR" dirty="0"/>
              <a:t>,  </a:t>
            </a:r>
            <a:r>
              <a:rPr lang="en-US" dirty="0"/>
              <a:t> </a:t>
            </a:r>
            <a:r>
              <a:rPr lang="en-US" dirty="0" err="1"/>
              <a:t>povrće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lišće</a:t>
            </a:r>
            <a:r>
              <a:rPr lang="en-US" dirty="0"/>
              <a:t> </a:t>
            </a:r>
            <a:r>
              <a:rPr lang="hr-HR" dirty="0"/>
              <a:t>odložili smo u smeđe spremnike za biootpad. Od njih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nastati</a:t>
            </a:r>
            <a:r>
              <a:rPr lang="en-US" dirty="0"/>
              <a:t> </a:t>
            </a:r>
            <a:r>
              <a:rPr lang="en-US" dirty="0" err="1"/>
              <a:t>kompost</a:t>
            </a:r>
            <a:r>
              <a:rPr lang="en-US" dirty="0"/>
              <a:t> </a:t>
            </a:r>
            <a:r>
              <a:rPr lang="en-US" dirty="0" err="1"/>
              <a:t>kojim</a:t>
            </a:r>
            <a:r>
              <a:rPr lang="en-US" dirty="0"/>
              <a:t> </a:t>
            </a:r>
            <a:r>
              <a:rPr lang="en-US" dirty="0" err="1"/>
              <a:t>ćemo</a:t>
            </a:r>
            <a:r>
              <a:rPr lang="en-US" dirty="0"/>
              <a:t> </a:t>
            </a:r>
            <a:r>
              <a:rPr lang="en-US" dirty="0" err="1"/>
              <a:t>gnojiti</a:t>
            </a:r>
            <a:r>
              <a:rPr lang="en-US" dirty="0"/>
              <a:t> </a:t>
            </a:r>
            <a:r>
              <a:rPr lang="en-US" dirty="0" err="1"/>
              <a:t>nove</a:t>
            </a:r>
            <a:r>
              <a:rPr lang="en-US" dirty="0"/>
              <a:t> </a:t>
            </a:r>
            <a:r>
              <a:rPr lang="en-US" dirty="0" err="1"/>
              <a:t>biljke</a:t>
            </a:r>
            <a:r>
              <a:rPr lang="en-US" dirty="0"/>
              <a:t>.</a:t>
            </a:r>
            <a:endParaRPr lang="hr-HR" dirty="0"/>
          </a:p>
          <a:p>
            <a:pPr marL="914400" lvl="2" indent="0">
              <a:buNone/>
            </a:pPr>
            <a:r>
              <a:rPr lang="hr-HR" sz="2400" dirty="0"/>
              <a:t>Trebamo paziti da u smeđe spremnike ne odlažemo: termički obrađenu hranu, meso, ribu, kosti kao ni ulja, masti i mliječne proizvode.</a:t>
            </a:r>
            <a:endParaRPr lang="en-US" sz="2400" dirty="0"/>
          </a:p>
        </p:txBody>
      </p:sp>
      <p:pic>
        <p:nvPicPr>
          <p:cNvPr id="10" name="Rezervirano mjesto sadržaja 9" descr="Slika na kojoj se prikazuje na otvorenom, koš, spremnik, osoba&#10;&#10;Opis je automatski generiran">
            <a:extLst>
              <a:ext uri="{FF2B5EF4-FFF2-40B4-BE49-F238E27FC236}">
                <a16:creationId xmlns:a16="http://schemas.microsoft.com/office/drawing/2014/main" id="{3532A0EB-C70C-46C7-983F-56A732508C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/>
          <a:srcRect r="-3" b="2952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8" name="Rezervirano mjesto sadržaja 7" descr="Slika na kojoj se prikazuje tekst&#10;&#10;Opis je automatski generiran">
            <a:extLst>
              <a:ext uri="{FF2B5EF4-FFF2-40B4-BE49-F238E27FC236}">
                <a16:creationId xmlns:a16="http://schemas.microsoft.com/office/drawing/2014/main" id="{8652C6E5-DAC4-4471-B8BA-A16741C880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1" r="33584" b="3"/>
          <a:stretch/>
        </p:blipFill>
        <p:spPr>
          <a:xfrm rot="5400000">
            <a:off x="8523691" y="3243407"/>
            <a:ext cx="2066544" cy="284302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57" name="Znak množenja 56">
            <a:extLst>
              <a:ext uri="{FF2B5EF4-FFF2-40B4-BE49-F238E27FC236}">
                <a16:creationId xmlns:a16="http://schemas.microsoft.com/office/drawing/2014/main" id="{3C774A1D-E7C5-4194-9D06-559F5F07AA15}"/>
              </a:ext>
            </a:extLst>
          </p:cNvPr>
          <p:cNvSpPr/>
          <p:nvPr/>
        </p:nvSpPr>
        <p:spPr>
          <a:xfrm>
            <a:off x="1213526" y="4233331"/>
            <a:ext cx="866273" cy="93423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39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7">
            <a:extLst>
              <a:ext uri="{FF2B5EF4-FFF2-40B4-BE49-F238E27FC236}">
                <a16:creationId xmlns:a16="http://schemas.microsoft.com/office/drawing/2014/main" id="{8612FBA1-171E-40B3-B7B3-2DF1FF07D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2D3FCD8-2ECD-4A7B-9663-FC95D3766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D741D9B-E566-4797-A99D-48AD45260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354B250-268C-4EEE-B034-B7F4715EF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921E7AA-88BE-4B43-A0C1-EEADC71A8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61" name="Straight Connector 43">
            <a:extLst>
              <a:ext uri="{FF2B5EF4-FFF2-40B4-BE49-F238E27FC236}">
                <a16:creationId xmlns:a16="http://schemas.microsoft.com/office/drawing/2014/main" id="{DD7B5A01-F090-461C-8E03-103645620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45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47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64" name="Rectangle 48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34D0273B-1992-417D-8D70-E23150A1F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ŽUTI SPREMNIK ZA PLASTIKU</a:t>
            </a:r>
          </a:p>
        </p:txBody>
      </p:sp>
      <p:cxnSp>
        <p:nvCxnSpPr>
          <p:cNvPr id="65" name="Straight Connector 55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A389EA6-B2F4-4FCA-A0DF-50D2000BD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8749" y="2556932"/>
            <a:ext cx="4926063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dirty="0"/>
              <a:t>Vrećice od čipsa, markere i četkice za zube i ostale proizvode od plastike odložili smo u žuti spremnik za plastiku.</a:t>
            </a:r>
          </a:p>
          <a:p>
            <a:pPr marL="914400" lvl="2" indent="0">
              <a:buNone/>
            </a:pPr>
            <a:r>
              <a:rPr lang="hr-HR" sz="2000" dirty="0"/>
              <a:t>Trebamo paziti da u žuti spremnik ne odlažemo: plastične limenke sa ostacima boje, ulja, laka ili kemikalija te boce i limenke od zapaljivih tekućina i one pod tlakom.</a:t>
            </a:r>
            <a:endParaRPr lang="en-US" sz="2000" dirty="0"/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544B519B-8ADA-4E0D-BDC7-A587BDC022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/>
          <a:srcRect l="779" r="26823" b="6"/>
          <a:stretch/>
        </p:blipFill>
        <p:spPr>
          <a:xfrm rot="5400000">
            <a:off x="6138208" y="776413"/>
            <a:ext cx="2494531" cy="2584054"/>
          </a:xfrm>
          <a:prstGeom prst="rect">
            <a:avLst/>
          </a:prstGeom>
        </p:spPr>
      </p:pic>
      <p:sp>
        <p:nvSpPr>
          <p:cNvPr id="66" name="Rectangle 57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5" descr="Slika na kojoj se prikazuje stablo, na otvorenom, osoba, žuto&#10;&#10;Opis je automatski generiran">
            <a:extLst>
              <a:ext uri="{FF2B5EF4-FFF2-40B4-BE49-F238E27FC236}">
                <a16:creationId xmlns:a16="http://schemas.microsoft.com/office/drawing/2014/main" id="{DAC16270-C522-41AB-B546-FCC54DB725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006" r="-2" b="6206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  <p:sp>
        <p:nvSpPr>
          <p:cNvPr id="55" name="Znak množenja 54">
            <a:extLst>
              <a:ext uri="{FF2B5EF4-FFF2-40B4-BE49-F238E27FC236}">
                <a16:creationId xmlns:a16="http://schemas.microsoft.com/office/drawing/2014/main" id="{4CE015B4-E3AE-4C18-A9F3-DD9506940DE0}"/>
              </a:ext>
            </a:extLst>
          </p:cNvPr>
          <p:cNvSpPr/>
          <p:nvPr/>
        </p:nvSpPr>
        <p:spPr>
          <a:xfrm>
            <a:off x="834472" y="4368799"/>
            <a:ext cx="866273" cy="93423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529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134C1A-B836-413A-82D5-E3BE92E0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041400"/>
            <a:ext cx="6241816" cy="1371600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rgbClr val="00B050"/>
                </a:solidFill>
              </a:rPr>
              <a:t>ZELENI SPREMNIK ZA STAKLO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717C02B-8564-4CB8-99DA-22AE5D556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980" y="2550695"/>
            <a:ext cx="6783236" cy="326590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800" dirty="0"/>
              <a:t>Staklene boce odložili smo u zeleni spremnik za staklo.</a:t>
            </a:r>
          </a:p>
          <a:p>
            <a:pPr lvl="2"/>
            <a:r>
              <a:rPr lang="hr-HR" sz="2400" dirty="0"/>
              <a:t>Pazili smo da u zeleni spremnik ne ubacimo: prozorsko ili automobilsko staklo, žarulje i </a:t>
            </a:r>
            <a:r>
              <a:rPr lang="hr-HR" sz="2400" dirty="0" err="1"/>
              <a:t>flourescentne</a:t>
            </a:r>
            <a:r>
              <a:rPr lang="hr-HR" sz="2400" dirty="0"/>
              <a:t> svjetiljke te porculanske i keramičke predmete!</a:t>
            </a:r>
          </a:p>
        </p:txBody>
      </p:sp>
      <p:pic>
        <p:nvPicPr>
          <p:cNvPr id="14" name="Rezervirano mjesto slike 13" descr="Slika na kojoj se prikazuje tekst, osoba, stajanje, koš&#10;&#10;Opis je automatski generiran">
            <a:extLst>
              <a:ext uri="{FF2B5EF4-FFF2-40B4-BE49-F238E27FC236}">
                <a16:creationId xmlns:a16="http://schemas.microsoft.com/office/drawing/2014/main" id="{2B676B96-DB34-41F3-882E-DFB7087285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19" r="17919"/>
          <a:stretch>
            <a:fillRect/>
          </a:stretch>
        </p:blipFill>
        <p:spPr/>
      </p:pic>
      <p:sp>
        <p:nvSpPr>
          <p:cNvPr id="15" name="Znak množenja 14">
            <a:extLst>
              <a:ext uri="{FF2B5EF4-FFF2-40B4-BE49-F238E27FC236}">
                <a16:creationId xmlns:a16="http://schemas.microsoft.com/office/drawing/2014/main" id="{E9CBDD87-63D2-4236-A0E5-4A8E568DBEDE}"/>
              </a:ext>
            </a:extLst>
          </p:cNvPr>
          <p:cNvSpPr/>
          <p:nvPr/>
        </p:nvSpPr>
        <p:spPr>
          <a:xfrm>
            <a:off x="862262" y="3716531"/>
            <a:ext cx="866273" cy="93423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381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612FBA1-171E-40B3-B7B3-2DF1FF07D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2D3FCD8-2ECD-4A7B-9663-FC95D3766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D741D9B-E566-4797-A99D-48AD45260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54B250-268C-4EEE-B034-B7F4715EF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921E7AA-88BE-4B43-A0C1-EEADC71A8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7B5A01-F090-461C-8E03-103645620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7" name="Rectangle 46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82DDB185-1232-41BE-B8A7-6E2D10BC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/>
              <a:t>MIJEŠANI KOMUNALNI OTPAD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F16F405-FA86-45AC-9ADC-BF163EEC8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67385" y="2556932"/>
            <a:ext cx="4567427" cy="33189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sz="2800" dirty="0" err="1"/>
              <a:t>Nažalost</a:t>
            </a:r>
            <a:r>
              <a:rPr lang="en-US" sz="2800" dirty="0"/>
              <a:t> u </a:t>
            </a:r>
            <a:r>
              <a:rPr lang="en-US" sz="2800" dirty="0" err="1"/>
              <a:t>okolici</a:t>
            </a:r>
            <a:r>
              <a:rPr lang="en-US" sz="2800" dirty="0"/>
              <a:t> </a:t>
            </a:r>
            <a:r>
              <a:rPr lang="en-US" sz="2800" dirty="0" err="1"/>
              <a:t>škole</a:t>
            </a:r>
            <a:r>
              <a:rPr lang="en-US" sz="2800" dirty="0"/>
              <a:t> </a:t>
            </a:r>
            <a:r>
              <a:rPr lang="en-US" sz="2800" dirty="0" err="1"/>
              <a:t>nismo</a:t>
            </a:r>
            <a:r>
              <a:rPr lang="en-US" sz="2800" dirty="0"/>
              <a:t> </a:t>
            </a:r>
            <a:r>
              <a:rPr lang="en-US" sz="2800" dirty="0" err="1"/>
              <a:t>pronašli</a:t>
            </a:r>
            <a:r>
              <a:rPr lang="en-US" sz="2800" dirty="0"/>
              <a:t> </a:t>
            </a:r>
            <a:r>
              <a:rPr lang="en-US" sz="2800" dirty="0" err="1"/>
              <a:t>spremnik</a:t>
            </a:r>
            <a:r>
              <a:rPr lang="en-US" sz="2800" dirty="0"/>
              <a:t> za </a:t>
            </a:r>
            <a:r>
              <a:rPr lang="en-US" sz="2800" dirty="0" err="1"/>
              <a:t>tekstil</a:t>
            </a:r>
            <a:r>
              <a:rPr lang="en-US" sz="2800" dirty="0"/>
              <a:t> pa </a:t>
            </a:r>
            <a:r>
              <a:rPr lang="en-US" sz="2800" dirty="0" err="1"/>
              <a:t>smo</a:t>
            </a:r>
            <a:r>
              <a:rPr lang="en-US" sz="2800" dirty="0"/>
              <a:t> stare </a:t>
            </a:r>
            <a:r>
              <a:rPr lang="en-US" sz="2800" dirty="0" err="1"/>
              <a:t>čarape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tenisice</a:t>
            </a:r>
            <a:r>
              <a:rPr lang="en-US" sz="2800" dirty="0"/>
              <a:t> </a:t>
            </a:r>
            <a:r>
              <a:rPr lang="hr-HR" sz="2800" dirty="0"/>
              <a:t>koje </a:t>
            </a:r>
            <a:r>
              <a:rPr lang="hr-HR" sz="2800" dirty="0" err="1"/>
              <a:t>svakao</a:t>
            </a:r>
            <a:r>
              <a:rPr lang="hr-HR" sz="2800" dirty="0"/>
              <a:t> ne bismo smjeli odložiti u spremnik za tekstil odložili</a:t>
            </a:r>
            <a:r>
              <a:rPr lang="en-US" sz="2800" dirty="0"/>
              <a:t> u </a:t>
            </a:r>
            <a:r>
              <a:rPr lang="en-US" sz="2800" dirty="0" err="1"/>
              <a:t>spremnik</a:t>
            </a:r>
            <a:r>
              <a:rPr lang="en-US" sz="2800" dirty="0"/>
              <a:t> za </a:t>
            </a:r>
            <a:r>
              <a:rPr lang="en-US" sz="2800" dirty="0" err="1"/>
              <a:t>miješani</a:t>
            </a:r>
            <a:r>
              <a:rPr lang="en-US" sz="2800" dirty="0"/>
              <a:t> </a:t>
            </a:r>
            <a:r>
              <a:rPr lang="en-US" sz="2800" dirty="0" err="1"/>
              <a:t>komunalni</a:t>
            </a:r>
            <a:r>
              <a:rPr lang="en-US" sz="2800" dirty="0"/>
              <a:t> </a:t>
            </a:r>
            <a:r>
              <a:rPr lang="en-US" sz="2800" dirty="0" err="1"/>
              <a:t>otpad</a:t>
            </a:r>
            <a:r>
              <a:rPr lang="en-US" sz="2800" dirty="0"/>
              <a:t> </a:t>
            </a:r>
            <a:r>
              <a:rPr lang="en-US" sz="2800" dirty="0" err="1"/>
              <a:t>jer</a:t>
            </a:r>
            <a:r>
              <a:rPr lang="en-US" sz="2800" dirty="0"/>
              <a:t> je </a:t>
            </a:r>
            <a:r>
              <a:rPr lang="en-US" sz="2800" dirty="0" err="1"/>
              <a:t>najbitnije</a:t>
            </a:r>
            <a:r>
              <a:rPr lang="en-US" sz="2800" dirty="0"/>
              <a:t> da </a:t>
            </a:r>
            <a:r>
              <a:rPr lang="en-US" sz="2800" dirty="0" err="1"/>
              <a:t>okoliš</a:t>
            </a:r>
            <a:r>
              <a:rPr lang="en-US" sz="2800" dirty="0"/>
              <a:t> </a:t>
            </a:r>
            <a:r>
              <a:rPr lang="en-US" sz="2800" dirty="0" err="1"/>
              <a:t>bude</a:t>
            </a:r>
            <a:r>
              <a:rPr lang="en-US" sz="2800" dirty="0"/>
              <a:t> </a:t>
            </a:r>
            <a:r>
              <a:rPr lang="en-US" sz="2800" dirty="0" err="1"/>
              <a:t>čist</a:t>
            </a:r>
            <a:r>
              <a:rPr lang="en-US" sz="2800" dirty="0"/>
              <a:t>!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067F7A9-3506-44D7-8162-4FCCFA583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7" r="18805" b="6"/>
          <a:stretch/>
        </p:blipFill>
        <p:spPr>
          <a:xfrm rot="5400000">
            <a:off x="6138208" y="776413"/>
            <a:ext cx="2494531" cy="258405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04BC4D5-4FBA-4C47-9738-810E5A7F3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0772" r="-2" b="16441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7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784</TotalTime>
  <Words>283</Words>
  <Application>Microsoft Office PowerPoint</Application>
  <PresentationFormat>Široki zaslon</PresentationFormat>
  <Paragraphs>23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9" baseType="lpstr">
      <vt:lpstr>Arial</vt:lpstr>
      <vt:lpstr>Garamond</vt:lpstr>
      <vt:lpstr>Organski</vt:lpstr>
      <vt:lpstr>RECIKLIRANJE </vt:lpstr>
      <vt:lpstr>PowerPoint prezentacija</vt:lpstr>
      <vt:lpstr>SMEĐI SPREMNIK ZA BIOOTPAD</vt:lpstr>
      <vt:lpstr>ŽUTI SPREMNIK ZA PLASTIKU</vt:lpstr>
      <vt:lpstr>ZELENI SPREMNIK ZA STAKLO</vt:lpstr>
      <vt:lpstr>MIJEŠANI KOMUNALNI OTPAD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RECIKLIRANJE </dc:title>
  <dc:creator>Irena</dc:creator>
  <cp:lastModifiedBy>Irena</cp:lastModifiedBy>
  <cp:revision>2</cp:revision>
  <dcterms:created xsi:type="dcterms:W3CDTF">2021-10-17T15:49:37Z</dcterms:created>
  <dcterms:modified xsi:type="dcterms:W3CDTF">2021-10-18T04:53:42Z</dcterms:modified>
</cp:coreProperties>
</file>