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DAAA-5D2A-44FA-AC1B-F3ACCE59A615}" type="datetimeFigureOut">
              <a:rPr lang="hr-HR" smtClean="0"/>
              <a:pPr/>
              <a:t>25.11.2014.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8FF5-B6EC-487E-AC88-1BDAB6A9C44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hr-HR" dirty="0" smtClean="0"/>
              <a:t> tolerancije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23528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20.11.2014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79512" y="1340768"/>
            <a:ext cx="553998" cy="38884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r-HR" sz="2400" dirty="0" smtClean="0"/>
              <a:t>produženi  boravak 3.a 3.b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8316416" y="1412776"/>
            <a:ext cx="553998" cy="388843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r-HR" sz="2400" dirty="0" smtClean="0"/>
              <a:t>učenici i voditelji PSP - a</a:t>
            </a:r>
          </a:p>
        </p:txBody>
      </p:sp>
      <p:pic>
        <p:nvPicPr>
          <p:cNvPr id="9" name="Slika 8" descr="PB2000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196752"/>
            <a:ext cx="4283968" cy="3212976"/>
          </a:xfrm>
          <a:prstGeom prst="rect">
            <a:avLst/>
          </a:prstGeom>
        </p:spPr>
      </p:pic>
      <p:pic>
        <p:nvPicPr>
          <p:cNvPr id="10" name="Slika 9" descr="PB2000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3483006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pomenka\Pictures\3.ab 2014.-2015\Dan tolerancije\PB2000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92696"/>
            <a:ext cx="6912768" cy="5184576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2699792" y="1886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Za kraj – ledene babe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1520" y="61653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Hvala svim učiteljicama PSP – a koje su organizirale ovaj susret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300192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Prezentaciju izradila: Spomenka Horvat,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Jozef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– dramatizacija priče Sanje Pili</a:t>
            </a:r>
            <a:r>
              <a:rPr lang="hr-HR" dirty="0" smtClean="0"/>
              <a:t>ć</a:t>
            </a:r>
            <a:endParaRPr lang="hr-HR" dirty="0"/>
          </a:p>
        </p:txBody>
      </p:sp>
      <p:pic>
        <p:nvPicPr>
          <p:cNvPr id="1026" name="Picture 2" descr="C:\Users\Spomenka\Desktop\Joze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988840"/>
            <a:ext cx="7094968" cy="40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omenka\Desktop\Jozef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80728"/>
            <a:ext cx="7162800" cy="5543550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2627784" y="4046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Pisma podrške 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Jozefu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omenka\Desktop\jozef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8696077" cy="5287288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619672" y="4046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Jozef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je stekao prijatelje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PB2000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340768"/>
            <a:ext cx="7020272" cy="526520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547664" y="69269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Kako će dva ovna riješiti problem?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2000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124744"/>
            <a:ext cx="7416824" cy="556261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19573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Dogovorom. Naravno.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2000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36912"/>
            <a:ext cx="5628117" cy="422108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83568" y="8367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Idemo se igrati !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PB2000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188640"/>
            <a:ext cx="4752528" cy="356439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868144" y="3356992"/>
            <a:ext cx="144016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pomenka\Desktop\PB200065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07504" y="4005064"/>
            <a:ext cx="3672408" cy="268244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907704" y="1166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Što li su učiteljice smislile?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pomenka\Pictures\3.ab 2014.-2015\Dan tolerancije\PB200064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5220072" y="3717032"/>
            <a:ext cx="3247940" cy="2938612"/>
          </a:xfrm>
          <a:prstGeom prst="rect">
            <a:avLst/>
          </a:prstGeom>
          <a:noFill/>
        </p:spPr>
      </p:pic>
      <p:pic>
        <p:nvPicPr>
          <p:cNvPr id="5123" name="Picture 3" descr="C:\Users\Spomenka\Pictures\3.ab 2014.-2015\Dan tolerancije\PB2000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548680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pomenka\Desktop\cat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3284984"/>
            <a:ext cx="4320480" cy="3456384"/>
          </a:xfrm>
          <a:prstGeom prst="rect">
            <a:avLst/>
          </a:prstGeom>
          <a:noFill/>
        </p:spPr>
      </p:pic>
      <p:pic>
        <p:nvPicPr>
          <p:cNvPr id="6148" name="Picture 4" descr="C:\Users\Spomenka\Desktop\cat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16632"/>
            <a:ext cx="5357395" cy="3456384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539552" y="9087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Kako što prije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004048" y="45811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prijeći rijeku?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78</Words>
  <Application>Microsoft Office PowerPoint</Application>
  <PresentationFormat>Prikaz na zaslonu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Dan tolerancije</vt:lpstr>
      <vt:lpstr>Jozef – dramatizacija priče Sanje Pilić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tolerancije</dc:title>
  <dc:creator>Spomenka</dc:creator>
  <cp:lastModifiedBy>Spomenka</cp:lastModifiedBy>
  <cp:revision>9</cp:revision>
  <dcterms:created xsi:type="dcterms:W3CDTF">2014-11-25T19:50:08Z</dcterms:created>
  <dcterms:modified xsi:type="dcterms:W3CDTF">2014-11-25T22:03:15Z</dcterms:modified>
</cp:coreProperties>
</file>