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2PBC-YgWY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301578" y="3237126"/>
            <a:ext cx="9598026" cy="173990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6600" dirty="0" err="1" smtClean="0">
                <a:solidFill>
                  <a:schemeClr val="tx1">
                    <a:lumMod val="95000"/>
                  </a:schemeClr>
                </a:solidFill>
                <a:latin typeface="Bahnschrift Condensed" panose="020B0502040204020203" pitchFamily="34" charset="0"/>
              </a:rPr>
              <a:t>Slijetanje</a:t>
            </a:r>
            <a:r>
              <a:rPr lang="sr-Latn-RS" sz="6600" dirty="0" smtClean="0">
                <a:solidFill>
                  <a:schemeClr val="tx1">
                    <a:lumMod val="95000"/>
                  </a:schemeClr>
                </a:solidFill>
                <a:latin typeface="Bahnschrift Condensed" panose="020B0502040204020203" pitchFamily="34" charset="0"/>
              </a:rPr>
              <a:t> ljudi </a:t>
            </a:r>
            <a:br>
              <a:rPr lang="sr-Latn-RS" sz="6600" dirty="0" smtClean="0">
                <a:solidFill>
                  <a:schemeClr val="tx1">
                    <a:lumMod val="95000"/>
                  </a:schemeClr>
                </a:solidFill>
                <a:latin typeface="Bahnschrift Condensed" panose="020B0502040204020203" pitchFamily="34" charset="0"/>
              </a:rPr>
            </a:br>
            <a:r>
              <a:rPr lang="sr-Latn-RS" sz="6600" dirty="0" smtClean="0">
                <a:solidFill>
                  <a:schemeClr val="tx1">
                    <a:lumMod val="95000"/>
                  </a:schemeClr>
                </a:solidFill>
                <a:latin typeface="Bahnschrift Condensed" panose="020B0502040204020203" pitchFamily="34" charset="0"/>
              </a:rPr>
              <a:t>na </a:t>
            </a:r>
            <a:r>
              <a:rPr lang="sr-Latn-RS" sz="6600" dirty="0" err="1" smtClean="0">
                <a:solidFill>
                  <a:schemeClr val="tx1">
                    <a:lumMod val="95000"/>
                  </a:schemeClr>
                </a:solidFill>
                <a:latin typeface="Bahnschrift Condensed" panose="020B0502040204020203" pitchFamily="34" charset="0"/>
              </a:rPr>
              <a:t>mjesec</a:t>
            </a:r>
            <a:r>
              <a:rPr lang="sr-Latn-RS" sz="6600" dirty="0" smtClean="0">
                <a:solidFill>
                  <a:schemeClr val="tx1">
                    <a:lumMod val="95000"/>
                  </a:schemeClr>
                </a:solidFill>
                <a:latin typeface="Bahnschrift Condensed" panose="020B0502040204020203" pitchFamily="34" charset="0"/>
              </a:rPr>
              <a:t> </a:t>
            </a:r>
            <a:br>
              <a:rPr lang="sr-Latn-RS" sz="6600" dirty="0" smtClean="0">
                <a:solidFill>
                  <a:schemeClr val="tx1">
                    <a:lumMod val="95000"/>
                  </a:schemeClr>
                </a:solidFill>
                <a:latin typeface="Bahnschrift Condensed" panose="020B0502040204020203" pitchFamily="34" charset="0"/>
              </a:rPr>
            </a:br>
            <a:r>
              <a:rPr lang="sr-Latn-RS" sz="6600" dirty="0" smtClean="0">
                <a:solidFill>
                  <a:schemeClr val="tx1">
                    <a:lumMod val="95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sr-Latn-RS" sz="3200" dirty="0" smtClean="0">
                <a:solidFill>
                  <a:schemeClr val="tx1">
                    <a:lumMod val="95000"/>
                  </a:schemeClr>
                </a:solidFill>
                <a:latin typeface="Bahnschrift Condensed" panose="020B0502040204020203" pitchFamily="34" charset="0"/>
              </a:rPr>
              <a:t>(20.7.1969.)        </a:t>
            </a:r>
            <a:endParaRPr lang="sr-Latn-RS" sz="3200" dirty="0">
              <a:solidFill>
                <a:schemeClr val="tx1">
                  <a:lumMod val="9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12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								</a:t>
            </a:r>
            <a:endParaRPr lang="sr-Latn-R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65101" y="-520700"/>
            <a:ext cx="9563099" cy="7886699"/>
          </a:xfrm>
        </p:spPr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Ljudi su prvi put lansirani na </a:t>
            </a:r>
            <a:r>
              <a:rPr lang="sr-Latn-RS" sz="2800" dirty="0" err="1"/>
              <a:t>M</a:t>
            </a:r>
            <a:r>
              <a:rPr lang="sr-Latn-RS" sz="2800" dirty="0" err="1" smtClean="0"/>
              <a:t>jesec</a:t>
            </a:r>
            <a:r>
              <a:rPr lang="sr-Latn-RS" sz="2800" dirty="0" smtClean="0"/>
              <a:t> 16.srpnja 1969.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Sletili su 20.srpnja 1969.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Lansirani su sa Floride, SAD u svemirskom centru </a:t>
            </a:r>
            <a:r>
              <a:rPr lang="sr-Latn-RS" sz="2800" dirty="0" err="1" smtClean="0"/>
              <a:t>Kennedy</a:t>
            </a:r>
            <a:r>
              <a:rPr lang="sr-Latn-RS" sz="2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U posadi je bilo troje ljudi.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Misija se nazivala </a:t>
            </a:r>
            <a:r>
              <a:rPr lang="sr-Latn-RS" sz="2800" dirty="0" err="1" smtClean="0"/>
              <a:t>Apollo</a:t>
            </a:r>
            <a:r>
              <a:rPr lang="sr-Latn-RS" sz="2800" dirty="0" smtClean="0"/>
              <a:t> 11.</a:t>
            </a:r>
          </a:p>
          <a:p>
            <a:pPr>
              <a:buFont typeface="Wingdings" panose="05000000000000000000" pitchFamily="2" charset="2"/>
              <a:buChar char="Ø"/>
            </a:pPr>
            <a:endParaRPr lang="sr-Latn-RS" sz="28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0626" y="1680716"/>
            <a:ext cx="5388268" cy="3030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378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 </a:t>
            </a:r>
            <a:r>
              <a:rPr lang="sr-Latn-RS" dirty="0" smtClean="0"/>
              <a:t>                                       </a:t>
            </a:r>
            <a:r>
              <a:rPr lang="sr-Latn-RS" sz="4800" dirty="0" err="1" smtClean="0">
                <a:latin typeface="Bahnschrift Condensed" panose="020B0502040204020203" pitchFamily="34" charset="0"/>
              </a:rPr>
              <a:t>apollo</a:t>
            </a:r>
            <a:r>
              <a:rPr lang="sr-Latn-RS" sz="4800" dirty="0" smtClean="0">
                <a:latin typeface="Bahnschrift Condensed" panose="020B0502040204020203" pitchFamily="34" charset="0"/>
              </a:rPr>
              <a:t> 11</a:t>
            </a:r>
            <a:endParaRPr lang="sr-Latn-RS" sz="4800" dirty="0">
              <a:latin typeface="Bahnschrift Condensed" panose="020B0502040204020203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11459" y="1598369"/>
            <a:ext cx="10131425" cy="36491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Svemirska misija koja je 20.srpnja 1969. odvela ljude na </a:t>
            </a:r>
            <a:r>
              <a:rPr lang="sr-Latn-RS" sz="2800" dirty="0" err="1" smtClean="0"/>
              <a:t>Mjesec</a:t>
            </a:r>
            <a:r>
              <a:rPr lang="sr-Latn-RS" sz="2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Program </a:t>
            </a:r>
            <a:r>
              <a:rPr lang="sr-Latn-RS" sz="2800" dirty="0" err="1" smtClean="0"/>
              <a:t>Apollo</a:t>
            </a:r>
            <a:r>
              <a:rPr lang="sr-Latn-RS" sz="2800" dirty="0" smtClean="0"/>
              <a:t> do tada je bio najveći i najskuplji svemirski program.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Imala je samo 50% šanse da </a:t>
            </a:r>
            <a:r>
              <a:rPr lang="sr-Latn-RS" sz="2800" dirty="0" err="1" smtClean="0"/>
              <a:t>uspije</a:t>
            </a:r>
            <a:r>
              <a:rPr lang="sr-Latn-RS" sz="2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sr-Latn-RS" sz="28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3713" y="3987800"/>
            <a:ext cx="4724400" cy="287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878966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Prvi ljudi koji su </a:t>
            </a:r>
            <a:r>
              <a:rPr lang="sr-Latn-RS" dirty="0" err="1" smtClean="0"/>
              <a:t>sletjeli</a:t>
            </a:r>
            <a:r>
              <a:rPr lang="sr-Latn-RS" dirty="0" smtClean="0"/>
              <a:t> na </a:t>
            </a:r>
            <a:r>
              <a:rPr lang="sr-Latn-RS" dirty="0" err="1" smtClean="0"/>
              <a:t>mjesec</a:t>
            </a:r>
            <a:endParaRPr lang="sr-Latn-R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Prvi </a:t>
            </a:r>
            <a:r>
              <a:rPr lang="sr-Latn-RS" sz="2800" dirty="0" err="1" smtClean="0"/>
              <a:t>čovjek</a:t>
            </a:r>
            <a:r>
              <a:rPr lang="sr-Latn-RS" sz="2800" dirty="0" smtClean="0"/>
              <a:t> koji je sletio na </a:t>
            </a:r>
            <a:r>
              <a:rPr lang="sr-Latn-RS" sz="2800" dirty="0" err="1" smtClean="0"/>
              <a:t>Mjesec</a:t>
            </a:r>
            <a:r>
              <a:rPr lang="sr-Latn-RS" sz="2800" dirty="0" smtClean="0"/>
              <a:t> je </a:t>
            </a:r>
            <a:r>
              <a:rPr lang="sr-Latn-RS" sz="2800" dirty="0" err="1" smtClean="0"/>
              <a:t>Neil</a:t>
            </a:r>
            <a:r>
              <a:rPr lang="sr-Latn-RS" sz="2800" dirty="0" smtClean="0"/>
              <a:t> </a:t>
            </a:r>
            <a:r>
              <a:rPr lang="sr-Latn-RS" sz="2800" dirty="0" err="1" smtClean="0"/>
              <a:t>Armstrong</a:t>
            </a:r>
            <a:r>
              <a:rPr lang="sr-Latn-RS" sz="2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 Uz njega su još bili </a:t>
            </a:r>
            <a:r>
              <a:rPr lang="sr-Latn-RS" sz="2800" dirty="0" err="1" smtClean="0"/>
              <a:t>Michael</a:t>
            </a:r>
            <a:r>
              <a:rPr lang="sr-Latn-RS" sz="2800" dirty="0" smtClean="0"/>
              <a:t> </a:t>
            </a:r>
            <a:r>
              <a:rPr lang="sr-Latn-RS" sz="2800" dirty="0" err="1" smtClean="0"/>
              <a:t>Collins</a:t>
            </a:r>
            <a:r>
              <a:rPr lang="sr-Latn-RS" sz="2800" dirty="0" smtClean="0"/>
              <a:t> i </a:t>
            </a:r>
            <a:r>
              <a:rPr lang="sr-Latn-RS" sz="2800" dirty="0" err="1" smtClean="0"/>
              <a:t>Buzz</a:t>
            </a:r>
            <a:r>
              <a:rPr lang="sr-Latn-RS" sz="2800" dirty="0" smtClean="0"/>
              <a:t> </a:t>
            </a:r>
            <a:r>
              <a:rPr lang="sr-Latn-RS" sz="2800" dirty="0" err="1" smtClean="0"/>
              <a:t>Aldrin</a:t>
            </a:r>
            <a:r>
              <a:rPr lang="sr-Latn-RS" sz="2800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24742801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10800000" flipV="1">
            <a:off x="714290" y="4596714"/>
            <a:ext cx="10448923" cy="1676056"/>
          </a:xfrm>
        </p:spPr>
        <p:txBody>
          <a:bodyPr>
            <a:normAutofit/>
          </a:bodyPr>
          <a:lstStyle/>
          <a:p>
            <a:r>
              <a:rPr lang="sr-Latn-RS" sz="3200" dirty="0" err="1" smtClean="0"/>
              <a:t>Neil</a:t>
            </a:r>
            <a:r>
              <a:rPr lang="sr-Latn-RS" sz="3200" dirty="0" smtClean="0"/>
              <a:t> </a:t>
            </a:r>
            <a:r>
              <a:rPr lang="sr-Latn-RS" sz="3200" dirty="0" err="1" smtClean="0"/>
              <a:t>armstrong</a:t>
            </a:r>
            <a:r>
              <a:rPr lang="sr-Latn-RS" sz="3200" dirty="0" smtClean="0"/>
              <a:t>         </a:t>
            </a:r>
            <a:r>
              <a:rPr lang="sr-Latn-RS" sz="3200" dirty="0" err="1" smtClean="0"/>
              <a:t>michael</a:t>
            </a:r>
            <a:r>
              <a:rPr lang="sr-Latn-RS" sz="3200" dirty="0" smtClean="0"/>
              <a:t> </a:t>
            </a:r>
            <a:r>
              <a:rPr lang="sr-Latn-RS" sz="3200" dirty="0" err="1" smtClean="0"/>
              <a:t>collins</a:t>
            </a:r>
            <a:r>
              <a:rPr lang="sr-Latn-RS" sz="3200" dirty="0" smtClean="0"/>
              <a:t>	            </a:t>
            </a:r>
            <a:r>
              <a:rPr lang="sr-Latn-RS" sz="3200" dirty="0" err="1" smtClean="0"/>
              <a:t>buzz</a:t>
            </a:r>
            <a:r>
              <a:rPr lang="sr-Latn-RS" sz="3200" dirty="0" smtClean="0"/>
              <a:t> </a:t>
            </a:r>
            <a:r>
              <a:rPr lang="sr-Latn-RS" sz="3200" dirty="0" err="1" smtClean="0"/>
              <a:t>aldrin</a:t>
            </a:r>
            <a:r>
              <a:rPr lang="sr-Latn-RS" sz="3200" dirty="0" smtClean="0"/>
              <a:t>	</a:t>
            </a:r>
            <a:endParaRPr lang="sr-Latn-RS" sz="3200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20" y="434566"/>
            <a:ext cx="3494088" cy="4363264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951" y="427628"/>
            <a:ext cx="3505200" cy="4377141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194" y="427628"/>
            <a:ext cx="3494089" cy="436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4935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                             </a:t>
            </a:r>
            <a:r>
              <a:rPr lang="sr-Latn-RS" dirty="0" err="1" smtClean="0"/>
              <a:t>neil</a:t>
            </a:r>
            <a:r>
              <a:rPr lang="sr-Latn-RS" dirty="0" smtClean="0"/>
              <a:t> </a:t>
            </a:r>
            <a:r>
              <a:rPr lang="sr-Latn-RS" dirty="0" err="1" smtClean="0"/>
              <a:t>armstrong</a:t>
            </a:r>
            <a:endParaRPr lang="sr-Latn-R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90601" y="2065867"/>
            <a:ext cx="10131425" cy="36491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sz="2800" dirty="0" err="1" smtClean="0"/>
              <a:t>Neil</a:t>
            </a:r>
            <a:r>
              <a:rPr lang="sr-Latn-RS" sz="2800" dirty="0" smtClean="0"/>
              <a:t> </a:t>
            </a:r>
            <a:r>
              <a:rPr lang="sr-Latn-RS" sz="2800" dirty="0" err="1" smtClean="0"/>
              <a:t>Alden</a:t>
            </a:r>
            <a:r>
              <a:rPr lang="sr-Latn-RS" sz="2800" dirty="0" smtClean="0"/>
              <a:t> </a:t>
            </a:r>
            <a:r>
              <a:rPr lang="sr-Latn-RS" sz="2800" dirty="0" err="1" smtClean="0"/>
              <a:t>Armstrng</a:t>
            </a:r>
            <a:r>
              <a:rPr lang="sr-Latn-RS" sz="2800" dirty="0" smtClean="0"/>
              <a:t> bio je američki pokusni pilot i astronaut.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U svemiru je bio 8 dana.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Njegova poznata rečenica: ˝Ovo je mali korak za </a:t>
            </a:r>
            <a:r>
              <a:rPr lang="sr-Latn-RS" sz="2800" dirty="0" err="1" smtClean="0"/>
              <a:t>čovjeka</a:t>
            </a:r>
            <a:r>
              <a:rPr lang="sr-Latn-RS" sz="2800" dirty="0" smtClean="0"/>
              <a:t>, a velik za </a:t>
            </a:r>
            <a:r>
              <a:rPr lang="sr-Latn-RS" sz="2800" dirty="0" err="1" smtClean="0"/>
              <a:t>čovječanstvo</a:t>
            </a:r>
            <a:r>
              <a:rPr lang="sr-Latn-RS" sz="2800" dirty="0" smtClean="0"/>
              <a:t>!“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Preminuo je 25. kolovoza 2012. u </a:t>
            </a:r>
            <a:r>
              <a:rPr lang="sr-Latn-RS" sz="2800" dirty="0" err="1" smtClean="0"/>
              <a:t>Ohiu</a:t>
            </a:r>
            <a:r>
              <a:rPr lang="sr-Latn-RS" sz="2800" dirty="0" smtClean="0"/>
              <a:t>, SAD.</a:t>
            </a:r>
          </a:p>
          <a:p>
            <a:pPr>
              <a:buFont typeface="Wingdings" panose="05000000000000000000" pitchFamily="2" charset="2"/>
              <a:buChar char="Ø"/>
            </a:pP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6112406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							TEORIJE ZAVJERE </a:t>
            </a:r>
            <a:endParaRPr lang="sr-Latn-R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sz="2800" dirty="0" smtClean="0"/>
              <a:t>Jedna od teorija je ta da se </a:t>
            </a:r>
            <a:r>
              <a:rPr lang="sr-Latn-RS" sz="2800" dirty="0" err="1" smtClean="0"/>
              <a:t>slijetanje</a:t>
            </a:r>
            <a:r>
              <a:rPr lang="sr-Latn-RS" sz="2800" dirty="0" smtClean="0"/>
              <a:t> programa </a:t>
            </a:r>
            <a:r>
              <a:rPr lang="sr-Latn-RS" sz="2800" dirty="0" err="1" smtClean="0"/>
              <a:t>Apollo</a:t>
            </a:r>
            <a:r>
              <a:rPr lang="sr-Latn-RS" sz="2800" dirty="0" smtClean="0"/>
              <a:t> nikada nije </a:t>
            </a:r>
            <a:r>
              <a:rPr lang="sr-Latn-RS" sz="2800" dirty="0" err="1" smtClean="0"/>
              <a:t>dogodilo,nego</a:t>
            </a:r>
            <a:r>
              <a:rPr lang="sr-Latn-RS" sz="2800" dirty="0" smtClean="0"/>
              <a:t> da su NASA i američka vlada sve snimili u </a:t>
            </a:r>
            <a:r>
              <a:rPr lang="sr-Latn-RS" sz="2800" dirty="0" err="1" smtClean="0"/>
              <a:t>Hollywoodskom</a:t>
            </a:r>
            <a:r>
              <a:rPr lang="sr-Latn-RS" sz="2800" dirty="0" smtClean="0"/>
              <a:t> studiju pod redateljskom palicom </a:t>
            </a:r>
            <a:r>
              <a:rPr lang="sr-Latn-RS" sz="2800" dirty="0" err="1" smtClean="0"/>
              <a:t>Walta</a:t>
            </a:r>
            <a:r>
              <a:rPr lang="sr-Latn-RS" sz="2800" dirty="0" smtClean="0"/>
              <a:t> </a:t>
            </a:r>
            <a:r>
              <a:rPr lang="sr-Latn-RS" sz="2800" dirty="0" err="1" smtClean="0"/>
              <a:t>Disneyja</a:t>
            </a:r>
            <a:r>
              <a:rPr lang="sr-Latn-RS" sz="2800" dirty="0" smtClean="0"/>
              <a:t> kako bi zavarali javnost.</a:t>
            </a:r>
          </a:p>
          <a:p>
            <a:pPr marL="0" indent="0">
              <a:buNone/>
            </a:pP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20753792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avokutnik 5"/>
          <p:cNvSpPr/>
          <p:nvPr/>
        </p:nvSpPr>
        <p:spPr>
          <a:xfrm>
            <a:off x="873801" y="2142067"/>
            <a:ext cx="96163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hlinkClick r:id="rId2"/>
              </a:rPr>
              <a:t>https://www.youtube.com/watch?v=22PBC-YgWYM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26351798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ski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Nebeski</Template>
  <TotalTime>380</TotalTime>
  <Words>198</Words>
  <Application>Microsoft Office PowerPoint</Application>
  <PresentationFormat>Široki zaslon</PresentationFormat>
  <Paragraphs>23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4" baseType="lpstr">
      <vt:lpstr>Arial</vt:lpstr>
      <vt:lpstr>Bahnschrift Condensed</vt:lpstr>
      <vt:lpstr>Calibri</vt:lpstr>
      <vt:lpstr>Calibri Light</vt:lpstr>
      <vt:lpstr>Wingdings</vt:lpstr>
      <vt:lpstr>Nebeski</vt:lpstr>
      <vt:lpstr>Slijetanje ljudi  na mjesec   (20.7.1969.)        </vt:lpstr>
      <vt:lpstr>        </vt:lpstr>
      <vt:lpstr>                                        apollo 11</vt:lpstr>
      <vt:lpstr>Prvi ljudi koji su sletjeli na mjesec</vt:lpstr>
      <vt:lpstr>Neil armstrong         michael collins             buzz aldrin </vt:lpstr>
      <vt:lpstr>                             neil armstrong</vt:lpstr>
      <vt:lpstr>       TEORIJE ZAVJERE 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Slijetanje ljudi na mjesec</dc:title>
  <dc:creator>Acer</dc:creator>
  <cp:lastModifiedBy>Windows User</cp:lastModifiedBy>
  <cp:revision>12</cp:revision>
  <dcterms:created xsi:type="dcterms:W3CDTF">2019-10-13T13:49:57Z</dcterms:created>
  <dcterms:modified xsi:type="dcterms:W3CDTF">2019-11-25T20:51:45Z</dcterms:modified>
</cp:coreProperties>
</file>