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B8803-31F8-EF68-68E0-526B6EC014FD}" v="4" dt="2022-05-28T12:33:05.280"/>
    <p1510:client id="{98205B49-22E3-ADA4-700B-F1EBB1521260}" v="2" dt="2022-05-28T12:18:59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tya Shanti BREŠČAKOVIĆ" userId="S::satya.brescakovic@skole.hr::3b3f1524-dcd2-4943-bfb1-10f231f5a3be" providerId="AD" clId="Web-{98205B49-22E3-ADA4-700B-F1EBB1521260}"/>
    <pc:docChg chg="modSld">
      <pc:chgData name="Satya Shanti BREŠČAKOVIĆ" userId="S::satya.brescakovic@skole.hr::3b3f1524-dcd2-4943-bfb1-10f231f5a3be" providerId="AD" clId="Web-{98205B49-22E3-ADA4-700B-F1EBB1521260}" dt="2022-05-28T12:18:59.018" v="1" actId="20577"/>
      <pc:docMkLst>
        <pc:docMk/>
      </pc:docMkLst>
      <pc:sldChg chg="modSp">
        <pc:chgData name="Satya Shanti BREŠČAKOVIĆ" userId="S::satya.brescakovic@skole.hr::3b3f1524-dcd2-4943-bfb1-10f231f5a3be" providerId="AD" clId="Web-{98205B49-22E3-ADA4-700B-F1EBB1521260}" dt="2022-05-28T12:18:59.018" v="1" actId="20577"/>
        <pc:sldMkLst>
          <pc:docMk/>
          <pc:sldMk cId="0" sldId="257"/>
        </pc:sldMkLst>
        <pc:spChg chg="mod">
          <ac:chgData name="Satya Shanti BREŠČAKOVIĆ" userId="S::satya.brescakovic@skole.hr::3b3f1524-dcd2-4943-bfb1-10f231f5a3be" providerId="AD" clId="Web-{98205B49-22E3-ADA4-700B-F1EBB1521260}" dt="2022-05-28T12:18:59.018" v="1" actId="20577"/>
          <ac:spMkLst>
            <pc:docMk/>
            <pc:sldMk cId="0" sldId="257"/>
            <ac:spMk id="4" creationId="{00000000-0000-0000-0000-000000000000}"/>
          </ac:spMkLst>
        </pc:spChg>
      </pc:sldChg>
    </pc:docChg>
  </pc:docChgLst>
  <pc:docChgLst>
    <pc:chgData name="Satya Shanti BREŠČAKOVIĆ" userId="S::satya.brescakovic@skole.hr::3b3f1524-dcd2-4943-bfb1-10f231f5a3be" providerId="AD" clId="Web-{7C0B8803-31F8-EF68-68E0-526B6EC014FD}"/>
    <pc:docChg chg="modSld">
      <pc:chgData name="Satya Shanti BREŠČAKOVIĆ" userId="S::satya.brescakovic@skole.hr::3b3f1524-dcd2-4943-bfb1-10f231f5a3be" providerId="AD" clId="Web-{7C0B8803-31F8-EF68-68E0-526B6EC014FD}" dt="2022-05-28T12:33:05.280" v="3"/>
      <pc:docMkLst>
        <pc:docMk/>
      </pc:docMkLst>
      <pc:sldChg chg="addSp delSp modSp">
        <pc:chgData name="Satya Shanti BREŠČAKOVIĆ" userId="S::satya.brescakovic@skole.hr::3b3f1524-dcd2-4943-bfb1-10f231f5a3be" providerId="AD" clId="Web-{7C0B8803-31F8-EF68-68E0-526B6EC014FD}" dt="2022-05-28T12:30:11.927" v="0"/>
        <pc:sldMkLst>
          <pc:docMk/>
          <pc:sldMk cId="0" sldId="257"/>
        </pc:sldMkLst>
        <pc:spChg chg="del">
          <ac:chgData name="Satya Shanti BREŠČAKOVIĆ" userId="S::satya.brescakovic@skole.hr::3b3f1524-dcd2-4943-bfb1-10f231f5a3be" providerId="AD" clId="Web-{7C0B8803-31F8-EF68-68E0-526B6EC014FD}" dt="2022-05-28T12:30:11.927" v="0"/>
          <ac:spMkLst>
            <pc:docMk/>
            <pc:sldMk cId="0" sldId="257"/>
            <ac:spMk id="4" creationId="{00000000-0000-0000-0000-000000000000}"/>
          </ac:spMkLst>
        </pc:spChg>
        <pc:picChg chg="add mod ord">
          <ac:chgData name="Satya Shanti BREŠČAKOVIĆ" userId="S::satya.brescakovic@skole.hr::3b3f1524-dcd2-4943-bfb1-10f231f5a3be" providerId="AD" clId="Web-{7C0B8803-31F8-EF68-68E0-526B6EC014FD}" dt="2022-05-28T12:30:11.927" v="0"/>
          <ac:picMkLst>
            <pc:docMk/>
            <pc:sldMk cId="0" sldId="257"/>
            <ac:picMk id="5" creationId="{B19DB8C0-83B5-A7D1-EB96-8515C4A30B91}"/>
          </ac:picMkLst>
        </pc:picChg>
      </pc:sldChg>
      <pc:sldChg chg="addSp delSp modSp">
        <pc:chgData name="Satya Shanti BREŠČAKOVIĆ" userId="S::satya.brescakovic@skole.hr::3b3f1524-dcd2-4943-bfb1-10f231f5a3be" providerId="AD" clId="Web-{7C0B8803-31F8-EF68-68E0-526B6EC014FD}" dt="2022-05-28T12:31:30.337" v="1"/>
        <pc:sldMkLst>
          <pc:docMk/>
          <pc:sldMk cId="0" sldId="258"/>
        </pc:sldMkLst>
        <pc:spChg chg="del">
          <ac:chgData name="Satya Shanti BREŠČAKOVIĆ" userId="S::satya.brescakovic@skole.hr::3b3f1524-dcd2-4943-bfb1-10f231f5a3be" providerId="AD" clId="Web-{7C0B8803-31F8-EF68-68E0-526B6EC014FD}" dt="2022-05-28T12:31:30.337" v="1"/>
          <ac:spMkLst>
            <pc:docMk/>
            <pc:sldMk cId="0" sldId="258"/>
            <ac:spMk id="4" creationId="{00000000-0000-0000-0000-000000000000}"/>
          </ac:spMkLst>
        </pc:spChg>
        <pc:picChg chg="add mod ord">
          <ac:chgData name="Satya Shanti BREŠČAKOVIĆ" userId="S::satya.brescakovic@skole.hr::3b3f1524-dcd2-4943-bfb1-10f231f5a3be" providerId="AD" clId="Web-{7C0B8803-31F8-EF68-68E0-526B6EC014FD}" dt="2022-05-28T12:31:30.337" v="1"/>
          <ac:picMkLst>
            <pc:docMk/>
            <pc:sldMk cId="0" sldId="258"/>
            <ac:picMk id="5" creationId="{6ABB7910-1223-9C6D-E22B-9C098218434A}"/>
          </ac:picMkLst>
        </pc:picChg>
      </pc:sldChg>
      <pc:sldChg chg="addSp delSp modSp">
        <pc:chgData name="Satya Shanti BREŠČAKOVIĆ" userId="S::satya.brescakovic@skole.hr::3b3f1524-dcd2-4943-bfb1-10f231f5a3be" providerId="AD" clId="Web-{7C0B8803-31F8-EF68-68E0-526B6EC014FD}" dt="2022-05-28T12:32:00.183" v="2"/>
        <pc:sldMkLst>
          <pc:docMk/>
          <pc:sldMk cId="0" sldId="259"/>
        </pc:sldMkLst>
        <pc:spChg chg="del">
          <ac:chgData name="Satya Shanti BREŠČAKOVIĆ" userId="S::satya.brescakovic@skole.hr::3b3f1524-dcd2-4943-bfb1-10f231f5a3be" providerId="AD" clId="Web-{7C0B8803-31F8-EF68-68E0-526B6EC014FD}" dt="2022-05-28T12:32:00.183" v="2"/>
          <ac:spMkLst>
            <pc:docMk/>
            <pc:sldMk cId="0" sldId="259"/>
            <ac:spMk id="4" creationId="{00000000-0000-0000-0000-000000000000}"/>
          </ac:spMkLst>
        </pc:spChg>
        <pc:picChg chg="add mod ord">
          <ac:chgData name="Satya Shanti BREŠČAKOVIĆ" userId="S::satya.brescakovic@skole.hr::3b3f1524-dcd2-4943-bfb1-10f231f5a3be" providerId="AD" clId="Web-{7C0B8803-31F8-EF68-68E0-526B6EC014FD}" dt="2022-05-28T12:32:00.183" v="2"/>
          <ac:picMkLst>
            <pc:docMk/>
            <pc:sldMk cId="0" sldId="259"/>
            <ac:picMk id="5" creationId="{7358E693-7F1F-AF0B-ADB8-4CB69C0D3FDB}"/>
          </ac:picMkLst>
        </pc:picChg>
      </pc:sldChg>
      <pc:sldChg chg="addSp delSp modSp">
        <pc:chgData name="Satya Shanti BREŠČAKOVIĆ" userId="S::satya.brescakovic@skole.hr::3b3f1524-dcd2-4943-bfb1-10f231f5a3be" providerId="AD" clId="Web-{7C0B8803-31F8-EF68-68E0-526B6EC014FD}" dt="2022-05-28T12:33:05.280" v="3"/>
        <pc:sldMkLst>
          <pc:docMk/>
          <pc:sldMk cId="0" sldId="260"/>
        </pc:sldMkLst>
        <pc:spChg chg="del">
          <ac:chgData name="Satya Shanti BREŠČAKOVIĆ" userId="S::satya.brescakovic@skole.hr::3b3f1524-dcd2-4943-bfb1-10f231f5a3be" providerId="AD" clId="Web-{7C0B8803-31F8-EF68-68E0-526B6EC014FD}" dt="2022-05-28T12:33:05.280" v="3"/>
          <ac:spMkLst>
            <pc:docMk/>
            <pc:sldMk cId="0" sldId="260"/>
            <ac:spMk id="4" creationId="{00000000-0000-0000-0000-000000000000}"/>
          </ac:spMkLst>
        </pc:spChg>
        <pc:picChg chg="add mod ord">
          <ac:chgData name="Satya Shanti BREŠČAKOVIĆ" userId="S::satya.brescakovic@skole.hr::3b3f1524-dcd2-4943-bfb1-10f231f5a3be" providerId="AD" clId="Web-{7C0B8803-31F8-EF68-68E0-526B6EC014FD}" dt="2022-05-28T12:33:05.280" v="3"/>
          <ac:picMkLst>
            <pc:docMk/>
            <pc:sldMk cId="0" sldId="260"/>
            <ac:picMk id="5" creationId="{DEB2DD4A-1BB7-86E6-F9A5-7449DEB4199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820695-DBB3-4305-B429-C962C80DCCC8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77F116-F558-4A35-A18B-9917662881C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U</a:t>
            </a:r>
            <a:r>
              <a:rPr lang="en-GB" dirty="0" smtClean="0"/>
              <a:t>re</a:t>
            </a:r>
            <a:r>
              <a:rPr lang="hr-HR" dirty="0" err="1"/>
              <a:t>đaji</a:t>
            </a:r>
            <a:r>
              <a:rPr lang="hr-HR" dirty="0"/>
              <a:t> koji sadrže leće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 smtClean="0"/>
              <a:t>OŠ Hugo </a:t>
            </a:r>
            <a:r>
              <a:rPr lang="hr-HR" dirty="0"/>
              <a:t>B</a:t>
            </a:r>
            <a:r>
              <a:rPr lang="hr-HR" dirty="0" smtClean="0"/>
              <a:t>adalić </a:t>
            </a:r>
            <a:r>
              <a:rPr lang="hr-HR" dirty="0"/>
              <a:t>Slavonski </a:t>
            </a:r>
            <a:r>
              <a:rPr lang="hr-HR" dirty="0" smtClean="0"/>
              <a:t>Brod</a:t>
            </a:r>
            <a:endParaRPr lang="hr-HR" dirty="0"/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/>
              <a:t>Dalekozor</a:t>
            </a:r>
            <a:br>
              <a:rPr lang="hr-HR" sz="4000"/>
            </a:br>
            <a:endParaRPr lang="en-US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Koristi se za povećavanje slika udaljenih objekata, obično pomoću optičke prizme kako bi se omogućila uspravna slika, umjesto korištenja relejnih leća kao većina teleskopskih </a:t>
            </a:r>
            <a:r>
              <a:rPr lang="hr-HR" sz="2400" dirty="0" smtClean="0"/>
              <a:t>nišana.</a:t>
            </a:r>
            <a:endParaRPr lang="en-US" sz="2400" dirty="0"/>
          </a:p>
        </p:txBody>
      </p:sp>
      <p:pic>
        <p:nvPicPr>
          <p:cNvPr id="5" name="Picture 5" descr="Hand holding binoculars">
            <a:extLst>
              <a:ext uri="{FF2B5EF4-FFF2-40B4-BE49-F238E27FC236}">
                <a16:creationId xmlns:a16="http://schemas.microsoft.com/office/drawing/2014/main" xmlns="" id="{B19DB8C0-83B5-A7D1-EB96-8515C4A30B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261785"/>
            <a:ext cx="5111750" cy="3401230"/>
          </a:xfrm>
        </p:spPr>
      </p:pic>
    </p:spTree>
  </p:cSld>
  <p:clrMapOvr>
    <a:masterClrMapping/>
  </p:clrMapOvr>
  <p:transition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/>
              <a:t>Mikroskop</a:t>
            </a:r>
            <a:endParaRPr lang="en-US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400"/>
              <a:t>Mikroskop je instrument koji daje uvećane slike bliskih predmeta, koji se ne mogu promatrati golim okom, tako da taj predmet nam omogućuje da se predmet promatra pod širokim vidnim kutom.</a:t>
            </a:r>
            <a:endParaRPr lang="en-US" sz="2400"/>
          </a:p>
        </p:txBody>
      </p:sp>
      <p:pic>
        <p:nvPicPr>
          <p:cNvPr id="5" name="Picture 5" descr="Microscope lens on slide">
            <a:extLst>
              <a:ext uri="{FF2B5EF4-FFF2-40B4-BE49-F238E27FC236}">
                <a16:creationId xmlns:a16="http://schemas.microsoft.com/office/drawing/2014/main" xmlns="" id="{6ABB7910-1223-9C6D-E22B-9C0982184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256403"/>
            <a:ext cx="5111750" cy="3411993"/>
          </a:xfrm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/>
              <a:t>Naočale</a:t>
            </a:r>
            <a:endParaRPr lang="en-US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400"/>
              <a:t>Naočale su pomagalo za ispravljanje nepravilnosti vida ili zaštitu očiju. Sastoje se od okvira i kontaktne leće. Postoje  konveksne (+) i konkavne (-) leće.</a:t>
            </a:r>
            <a:endParaRPr lang="en-US" sz="2400"/>
          </a:p>
        </p:txBody>
      </p:sp>
      <p:pic>
        <p:nvPicPr>
          <p:cNvPr id="5" name="Picture 5" descr="Eyeglasses on top of eye chart">
            <a:extLst>
              <a:ext uri="{FF2B5EF4-FFF2-40B4-BE49-F238E27FC236}">
                <a16:creationId xmlns:a16="http://schemas.microsoft.com/office/drawing/2014/main" xmlns="" id="{7358E693-7F1F-AF0B-ADB8-4CB69C0D3F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261686"/>
            <a:ext cx="5111750" cy="3401427"/>
          </a:xfrm>
        </p:spPr>
      </p:pic>
    </p:spTree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/>
              <a:t>Endoskopska kamera</a:t>
            </a:r>
            <a:endParaRPr lang="en-US" sz="400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Endoskopska kamera je </a:t>
            </a:r>
            <a:r>
              <a:rPr lang="hr-HR" sz="2400" dirty="0" err="1"/>
              <a:t>mediciski</a:t>
            </a:r>
            <a:r>
              <a:rPr lang="hr-HR" sz="2400" dirty="0"/>
              <a:t> instrument koji se koristi za snimanje unutrašnjosti tijela. To je kamera koja sadrži leću i nalazi se na dužoj i uskoj cjevčici koja se povezuje sa uređajem za gledanje </a:t>
            </a:r>
            <a:r>
              <a:rPr lang="hr-HR" sz="2400" dirty="0" smtClean="0"/>
              <a:t>slike.</a:t>
            </a:r>
            <a:endParaRPr lang="en-US" sz="2400" dirty="0"/>
          </a:p>
        </p:txBody>
      </p:sp>
      <p:pic>
        <p:nvPicPr>
          <p:cNvPr id="5" name="Picture 5" descr="Camera lens close up">
            <a:extLst>
              <a:ext uri="{FF2B5EF4-FFF2-40B4-BE49-F238E27FC236}">
                <a16:creationId xmlns:a16="http://schemas.microsoft.com/office/drawing/2014/main" xmlns="" id="{DEB2DD4A-1BB7-86E6-F9A5-7449DEB419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2258899"/>
            <a:ext cx="5111750" cy="340700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298" y="2571744"/>
            <a:ext cx="8305800" cy="1143000"/>
          </a:xfrm>
        </p:spPr>
        <p:txBody>
          <a:bodyPr/>
          <a:lstStyle/>
          <a:p>
            <a:r>
              <a:rPr lang="hr-HR"/>
              <a:t>Hvala na pažnji.</a:t>
            </a: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144</Words>
  <Application>Microsoft Office PowerPoint</Application>
  <PresentationFormat>Prikaz na zaslonu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Calibri</vt:lpstr>
      <vt:lpstr>Constantia</vt:lpstr>
      <vt:lpstr>Wingdings 2</vt:lpstr>
      <vt:lpstr>Flow</vt:lpstr>
      <vt:lpstr>Uređaji koji sadrže leće</vt:lpstr>
      <vt:lpstr>Dalekozor </vt:lpstr>
      <vt:lpstr>Mikroskop</vt:lpstr>
      <vt:lpstr>Naočale</vt:lpstr>
      <vt:lpstr>Endoskopska kamera</vt:lpstr>
      <vt:lpstr>Hvala na pažnji.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Drugi uređaji koji sadrže leće</dc:title>
  <dc:creator>Jan</dc:creator>
  <cp:lastModifiedBy>Microsoftov račun</cp:lastModifiedBy>
  <cp:revision>2</cp:revision>
  <dcterms:created xsi:type="dcterms:W3CDTF">2022-05-28T11:01:39Z</dcterms:created>
  <dcterms:modified xsi:type="dcterms:W3CDTF">2023-07-06T05:40:05Z</dcterms:modified>
</cp:coreProperties>
</file>