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3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3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34" r:id="rId5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71" d="100"/>
          <a:sy n="71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052D-79B6-453B-8EAC-878E3AFC4512}" type="datetimeFigureOut">
              <a:rPr lang="sr-Latn-CS" smtClean="0"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892F-0364-4F4A-8B7C-21C0C32F85D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11500" b="1" dirty="0" smtClean="0">
                <a:latin typeface="Juice ITC" panose="04040403040A02020202" pitchFamily="82" charset="0"/>
              </a:rPr>
              <a:t>Dobro došli na četvrte Hugine pjesničke večeri!</a:t>
            </a:r>
            <a:endParaRPr lang="hr-HR" sz="11500" b="1" dirty="0">
              <a:latin typeface="Juice ITC" panose="04040403040A020202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700792" y="3429000"/>
            <a:ext cx="72008" cy="384448"/>
          </a:xfrm>
        </p:spPr>
        <p:txBody>
          <a:bodyPr>
            <a:normAutofit fontScale="70000" lnSpcReduction="20000"/>
          </a:bodyPr>
          <a:lstStyle/>
          <a:p>
            <a:endParaRPr lang="hr-HR" dirty="0"/>
          </a:p>
        </p:txBody>
      </p:sp>
      <p:pic>
        <p:nvPicPr>
          <p:cNvPr id="4" name="Cute Love Animation  Take My He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5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2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ov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-16"/>
            <a:ext cx="6858016" cy="6858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px-Glagolitic_Letter_Square_Glagoli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5538">
            <a:off x="-241914" y="147082"/>
            <a:ext cx="3548084" cy="2838467"/>
          </a:xfrm>
          <a:prstGeom prst="rect">
            <a:avLst/>
          </a:prstGeom>
        </p:spPr>
      </p:pic>
      <p:pic>
        <p:nvPicPr>
          <p:cNvPr id="6" name="Picture 5" descr="120px-Glagolitic_Letter_Square_Djervi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5869">
            <a:off x="4824375" y="434783"/>
            <a:ext cx="3503687" cy="2802950"/>
          </a:xfrm>
          <a:prstGeom prst="rect">
            <a:avLst/>
          </a:prstGeom>
        </p:spPr>
      </p:pic>
      <p:pic>
        <p:nvPicPr>
          <p:cNvPr id="7" name="Picture 6" descr="120px-Glagolitic_Letter_Square_I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8433">
            <a:off x="-646590" y="3764976"/>
            <a:ext cx="3643334" cy="2914667"/>
          </a:xfrm>
          <a:prstGeom prst="rect">
            <a:avLst/>
          </a:prstGeom>
        </p:spPr>
      </p:pic>
      <p:pic>
        <p:nvPicPr>
          <p:cNvPr id="8" name="Picture 7" descr="120px-Glagolitic_Letter_Square_Pokoji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5528">
            <a:off x="2031664" y="3636151"/>
            <a:ext cx="3964805" cy="3171844"/>
          </a:xfrm>
          <a:prstGeom prst="rect">
            <a:avLst/>
          </a:prstGeom>
        </p:spPr>
      </p:pic>
      <p:pic>
        <p:nvPicPr>
          <p:cNvPr id="9" name="Picture 8" descr="120px-Glagolitic_Letter_Square_Ritsi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32426">
            <a:off x="5057084" y="3314277"/>
            <a:ext cx="4071934" cy="3257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vatsk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72462" cy="6440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VATSKI_JEZIK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67" y="1000108"/>
            <a:ext cx="9195967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vatski_jezi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572264" cy="6719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vatski_pravopis_wik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42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-riječi-600x3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68475" cy="571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liko-je-riječi-u-tekstu-5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37" y="571480"/>
            <a:ext cx="9167837" cy="5500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j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1478492a570d455.png.pagespeed.ic.ChOSJiwq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286808" cy="6533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4f7345ee8b037a4466bb469ca28f3c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tipak-nekapnica-dodir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" y="0"/>
            <a:ext cx="9121659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01224411_l_0_iwz0j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5576663_204187809_1-Slike--NAUcITE-ENGLESKI-I-HRVATSKI-JEZIK-prof-magis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5214942" cy="6744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eceda2-450x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20" y="0"/>
            <a:ext cx="921223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-hrvatskog-jezika-270x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9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-91423"/>
            <a:ext cx="6357982" cy="6949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jige-4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c104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665" y="0"/>
            <a:ext cx="919266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0px-Bascanska_plo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0414" cy="5162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ova_ma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Pc5T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409"/>
            <a:ext cx="4786314" cy="6837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0423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931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aj-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904"/>
            <a:ext cx="9144000" cy="4584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ntasy_knji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1" y="0"/>
            <a:ext cx="91502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ying-books-by-mitchelkat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903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84843" cy="51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24900" cy="6072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368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6"/>
            <a:ext cx="6215098" cy="6215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009-rjecnikhrjezika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774"/>
            <a:ext cx="6834226" cy="6834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judske_rijeci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5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0"/>
            <a:ext cx="5286412" cy="6900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c_knji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263743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vjetskiDanKnji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4541"/>
            <a:ext cx="4786314" cy="6813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mfm8s4JEkR1r4nrr1o1_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0ei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5857884" cy="6983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-73631"/>
            <a:ext cx="5286380" cy="6931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22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jevi-i-slova-400x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70"/>
            <a:ext cx="9144000" cy="6821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161459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10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golji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786"/>
            <a:ext cx="9144000" cy="5268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9" y="0"/>
            <a:ext cx="910282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jige-skripte-katolicko-bogoslovni-fakultet-1-god-slika-15433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66506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405337" cy="6167472"/>
          </a:xfrm>
          <a:prstGeom prst="rect">
            <a:avLst/>
          </a:prstGeom>
        </p:spPr>
      </p:pic>
      <p:pic>
        <p:nvPicPr>
          <p:cNvPr id="3" name="Picture 2" descr="RJECNIK-HRVATSKOGA-JEZIKA-ur-Jure-Sonje-_slika_L_3019344.jpg"/>
          <p:cNvPicPr>
            <a:picLocks noChangeAspect="1"/>
          </p:cNvPicPr>
          <p:nvPr/>
        </p:nvPicPr>
        <p:blipFill>
          <a:blip r:embed="rId3"/>
          <a:srcRect l="27472" t="9659" r="27272" b="8522"/>
          <a:stretch>
            <a:fillRect/>
          </a:stretch>
        </p:blipFill>
        <p:spPr>
          <a:xfrm>
            <a:off x="4786314" y="571480"/>
            <a:ext cx="4357686" cy="5908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jig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4396"/>
            <a:ext cx="5310198" cy="6823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80215_18.22~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39" y="0"/>
            <a:ext cx="9160839" cy="6572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jesnicke vece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" y="500042"/>
            <a:ext cx="9117378" cy="5857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V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-9"/>
            <a:ext cx="5715008" cy="6858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8</Words>
  <Application>Microsoft Office PowerPoint</Application>
  <PresentationFormat>Prikaz na zaslonu (4:3)</PresentationFormat>
  <Paragraphs>1</Paragraphs>
  <Slides>52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52</vt:i4>
      </vt:variant>
    </vt:vector>
  </HeadingPairs>
  <TitlesOfParts>
    <vt:vector size="53" baseType="lpstr">
      <vt:lpstr>Office Theme</vt:lpstr>
      <vt:lpstr>Dobro došli na četvrte Hugine pjesničke večeri!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birtic</dc:creator>
  <cp:lastModifiedBy>Skola</cp:lastModifiedBy>
  <cp:revision>23</cp:revision>
  <dcterms:created xsi:type="dcterms:W3CDTF">2015-03-09T15:16:02Z</dcterms:created>
  <dcterms:modified xsi:type="dcterms:W3CDTF">2015-03-12T10:25:08Z</dcterms:modified>
</cp:coreProperties>
</file>