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Lustria" panose="020B0604020202020204" charset="0"/>
      <p:regular r:id="rId14"/>
    </p:embeddedFon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Aharoni" panose="020B0604020202020204" charset="-79"/>
      <p:bold r:id="rId19"/>
    </p:embeddedFont>
    <p:embeddedFont>
      <p:font typeface="Bodoni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KJbaFFBycVRw3iO7ANczaEHxK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14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62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82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e1af45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e1af45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53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90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63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24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30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46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87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43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66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 rot="5400000">
            <a:off x="4228223" y="-1234463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7924365" y="2315930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1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l.wikipedia.org/wiki/Plik:Mazda5_Facelift_front_20100501.jpg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87" name="Google Shape;87;p1" descr="A picture containing penc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5413"/>
          <a:stretch/>
        </p:blipFill>
        <p:spPr>
          <a:xfrm>
            <a:off x="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haroni"/>
              <a:buNone/>
            </a:pPr>
            <a:r>
              <a:rPr lang="en-US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FARBEN UND IHRE NUANCEN</a:t>
            </a:r>
            <a:endParaRPr>
              <a:solidFill>
                <a:srgbClr val="FFFFF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91" name="Google Shape;91;p1"/>
          <p:cNvCxnSpPr/>
          <p:nvPr/>
        </p:nvCxnSpPr>
        <p:spPr>
          <a:xfrm rot="10800000">
            <a:off x="8115300" y="1780927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 FARBE IST DAS?</a:t>
            </a: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das Magenta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</a:t>
            </a:r>
            <a:r>
              <a:rPr lang="hr-HR" dirty="0"/>
              <a:t>as</a:t>
            </a:r>
            <a:r>
              <a:rPr lang="en-US" dirty="0"/>
              <a:t> Bordeaux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das </a:t>
            </a:r>
            <a:r>
              <a:rPr lang="en-US" dirty="0" err="1"/>
              <a:t>Perlmutt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6800" y="1853565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5760" y="1650365"/>
            <a:ext cx="2743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0185" y="3790950"/>
            <a:ext cx="2139950" cy="21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e1af4528e_0_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WELCHE FARBE IST DAS?</a:t>
            </a:r>
            <a:endParaRPr/>
          </a:p>
        </p:txBody>
      </p:sp>
      <p:sp>
        <p:nvSpPr>
          <p:cNvPr id="191" name="Google Shape;191;g9e1af4528e_0_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400" cy="36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das </a:t>
            </a:r>
            <a:r>
              <a:rPr lang="en-US" dirty="0" err="1"/>
              <a:t>Perlmutt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d</a:t>
            </a:r>
            <a:r>
              <a:rPr lang="hr-HR"/>
              <a:t>as</a:t>
            </a:r>
            <a:r>
              <a:rPr lang="en-US"/>
              <a:t> </a:t>
            </a:r>
            <a:r>
              <a:rPr lang="en-US" dirty="0" err="1"/>
              <a:t>Purpur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das Magenta</a:t>
            </a:r>
            <a:endParaRPr dirty="0"/>
          </a:p>
        </p:txBody>
      </p:sp>
      <p:pic>
        <p:nvPicPr>
          <p:cNvPr id="192" name="Google Shape;192;g9e1af4528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425" y="2027950"/>
            <a:ext cx="2455173" cy="163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9e1af4528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03" y="2027950"/>
            <a:ext cx="267584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9e1af4528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463" y="36647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04568" y="-555607"/>
            <a:ext cx="4967941" cy="380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 sz="5400" b="1"/>
              <a:t>WELCHE FARBE IST DAS?</a:t>
            </a:r>
            <a:endParaRPr sz="5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endParaRPr sz="5400"/>
          </a:p>
        </p:txBody>
      </p:sp>
      <p:cxnSp>
        <p:nvCxnSpPr>
          <p:cNvPr id="100" name="Google Shape;100;p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" name="Google Shape;101;p2" descr="A picture containing piece, suitcase, sitting,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1720" y="1066801"/>
            <a:ext cx="2187298" cy="218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Sha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83650" y="3575832"/>
            <a:ext cx="2215368" cy="221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A close up of a dev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4824" y="1790949"/>
            <a:ext cx="2457076" cy="3276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"/>
          <p:cNvSpPr txBox="1"/>
          <p:nvPr/>
        </p:nvSpPr>
        <p:spPr>
          <a:xfrm>
            <a:off x="885645" y="2797834"/>
            <a:ext cx="474165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A)</a:t>
            </a:r>
            <a:r>
              <a:rPr lang="hr-HR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das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Ocker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B) das Beige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C)d</a:t>
            </a:r>
            <a:r>
              <a:rPr lang="hr-HR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as</a:t>
            </a: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Bordeaux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 FARBE IS DAS?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A)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ürkis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B)</a:t>
            </a:r>
            <a:r>
              <a:rPr lang="en-US" dirty="0"/>
              <a:t>d</a:t>
            </a:r>
            <a:r>
              <a:rPr lang="hr-HR" dirty="0"/>
              <a:t>as</a:t>
            </a:r>
            <a:r>
              <a:rPr lang="en-US" dirty="0"/>
              <a:t> Bordeaux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C) das Magenta</a:t>
            </a:r>
            <a:endParaRPr dirty="0"/>
          </a:p>
        </p:txBody>
      </p:sp>
      <p:sp>
        <p:nvSpPr>
          <p:cNvPr id="112" name="Google Shape;112;p3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Click to add text</a:t>
            </a:r>
            <a:endParaRPr/>
          </a:p>
        </p:txBody>
      </p:sp>
      <p:pic>
        <p:nvPicPr>
          <p:cNvPr id="113" name="Google Shape;113;p3" descr="A close up of a r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7289" y="1245165"/>
            <a:ext cx="2362982" cy="218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5191125" y="4276725"/>
            <a:ext cx="180975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5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5" name="Google Shape;115;p3" descr="A car parked in a parking lo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468" y="3404009"/>
            <a:ext cx="3108541" cy="22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5507276" y="7702680"/>
            <a:ext cx="3108542" cy="6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45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by Unknown author is licensed under </a:t>
            </a:r>
            <a:r>
              <a:rPr lang="en-US" sz="45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45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4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4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95325" y="870596"/>
            <a:ext cx="5203451" cy="391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sz="3400" b="1"/>
              <a:t>WELCHE FARBE IST DAS?</a:t>
            </a:r>
            <a:endParaRPr sz="3400"/>
          </a:p>
        </p:txBody>
      </p:sp>
      <p:cxnSp>
        <p:nvCxnSpPr>
          <p:cNvPr id="125" name="Google Shape;125;p4"/>
          <p:cNvCxnSpPr/>
          <p:nvPr/>
        </p:nvCxnSpPr>
        <p:spPr>
          <a:xfrm>
            <a:off x="800100" y="726321"/>
            <a:ext cx="4914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4" descr="A picture containing sha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5100" y="840589"/>
            <a:ext cx="2261233" cy="226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person wearing a purple dre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4102" y="730059"/>
            <a:ext cx="1861720" cy="2482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4"/>
          <p:cNvCxnSpPr/>
          <p:nvPr/>
        </p:nvCxnSpPr>
        <p:spPr>
          <a:xfrm>
            <a:off x="800100" y="6134101"/>
            <a:ext cx="4914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4" descr="Shape, rectang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347" y="3534087"/>
            <a:ext cx="3714305" cy="260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569343" y="2107721"/>
            <a:ext cx="432470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A) das Magenta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B) d</a:t>
            </a:r>
            <a:r>
              <a:rPr lang="hr-HR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as</a:t>
            </a: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Fuchsie</a:t>
            </a: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C)d</a:t>
            </a:r>
            <a:r>
              <a:rPr lang="hr-HR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as</a:t>
            </a: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Purpur</a:t>
            </a:r>
            <a:r>
              <a:rPr lang="en-US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 FARBE IST DAS? </a:t>
            </a: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A)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Fuchsie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B)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Türkis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Ocker</a:t>
            </a:r>
            <a:r>
              <a:rPr lang="en-US" dirty="0"/>
              <a:t> </a:t>
            </a:r>
            <a:endParaRPr dirty="0"/>
          </a:p>
        </p:txBody>
      </p:sp>
      <p:pic>
        <p:nvPicPr>
          <p:cNvPr id="137" name="Google Shape;137;p5" descr="A pink flower on a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306" y="1480573"/>
            <a:ext cx="2743200" cy="182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A person wearing a purple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934" y="3695161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6928" y="4052079"/>
            <a:ext cx="27432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 FARBE IST DAS? 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A) das Ant</a:t>
            </a:r>
            <a:r>
              <a:rPr lang="hr-HR" dirty="0"/>
              <a:t>h</a:t>
            </a:r>
            <a:r>
              <a:rPr lang="en-US" dirty="0" err="1"/>
              <a:t>razit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B) das </a:t>
            </a:r>
            <a:r>
              <a:rPr lang="en-US" dirty="0" err="1"/>
              <a:t>Perlmutt</a:t>
            </a:r>
            <a:r>
              <a:rPr lang="hr-HR" dirty="0"/>
              <a:t>farbe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C) das </a:t>
            </a:r>
            <a:r>
              <a:rPr lang="en-US" dirty="0" err="1"/>
              <a:t>Mahagoni</a:t>
            </a:r>
            <a:r>
              <a:rPr lang="en-US" dirty="0"/>
              <a:t> </a:t>
            </a:r>
            <a:endParaRPr dirty="0"/>
          </a:p>
        </p:txBody>
      </p:sp>
      <p:pic>
        <p:nvPicPr>
          <p:cNvPr id="146" name="Google Shape;146;p6" descr="A picture containing table, plate, shellfish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5369" y="2110777"/>
            <a:ext cx="2571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A close up of a ha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7833" y="3933271"/>
            <a:ext cx="2743200" cy="143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A picture containing person, ramp, riding, half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646" y="160981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 FARBE IST DAS?</a:t>
            </a: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A)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Ocker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B) das </a:t>
            </a:r>
            <a:r>
              <a:rPr lang="en-US" dirty="0" err="1"/>
              <a:t>Mahagoni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C) das Beige</a:t>
            </a:r>
            <a:endParaRPr dirty="0"/>
          </a:p>
        </p:txBody>
      </p:sp>
      <p:pic>
        <p:nvPicPr>
          <p:cNvPr id="155" name="Google Shape;155;p7" descr="A picture containing clothing, shirt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1394" y="1123718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A close up of furni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5260" y="3962632"/>
            <a:ext cx="2333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2906" y="1839836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WELCHE FARBE IST DAS?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a) 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Ocker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b) das Ant</a:t>
            </a:r>
            <a:r>
              <a:rPr lang="hr-HR" dirty="0"/>
              <a:t>h</a:t>
            </a:r>
            <a:r>
              <a:rPr lang="en-US" dirty="0" err="1"/>
              <a:t>razit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c) das </a:t>
            </a:r>
            <a:r>
              <a:rPr lang="en-US" dirty="0" err="1"/>
              <a:t>Mahagoni</a:t>
            </a:r>
            <a:r>
              <a:rPr lang="en-US" dirty="0"/>
              <a:t> 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343" y="1613535"/>
            <a:ext cx="2176463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7911" y="1839595"/>
            <a:ext cx="3024187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8806" y="3539966"/>
            <a:ext cx="2279650" cy="22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/>
              <a:t>WELCHE FARBE IST DAS?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Türkis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das Beige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lphaLcParenR"/>
            </a:pPr>
            <a:r>
              <a:rPr lang="en-US" dirty="0"/>
              <a:t>d</a:t>
            </a:r>
            <a:r>
              <a:rPr lang="hr-HR" dirty="0"/>
              <a:t>as</a:t>
            </a:r>
            <a:r>
              <a:rPr lang="en-US" dirty="0"/>
              <a:t> </a:t>
            </a:r>
            <a:r>
              <a:rPr lang="en-US" dirty="0" err="1"/>
              <a:t>Purpur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573" y="1697673"/>
            <a:ext cx="2182813" cy="21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880485"/>
            <a:ext cx="21336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0795" y="1697673"/>
            <a:ext cx="21526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4370" y="3577590"/>
            <a:ext cx="2146300" cy="21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Široki zaslon</PresentationFormat>
  <Paragraphs>47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Lustria</vt:lpstr>
      <vt:lpstr>Consolas</vt:lpstr>
      <vt:lpstr>Arial</vt:lpstr>
      <vt:lpstr>Aharoni</vt:lpstr>
      <vt:lpstr>Bodoni</vt:lpstr>
      <vt:lpstr>Open Sans</vt:lpstr>
      <vt:lpstr>ChronicleVTI</vt:lpstr>
      <vt:lpstr>FARBEN UND IHRE NUANCEN </vt:lpstr>
      <vt:lpstr>WELCHE FARBE IST DAS? </vt:lpstr>
      <vt:lpstr>WELCHE FARBE IS DAS?</vt:lpstr>
      <vt:lpstr>WELCHE FARBE IST DAS?</vt:lpstr>
      <vt:lpstr>WELCHE FARBE IST DAS? </vt:lpstr>
      <vt:lpstr>WELCHE FARBE IST DAS? </vt:lpstr>
      <vt:lpstr>WELCHE FARBE IST DAS?</vt:lpstr>
      <vt:lpstr>WELCHE FARBE IST DAS?</vt:lpstr>
      <vt:lpstr>WELCHE FARBE IST DAS?</vt:lpstr>
      <vt:lpstr>WELCHE FARBE IST DAS?</vt:lpstr>
      <vt:lpstr>WELCHE FARBE IST 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FARBEN UND IHRE NUANCEN</dc:title>
  <dc:creator>Dorotea</dc:creator>
  <cp:lastModifiedBy>Učitelj</cp:lastModifiedBy>
  <cp:revision>3</cp:revision>
  <dcterms:created xsi:type="dcterms:W3CDTF">2020-10-01T13:11:38Z</dcterms:created>
  <dcterms:modified xsi:type="dcterms:W3CDTF">2020-10-14T11:14:27Z</dcterms:modified>
</cp:coreProperties>
</file>